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C01E32"/>
    <a:srgbClr val="981E32"/>
    <a:srgbClr val="D4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8714" y="1000124"/>
            <a:ext cx="971550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57150" h="38100" prst="artDeco"/>
              <a:extrusionClr>
                <a:schemeClr val="accent1">
                  <a:lumMod val="60000"/>
                  <a:lumOff val="40000"/>
                </a:schemeClr>
              </a:extrusionClr>
            </a:sp3d>
          </a:bodyPr>
          <a:lstStyle/>
          <a:p>
            <a:pPr algn="ctr"/>
            <a:r>
              <a:rPr lang="en-US" sz="9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OVW </a:t>
            </a:r>
          </a:p>
          <a:p>
            <a:pPr algn="ctr"/>
            <a:r>
              <a:rPr lang="en-US" sz="9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Campus Grant Program</a:t>
            </a:r>
            <a:endParaRPr lang="en-US" sz="9600" b="1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339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6" t="8709" r="22823" b="4004"/>
          <a:stretch/>
        </p:blipFill>
        <p:spPr>
          <a:xfrm>
            <a:off x="560401" y="1614001"/>
            <a:ext cx="5098277" cy="48604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2" name="TextBox 1"/>
          <p:cNvSpPr txBox="1"/>
          <p:nvPr/>
        </p:nvSpPr>
        <p:spPr>
          <a:xfrm>
            <a:off x="2534975" y="163610"/>
            <a:ext cx="77075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‘</a:t>
            </a:r>
            <a:r>
              <a:rPr lang="en-US" sz="9600" dirty="0" err="1" smtClean="0">
                <a:latin typeface="Algerian" panose="04020705040A02060702" pitchFamily="82" charset="0"/>
              </a:rPr>
              <a:t>Roos</a:t>
            </a:r>
            <a:r>
              <a:rPr lang="en-US" sz="9600" dirty="0" smtClean="0">
                <a:latin typeface="Algerian" panose="04020705040A02060702" pitchFamily="82" charset="0"/>
              </a:rPr>
              <a:t> REACT</a:t>
            </a:r>
            <a:endParaRPr lang="en-US" sz="9600" dirty="0"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2349" y="1518541"/>
            <a:ext cx="483704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R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esponsible</a:t>
            </a:r>
          </a:p>
          <a:p>
            <a:r>
              <a:rPr lang="en-US" sz="66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E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ducation</a:t>
            </a:r>
          </a:p>
          <a:p>
            <a:r>
              <a:rPr lang="en-US" sz="66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A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dvocacy</a:t>
            </a:r>
          </a:p>
          <a:p>
            <a:r>
              <a:rPr lang="en-US" sz="6600" smtClean="0">
                <a:latin typeface="Algerian" panose="04020705040A02060702" pitchFamily="82" charset="0"/>
                <a:cs typeface="Times New Roman" panose="02020603050405020304" pitchFamily="18" charset="0"/>
              </a:rPr>
              <a:t>C</a:t>
            </a:r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oordination</a:t>
            </a:r>
            <a:endPara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raining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0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61" y="1519830"/>
            <a:ext cx="11301413" cy="515243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year grant </a:t>
            </a:r>
            <a:r>
              <a:rPr lang="en-US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Emphasis 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preventing Gender Based </a:t>
            </a:r>
            <a:r>
              <a:rPr lang="en-US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Violence and improving victim/survivor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collaboration and cohesiveness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opportunities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 to resources</a:t>
            </a:r>
          </a:p>
          <a:p>
            <a:endParaRPr lang="en-US" cap="none" dirty="0"/>
          </a:p>
        </p:txBody>
      </p:sp>
      <p:sp>
        <p:nvSpPr>
          <p:cNvPr id="6" name="TextBox 5"/>
          <p:cNvSpPr txBox="1"/>
          <p:nvPr/>
        </p:nvSpPr>
        <p:spPr>
          <a:xfrm>
            <a:off x="500062" y="292117"/>
            <a:ext cx="961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 and Basic Elements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61094067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14754" y="3899670"/>
            <a:ext cx="4929052" cy="27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732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7" y="314326"/>
            <a:ext cx="10131427" cy="748306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we are working on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549" y="1576982"/>
            <a:ext cx="11601451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Training for Faculty, Staff, and Students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Trauma Informed Response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Austin College Sexual Misconduct Policy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Austin College Resolution Procedures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Austin College Advocate Training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 Employee Training	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Programming/Information Sessions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Peer-to-Peer Bystander/Leadership Intervention Program</a:t>
            </a:r>
          </a:p>
          <a:p>
            <a:pPr lvl="3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080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786" y="759173"/>
            <a:ext cx="1173956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Response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Rebranding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 Trauma Informed Campus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Creates an environment that encourages and supports reporting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Encourages cultural norm paradigm shift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725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500063"/>
            <a:ext cx="10131427" cy="92868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Faculty Involvement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189" y="1428750"/>
            <a:ext cx="109585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Syllabus Statement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Don’t Cancel that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Attend training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students to attend guest speaker lectures and training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other creative ideas you may have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145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365" y="3487379"/>
            <a:ext cx="10131427" cy="14688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</a:t>
            </a:r>
            <a:b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b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Comments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6071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302</TotalTime>
  <Words>132</Words>
  <Application>Microsoft Office PowerPoint</Application>
  <PresentationFormat>Widescreen</PresentationFormat>
  <Paragraphs>41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Times New Roman</vt:lpstr>
      <vt:lpstr>Wingdings</vt:lpstr>
      <vt:lpstr>Celestial</vt:lpstr>
      <vt:lpstr>PowerPoint Presentation</vt:lpstr>
      <vt:lpstr>PowerPoint Presentation</vt:lpstr>
      <vt:lpstr>PowerPoint Presentation</vt:lpstr>
      <vt:lpstr>What we are working on  </vt:lpstr>
      <vt:lpstr>PowerPoint Presentation</vt:lpstr>
      <vt:lpstr>Faculty Involvement </vt:lpstr>
      <vt:lpstr>Questions  or  Comments</vt:lpstr>
    </vt:vector>
  </TitlesOfParts>
  <Company>Austin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Rhonda Duckworth</dc:creator>
  <cp:lastModifiedBy>Randi Tanglen</cp:lastModifiedBy>
  <cp:revision>24</cp:revision>
  <dcterms:created xsi:type="dcterms:W3CDTF">2017-09-25T16:05:39Z</dcterms:created>
  <dcterms:modified xsi:type="dcterms:W3CDTF">2018-01-22T03:34:33Z</dcterms:modified>
</cp:coreProperties>
</file>