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6" r:id="rId5"/>
    <p:sldId id="264" r:id="rId6"/>
    <p:sldId id="265" r:id="rId7"/>
    <p:sldId id="267" r:id="rId8"/>
    <p:sldId id="268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4DC9-B83F-48C3-AEEF-1FB4AB7754C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55F2-971B-4ABA-AD76-606FE4A5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1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4DC9-B83F-48C3-AEEF-1FB4AB7754C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55F2-971B-4ABA-AD76-606FE4A5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7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4DC9-B83F-48C3-AEEF-1FB4AB7754C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55F2-971B-4ABA-AD76-606FE4A5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0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4DC9-B83F-48C3-AEEF-1FB4AB7754C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55F2-971B-4ABA-AD76-606FE4A5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07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4DC9-B83F-48C3-AEEF-1FB4AB7754C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55F2-971B-4ABA-AD76-606FE4A5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18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4DC9-B83F-48C3-AEEF-1FB4AB7754C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55F2-971B-4ABA-AD76-606FE4A5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5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4DC9-B83F-48C3-AEEF-1FB4AB7754C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55F2-971B-4ABA-AD76-606FE4A5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7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4DC9-B83F-48C3-AEEF-1FB4AB7754C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55F2-971B-4ABA-AD76-606FE4A5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1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4DC9-B83F-48C3-AEEF-1FB4AB7754C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55F2-971B-4ABA-AD76-606FE4A5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2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4DC9-B83F-48C3-AEEF-1FB4AB7754C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55F2-971B-4ABA-AD76-606FE4A5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5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B4DC9-B83F-48C3-AEEF-1FB4AB7754C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55F2-971B-4ABA-AD76-606FE4A5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5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B4DC9-B83F-48C3-AEEF-1FB4AB7754C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D55F2-971B-4ABA-AD76-606FE4A5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cu.digication.com/paige_weishaar/About_Me/published" TargetMode="External"/><Relationship Id="rId2" Type="http://schemas.openxmlformats.org/officeDocument/2006/relationships/hyperlink" Target="https://bu.digication.com/connielu/the_writing_proces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tonybrook.digication.com/biodesign_group_5/need/" TargetMode="External"/><Relationship Id="rId4" Type="http://schemas.openxmlformats.org/officeDocument/2006/relationships/hyperlink" Target="https://brown.digication.com/benweber/Ben_Weber_s_Portfolio/publishe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2l.mcnrc.org/abou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acu.org/peerreview/2016/summer/Hubert" TargetMode="External"/><Relationship Id="rId3" Type="http://schemas.openxmlformats.org/officeDocument/2006/relationships/hyperlink" Target="https://www.aacu.org/peerreview/2016/summer/Eynon" TargetMode="External"/><Relationship Id="rId7" Type="http://schemas.openxmlformats.org/officeDocument/2006/relationships/hyperlink" Target="https://www.aacu.org/peerreview/2016/summer/Reynolds" TargetMode="External"/><Relationship Id="rId2" Type="http://schemas.openxmlformats.org/officeDocument/2006/relationships/hyperlink" Target="https://www.aacu.org/peerreview/2016/summe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aacu.org/peerreview/2016/summer/Schrand" TargetMode="External"/><Relationship Id="rId5" Type="http://schemas.openxmlformats.org/officeDocument/2006/relationships/hyperlink" Target="https://www.aacu.org/peerreview/2016/summer/Oehlman" TargetMode="External"/><Relationship Id="rId10" Type="http://schemas.openxmlformats.org/officeDocument/2006/relationships/hyperlink" Target="https://www.aacu.org/peerreview/2016/summer/Black" TargetMode="External"/><Relationship Id="rId4" Type="http://schemas.openxmlformats.org/officeDocument/2006/relationships/hyperlink" Target="https://www.aacu.org/peerreview/2016/summer/Harring" TargetMode="External"/><Relationship Id="rId9" Type="http://schemas.openxmlformats.org/officeDocument/2006/relationships/hyperlink" Target="https://www.aacu.org/peerreview/2016/summer/olaughl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Classroom Uses for </a:t>
            </a:r>
            <a:r>
              <a:rPr lang="en-US" dirty="0" err="1" smtClean="0"/>
              <a:t>ePortfolios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Johnson Center Lunch</a:t>
            </a:r>
          </a:p>
          <a:p>
            <a:r>
              <a:rPr lang="en-US" dirty="0" smtClean="0"/>
              <a:t>10/26/2016</a:t>
            </a:r>
          </a:p>
          <a:p>
            <a:r>
              <a:rPr lang="en-US" dirty="0" smtClean="0"/>
              <a:t>Karla McCain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3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Evaluating rich, complex learning requires…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20890" y="3352800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rich, complex methods of assessment.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And, portfolios are one way to do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36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can student </a:t>
            </a:r>
            <a:r>
              <a:rPr lang="en-US" sz="3600" dirty="0" err="1" smtClean="0"/>
              <a:t>eportfolios</a:t>
            </a:r>
            <a:r>
              <a:rPr lang="en-US" sz="3600" dirty="0" smtClean="0"/>
              <a:t> support rich, complex methods assessment?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Can provide students with a mechanism for showing you the work they think best communicates their learning (and reflect on why they think so)</a:t>
            </a:r>
          </a:p>
          <a:p>
            <a:pPr marL="0" indent="0" algn="ctr">
              <a:buNone/>
            </a:pPr>
            <a:r>
              <a:rPr lang="en-US" sz="2800" dirty="0" smtClean="0"/>
              <a:t>And/or</a:t>
            </a:r>
          </a:p>
          <a:p>
            <a:r>
              <a:rPr lang="en-US" sz="2800" dirty="0" smtClean="0"/>
              <a:t>Can show how students level of achievement has changed over time (and reflect on how they did so)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Many approaches, but important to be clear about purpose, audience, and scope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85800" y="4953000"/>
            <a:ext cx="79248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55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Outcomes for Students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Opportunity for reflection</a:t>
            </a:r>
          </a:p>
          <a:p>
            <a:r>
              <a:rPr lang="en-US" dirty="0" smtClean="0"/>
              <a:t>Repository for work over course of whole college experience</a:t>
            </a:r>
          </a:p>
          <a:p>
            <a:r>
              <a:rPr lang="en-US" dirty="0" smtClean="0"/>
              <a:t>Working through process in portfolio </a:t>
            </a:r>
          </a:p>
          <a:p>
            <a:r>
              <a:rPr lang="en-US" dirty="0" smtClean="0"/>
              <a:t>Best work portfolios and process portfolios</a:t>
            </a:r>
          </a:p>
          <a:p>
            <a:r>
              <a:rPr lang="en-US" dirty="0" smtClean="0"/>
              <a:t>For external audiences in job searches, grad school applications</a:t>
            </a:r>
          </a:p>
          <a:p>
            <a:r>
              <a:rPr lang="en-US" dirty="0" smtClean="0"/>
              <a:t>Personal information management (privacy controls)</a:t>
            </a:r>
          </a:p>
          <a:p>
            <a:r>
              <a:rPr lang="en-US" dirty="0" smtClean="0"/>
              <a:t>Collaborative electronic space</a:t>
            </a:r>
          </a:p>
          <a:p>
            <a:r>
              <a:rPr lang="en-US" dirty="0" smtClean="0"/>
              <a:t>Peer editing</a:t>
            </a:r>
          </a:p>
          <a:p>
            <a:r>
              <a:rPr lang="en-US" dirty="0" smtClean="0"/>
              <a:t>Access after graduation</a:t>
            </a:r>
          </a:p>
          <a:p>
            <a:r>
              <a:rPr lang="en-US" dirty="0" smtClean="0"/>
              <a:t>Multiple kinds of artifacts/files presented in portfolio</a:t>
            </a:r>
          </a:p>
          <a:p>
            <a:r>
              <a:rPr lang="en-US" dirty="0" smtClean="0"/>
              <a:t>Research/creative </a:t>
            </a:r>
            <a:r>
              <a:rPr lang="en-US" dirty="0"/>
              <a:t>work portfolios for </a:t>
            </a:r>
            <a:r>
              <a:rPr lang="en-US" dirty="0" smtClean="0"/>
              <a:t>students</a:t>
            </a:r>
          </a:p>
          <a:p>
            <a:r>
              <a:rPr lang="en-US" dirty="0" smtClean="0"/>
              <a:t>Students seeing examples of others work, especially best work, culture of excellence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12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err="1" smtClean="0"/>
              <a:t>Eportfolios</a:t>
            </a:r>
            <a:r>
              <a:rPr lang="en-US" dirty="0" smtClean="0"/>
              <a:t> coming Fall 2017!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Eportfolios</a:t>
            </a:r>
            <a:r>
              <a:rPr lang="en-US" dirty="0" smtClean="0"/>
              <a:t> are a </a:t>
            </a:r>
            <a:r>
              <a:rPr lang="en-US" b="1" dirty="0" smtClean="0"/>
              <a:t>flexible</a:t>
            </a:r>
            <a:r>
              <a:rPr lang="en-US" dirty="0" smtClean="0"/>
              <a:t> tool to help students show what they’ve learned</a:t>
            </a:r>
          </a:p>
          <a:p>
            <a:r>
              <a:rPr lang="en-US" dirty="0" err="1" smtClean="0"/>
              <a:t>Eportfolios</a:t>
            </a:r>
            <a:r>
              <a:rPr lang="en-US" dirty="0" smtClean="0"/>
              <a:t> can be used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academic settings for a project, a course, a major, general education</a:t>
            </a:r>
          </a:p>
          <a:p>
            <a:pPr lvl="1"/>
            <a:r>
              <a:rPr lang="en-US" dirty="0" smtClean="0"/>
              <a:t>By students for showing potential employers what they can do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4102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err="1" smtClean="0"/>
              <a:t>Eportfolios</a:t>
            </a:r>
            <a:r>
              <a:rPr lang="en-US" dirty="0" smtClean="0"/>
              <a:t> coming Fall 2017!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Fall 2016</a:t>
            </a:r>
          </a:p>
          <a:p>
            <a:pPr lvl="1"/>
            <a:r>
              <a:rPr lang="en-US" dirty="0" smtClean="0"/>
              <a:t>my </a:t>
            </a:r>
            <a:r>
              <a:rPr lang="en-US" dirty="0" err="1" smtClean="0"/>
              <a:t>Chem</a:t>
            </a:r>
            <a:r>
              <a:rPr lang="en-US" dirty="0" smtClean="0"/>
              <a:t> 332 class is going to be guinea pigs</a:t>
            </a:r>
          </a:p>
          <a:p>
            <a:pPr lvl="1"/>
            <a:r>
              <a:rPr lang="en-US" dirty="0" smtClean="0"/>
              <a:t>Working out technical issues for single sign-on</a:t>
            </a:r>
          </a:p>
          <a:p>
            <a:pPr lvl="1"/>
            <a:r>
              <a:rPr lang="en-US" dirty="0" smtClean="0"/>
              <a:t>Branding </a:t>
            </a:r>
            <a:r>
              <a:rPr lang="en-US" dirty="0" err="1" smtClean="0"/>
              <a:t>eportfolio</a:t>
            </a:r>
            <a:r>
              <a:rPr lang="en-US" dirty="0" smtClean="0"/>
              <a:t> site</a:t>
            </a:r>
          </a:p>
          <a:p>
            <a:pPr lvl="1"/>
            <a:r>
              <a:rPr lang="en-US" dirty="0"/>
              <a:t>Johnson center </a:t>
            </a:r>
            <a:r>
              <a:rPr lang="en-US" dirty="0" smtClean="0"/>
              <a:t>lunch (today!) </a:t>
            </a:r>
            <a:r>
              <a:rPr lang="en-US" dirty="0"/>
              <a:t>on </a:t>
            </a:r>
            <a:r>
              <a:rPr lang="en-US" dirty="0" smtClean="0"/>
              <a:t>ways to use </a:t>
            </a:r>
            <a:r>
              <a:rPr lang="en-US" dirty="0" err="1" smtClean="0"/>
              <a:t>eportfolios</a:t>
            </a:r>
            <a:r>
              <a:rPr lang="en-US" dirty="0" smtClean="0"/>
              <a:t> </a:t>
            </a:r>
            <a:r>
              <a:rPr lang="en-US" dirty="0"/>
              <a:t>to enhance your teaching </a:t>
            </a:r>
            <a:endParaRPr lang="en-US" dirty="0" smtClean="0"/>
          </a:p>
          <a:p>
            <a:r>
              <a:rPr lang="en-US" dirty="0" smtClean="0"/>
              <a:t>Jan term/spring 2017 </a:t>
            </a:r>
          </a:p>
          <a:p>
            <a:pPr lvl="1"/>
            <a:r>
              <a:rPr lang="en-US" dirty="0" smtClean="0"/>
              <a:t>Piloting with a few faculty and staff from career services</a:t>
            </a:r>
          </a:p>
          <a:p>
            <a:pPr lvl="1"/>
            <a:r>
              <a:rPr lang="en-US" dirty="0" smtClean="0"/>
              <a:t>Technical training as needed during spring/summer 2017</a:t>
            </a:r>
          </a:p>
          <a:p>
            <a:pPr lvl="1"/>
            <a:r>
              <a:rPr lang="en-US" dirty="0" smtClean="0"/>
              <a:t>Single sign-on accounts for all faculty available sometime in spring 2017</a:t>
            </a:r>
          </a:p>
          <a:p>
            <a:pPr lvl="1"/>
            <a:r>
              <a:rPr lang="en-US" dirty="0" smtClean="0"/>
              <a:t>More JC programming on </a:t>
            </a:r>
            <a:r>
              <a:rPr lang="en-US" dirty="0"/>
              <a:t>ways to use </a:t>
            </a:r>
            <a:r>
              <a:rPr lang="en-US" dirty="0" err="1"/>
              <a:t>eportfolios</a:t>
            </a:r>
            <a:r>
              <a:rPr lang="en-US" dirty="0"/>
              <a:t> to enhance your teaching </a:t>
            </a:r>
            <a:endParaRPr lang="en-US" dirty="0" smtClean="0"/>
          </a:p>
          <a:p>
            <a:r>
              <a:rPr lang="en-US" dirty="0" smtClean="0"/>
              <a:t>Fall 2017</a:t>
            </a:r>
          </a:p>
          <a:p>
            <a:pPr lvl="1"/>
            <a:r>
              <a:rPr lang="en-US" dirty="0" smtClean="0"/>
              <a:t>All students have access to accounts</a:t>
            </a:r>
          </a:p>
        </p:txBody>
      </p:sp>
    </p:spTree>
    <p:extLst>
      <p:ext uri="{BB962C8B-B14F-4D97-AF65-F5344CB8AC3E}">
        <p14:creationId xmlns:p14="http://schemas.microsoft.com/office/powerpoint/2010/main" val="3984301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eportfolios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bu.digication.com/connielu/the_writing_process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tcu.digication.com/paige_weishaar/About_Me/published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brown.digication.com/benweber/Ben_Weber_s_Portfolio/published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https://stonybrook.digication.com/biodesign_group_5/need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66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003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003" y="838200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dirty="0"/>
              <a:t>Catalyst for Learning, </a:t>
            </a:r>
            <a:r>
              <a:rPr lang="en-US" sz="2800" dirty="0" err="1"/>
              <a:t>eportfolio</a:t>
            </a:r>
            <a:r>
              <a:rPr lang="en-US" sz="2800" dirty="0"/>
              <a:t> resources and research (</a:t>
            </a:r>
            <a:r>
              <a:rPr lang="en-US" sz="2800" dirty="0">
                <a:hlinkClick r:id="rId2"/>
              </a:rPr>
              <a:t>http://c2l.mcnrc.org/about</a:t>
            </a:r>
            <a:r>
              <a:rPr lang="en-US" sz="2800" dirty="0" smtClean="0">
                <a:hlinkClick r:id="rId2"/>
              </a:rPr>
              <a:t>/</a:t>
            </a:r>
            <a:r>
              <a:rPr lang="en-US" sz="2800" dirty="0" smtClean="0"/>
              <a:t>)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28800"/>
            <a:ext cx="4953000" cy="4986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3871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6950" y="0"/>
            <a:ext cx="891540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Summer issue of Peer Review (published by AAC&amp;U) is focused completely on </a:t>
            </a:r>
            <a:r>
              <a:rPr lang="en-US" sz="2400" dirty="0" err="1" smtClean="0"/>
              <a:t>eportfolios</a:t>
            </a:r>
            <a:r>
              <a:rPr lang="en-US" sz="2400" dirty="0"/>
              <a:t> (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www.aacu.org/peerreview/2016/summer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845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hlinkClick r:id="rId3"/>
              </a:rPr>
              <a:t>Professional </a:t>
            </a:r>
            <a:r>
              <a:rPr lang="en-US" b="1" dirty="0">
                <a:hlinkClick r:id="rId3"/>
              </a:rPr>
              <a:t>Development for High-Impact </a:t>
            </a:r>
            <a:r>
              <a:rPr lang="en-US" b="1" dirty="0" err="1">
                <a:hlinkClick r:id="rId3"/>
              </a:rPr>
              <a:t>Eportfolio</a:t>
            </a:r>
            <a:r>
              <a:rPr lang="en-US" b="1" dirty="0">
                <a:hlinkClick r:id="rId3"/>
              </a:rPr>
              <a:t> Practice</a:t>
            </a:r>
            <a:endParaRPr lang="en-US" b="1" dirty="0"/>
          </a:p>
          <a:p>
            <a:r>
              <a:rPr lang="en-US" dirty="0" smtClean="0"/>
              <a:t>City </a:t>
            </a:r>
            <a:r>
              <a:rPr lang="en-US" dirty="0"/>
              <a:t>University of New York; </a:t>
            </a:r>
            <a:r>
              <a:rPr lang="en-US" dirty="0" smtClean="0"/>
              <a:t>Stella </a:t>
            </a:r>
            <a:r>
              <a:rPr lang="en-US" dirty="0"/>
              <a:t>and Charles </a:t>
            </a:r>
            <a:r>
              <a:rPr lang="en-US" dirty="0" err="1"/>
              <a:t>Guttman</a:t>
            </a:r>
            <a:r>
              <a:rPr lang="en-US" dirty="0"/>
              <a:t> Community College, City</a:t>
            </a:r>
            <a:br>
              <a:rPr lang="en-US" dirty="0"/>
            </a:br>
            <a:r>
              <a:rPr lang="en-US" dirty="0"/>
              <a:t>University of New York</a:t>
            </a:r>
          </a:p>
          <a:p>
            <a:r>
              <a:rPr lang="en-US" b="1" dirty="0" err="1" smtClean="0">
                <a:hlinkClick r:id="rId4"/>
              </a:rPr>
              <a:t>Eportfolios</a:t>
            </a:r>
            <a:r>
              <a:rPr lang="en-US" b="1" dirty="0">
                <a:hlinkClick r:id="rId4"/>
              </a:rPr>
              <a:t>: Supporting Reflection and Deep Learning in High-Impact Practices</a:t>
            </a:r>
            <a:endParaRPr lang="en-US" b="1" dirty="0"/>
          </a:p>
          <a:p>
            <a:r>
              <a:rPr lang="en-US" dirty="0" smtClean="0"/>
              <a:t>Muhlenberg </a:t>
            </a:r>
            <a:r>
              <a:rPr lang="en-US" dirty="0"/>
              <a:t>College; </a:t>
            </a:r>
            <a:r>
              <a:rPr lang="en-US" dirty="0" smtClean="0"/>
              <a:t>Old </a:t>
            </a:r>
            <a:r>
              <a:rPr lang="en-US" dirty="0"/>
              <a:t>Dominion University</a:t>
            </a:r>
          </a:p>
          <a:p>
            <a:r>
              <a:rPr lang="en-US" b="1" dirty="0">
                <a:hlinkClick r:id="rId5"/>
              </a:rPr>
              <a:t>Maximizing the Function of Student </a:t>
            </a:r>
            <a:r>
              <a:rPr lang="en-US" b="1" dirty="0" err="1">
                <a:hlinkClick r:id="rId5"/>
              </a:rPr>
              <a:t>Eportfolios</a:t>
            </a:r>
            <a:r>
              <a:rPr lang="en-US" b="1" dirty="0">
                <a:hlinkClick r:id="rId5"/>
              </a:rPr>
              <a:t> </a:t>
            </a:r>
            <a:r>
              <a:rPr lang="en-US" b="1" dirty="0" smtClean="0"/>
              <a:t>(undergraduate research)</a:t>
            </a:r>
            <a:endParaRPr lang="en-US" b="1" dirty="0"/>
          </a:p>
          <a:p>
            <a:r>
              <a:rPr lang="en-US" dirty="0" smtClean="0"/>
              <a:t>California </a:t>
            </a:r>
            <a:r>
              <a:rPr lang="en-US" dirty="0"/>
              <a:t>State University, Monterey Bay</a:t>
            </a:r>
          </a:p>
          <a:p>
            <a:r>
              <a:rPr lang="en-US" b="1" dirty="0">
                <a:hlinkClick r:id="rId6"/>
              </a:rPr>
              <a:t>Design Thinking as a Strategy for Consensus in General Education Reform</a:t>
            </a:r>
            <a:endParaRPr lang="en-US" b="1" dirty="0"/>
          </a:p>
          <a:p>
            <a:r>
              <a:rPr lang="en-US" dirty="0" smtClean="0"/>
              <a:t>Philadelphia </a:t>
            </a:r>
            <a:r>
              <a:rPr lang="en-US" dirty="0"/>
              <a:t>University</a:t>
            </a:r>
          </a:p>
          <a:p>
            <a:r>
              <a:rPr lang="en-US" b="1" dirty="0">
                <a:hlinkClick r:id="rId7"/>
              </a:rPr>
              <a:t>Creating an </a:t>
            </a:r>
            <a:r>
              <a:rPr lang="en-US" b="1" dirty="0" err="1">
                <a:hlinkClick r:id="rId7"/>
              </a:rPr>
              <a:t>Eportfolio</a:t>
            </a:r>
            <a:r>
              <a:rPr lang="en-US" b="1" dirty="0">
                <a:hlinkClick r:id="rId7"/>
              </a:rPr>
              <a:t> Culture on Campus through Platform Selection and Implementation</a:t>
            </a:r>
            <a:endParaRPr lang="en-US" b="1" dirty="0"/>
          </a:p>
          <a:p>
            <a:r>
              <a:rPr lang="en-US" dirty="0" smtClean="0"/>
              <a:t>Portland </a:t>
            </a:r>
            <a:r>
              <a:rPr lang="en-US" dirty="0"/>
              <a:t>State University</a:t>
            </a:r>
          </a:p>
          <a:p>
            <a:r>
              <a:rPr lang="en-US" b="1" dirty="0" err="1">
                <a:hlinkClick r:id="rId8"/>
              </a:rPr>
              <a:t>Eportfolios</a:t>
            </a:r>
            <a:r>
              <a:rPr lang="en-US" b="1" dirty="0">
                <a:hlinkClick r:id="rId8"/>
              </a:rPr>
              <a:t>, Assessment, and General Education Transformation</a:t>
            </a:r>
            <a:endParaRPr lang="en-US" b="1" dirty="0"/>
          </a:p>
          <a:p>
            <a:r>
              <a:rPr lang="en-US" dirty="0" smtClean="0"/>
              <a:t>Salt </a:t>
            </a:r>
            <a:r>
              <a:rPr lang="en-US" dirty="0"/>
              <a:t>Lake Community College</a:t>
            </a:r>
          </a:p>
          <a:p>
            <a:r>
              <a:rPr lang="en-US" b="1" dirty="0">
                <a:hlinkClick r:id="rId9"/>
              </a:rPr>
              <a:t>Using </a:t>
            </a:r>
            <a:r>
              <a:rPr lang="en-US" b="1" dirty="0" err="1">
                <a:hlinkClick r:id="rId9"/>
              </a:rPr>
              <a:t>Eportfolios</a:t>
            </a:r>
            <a:r>
              <a:rPr lang="en-US" b="1" dirty="0">
                <a:hlinkClick r:id="rId9"/>
              </a:rPr>
              <a:t> to Deepen Civic </a:t>
            </a:r>
            <a:r>
              <a:rPr lang="en-US" b="1" dirty="0" smtClean="0">
                <a:hlinkClick r:id="rId9"/>
              </a:rPr>
              <a:t>Engagement</a:t>
            </a:r>
            <a:r>
              <a:rPr lang="en-US" b="1" dirty="0" smtClean="0"/>
              <a:t> (service learning)</a:t>
            </a:r>
            <a:endParaRPr lang="en-US" b="1" dirty="0"/>
          </a:p>
          <a:p>
            <a:r>
              <a:rPr lang="en-US" dirty="0" smtClean="0"/>
              <a:t>University </a:t>
            </a:r>
            <a:r>
              <a:rPr lang="en-US" dirty="0"/>
              <a:t>of Delaware</a:t>
            </a:r>
          </a:p>
          <a:p>
            <a:r>
              <a:rPr lang="en-US" b="1" dirty="0" smtClean="0">
                <a:hlinkClick r:id="rId10"/>
              </a:rPr>
              <a:t>Documenting </a:t>
            </a:r>
            <a:r>
              <a:rPr lang="en-US" b="1" dirty="0">
                <a:hlinkClick r:id="rId10"/>
              </a:rPr>
              <a:t>Learning</a:t>
            </a:r>
            <a:endParaRPr lang="en-US" b="1" dirty="0"/>
          </a:p>
          <a:p>
            <a:r>
              <a:rPr lang="en-US" dirty="0" smtClean="0"/>
              <a:t>Stanford </a:t>
            </a:r>
            <a:r>
              <a:rPr lang="en-US" dirty="0"/>
              <a:t>University</a:t>
            </a:r>
          </a:p>
        </p:txBody>
      </p:sp>
    </p:spTree>
    <p:extLst>
      <p:ext uri="{BB962C8B-B14F-4D97-AF65-F5344CB8AC3E}">
        <p14:creationId xmlns:p14="http://schemas.microsoft.com/office/powerpoint/2010/main" val="1555064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391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Classroom Uses for ePortfolios</vt:lpstr>
      <vt:lpstr>Evaluating rich, complex learning requires…</vt:lpstr>
      <vt:lpstr>How can student eportfolios support rich, complex methods assessment?</vt:lpstr>
      <vt:lpstr>Outcomes for Students</vt:lpstr>
      <vt:lpstr>Eportfolios coming Fall 2017!</vt:lpstr>
      <vt:lpstr>Eportfolios coming Fall 2017!</vt:lpstr>
      <vt:lpstr>Example eportfolios</vt:lpstr>
      <vt:lpstr>Resources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Portfolios to Evaluate Students</dc:title>
  <dc:creator>Karla McCain</dc:creator>
  <cp:lastModifiedBy>Karla McCain</cp:lastModifiedBy>
  <cp:revision>13</cp:revision>
  <dcterms:created xsi:type="dcterms:W3CDTF">2015-04-09T15:00:57Z</dcterms:created>
  <dcterms:modified xsi:type="dcterms:W3CDTF">2016-10-27T23:09:54Z</dcterms:modified>
</cp:coreProperties>
</file>