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ncode Sans Semi Condensed" panose="020B0604020202020204" charset="0"/>
      <p:regular r:id="rId10"/>
      <p:bold r:id="rId11"/>
    </p:embeddedFont>
    <p:embeddedFont>
      <p:font typeface="Montserrat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f665d9e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f665d9e5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c4a971f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5c4a971ff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fe33d86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fe33d86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fe33d86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fe33d863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c4a971ff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c4a971ff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6c58d588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6c58d588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5700" y="3158400"/>
            <a:ext cx="9239700" cy="200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702150" y="3083967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29500" y="773250"/>
            <a:ext cx="7485000" cy="1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2625" y="3562850"/>
            <a:ext cx="2919000" cy="1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idx="2" hasCustomPrompt="1"/>
          </p:nvPr>
        </p:nvSpPr>
        <p:spPr>
          <a:xfrm>
            <a:off x="3514725" y="1866675"/>
            <a:ext cx="41100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5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514725" y="2831350"/>
            <a:ext cx="4110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5917050" y="54257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917050" y="285032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618950" y="54257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622650" y="285032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>
            <a:off x="3517750" y="945025"/>
            <a:ext cx="2102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3517750" y="1336675"/>
            <a:ext cx="21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3517750" y="178320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 hasCustomPrompt="1"/>
          </p:nvPr>
        </p:nvSpPr>
        <p:spPr>
          <a:xfrm>
            <a:off x="5815600" y="945025"/>
            <a:ext cx="210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5815600" y="1336675"/>
            <a:ext cx="2099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5815600" y="178320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 hasCustomPrompt="1"/>
          </p:nvPr>
        </p:nvSpPr>
        <p:spPr>
          <a:xfrm>
            <a:off x="3517750" y="3249125"/>
            <a:ext cx="21021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>
            <a:off x="3517750" y="3636275"/>
            <a:ext cx="2101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3517750" y="407675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5815600" y="3249125"/>
            <a:ext cx="210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815600" y="3636275"/>
            <a:ext cx="2099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5"/>
          </p:nvPr>
        </p:nvSpPr>
        <p:spPr>
          <a:xfrm>
            <a:off x="5815600" y="407675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6248400" y="-79800"/>
            <a:ext cx="28956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 flipH="1">
            <a:off x="1595075" y="50"/>
            <a:ext cx="32421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flipH="1">
            <a:off x="6328500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 rot="-5402642">
            <a:off x="5275357" y="2349975"/>
            <a:ext cx="3903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22644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4374125" y="398900"/>
            <a:ext cx="3551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2"/>
          </p:nvPr>
        </p:nvSpPr>
        <p:spPr>
          <a:xfrm>
            <a:off x="4374125" y="843156"/>
            <a:ext cx="35562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3"/>
          </p:nvPr>
        </p:nvSpPr>
        <p:spPr>
          <a:xfrm>
            <a:off x="4374125" y="3651120"/>
            <a:ext cx="3551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4"/>
          </p:nvPr>
        </p:nvSpPr>
        <p:spPr>
          <a:xfrm>
            <a:off x="4374125" y="4099201"/>
            <a:ext cx="35562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5"/>
          </p:nvPr>
        </p:nvSpPr>
        <p:spPr>
          <a:xfrm>
            <a:off x="4374125" y="2024610"/>
            <a:ext cx="3551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6"/>
          </p:nvPr>
        </p:nvSpPr>
        <p:spPr>
          <a:xfrm>
            <a:off x="4374125" y="2468916"/>
            <a:ext cx="35562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 2">
  <p:cSld name="CUSTOM_6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520925" y="336975"/>
            <a:ext cx="4896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33875" y="1712250"/>
            <a:ext cx="19983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19749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512200" y="767200"/>
            <a:ext cx="2363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2"/>
          </p:nvPr>
        </p:nvSpPr>
        <p:spPr>
          <a:xfrm>
            <a:off x="3512200" y="1211450"/>
            <a:ext cx="2363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3"/>
          </p:nvPr>
        </p:nvSpPr>
        <p:spPr>
          <a:xfrm>
            <a:off x="3512200" y="3457519"/>
            <a:ext cx="2363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4"/>
          </p:nvPr>
        </p:nvSpPr>
        <p:spPr>
          <a:xfrm>
            <a:off x="3512200" y="3904850"/>
            <a:ext cx="2363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5"/>
          </p:nvPr>
        </p:nvSpPr>
        <p:spPr>
          <a:xfrm>
            <a:off x="3512200" y="2117472"/>
            <a:ext cx="2363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6"/>
          </p:nvPr>
        </p:nvSpPr>
        <p:spPr>
          <a:xfrm>
            <a:off x="3512200" y="2564900"/>
            <a:ext cx="2363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7"/>
          </p:nvPr>
        </p:nvSpPr>
        <p:spPr>
          <a:xfrm>
            <a:off x="6231589" y="767200"/>
            <a:ext cx="2362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8"/>
          </p:nvPr>
        </p:nvSpPr>
        <p:spPr>
          <a:xfrm>
            <a:off x="6230275" y="1211450"/>
            <a:ext cx="2361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9"/>
          </p:nvPr>
        </p:nvSpPr>
        <p:spPr>
          <a:xfrm>
            <a:off x="6230276" y="3457519"/>
            <a:ext cx="2362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3"/>
          </p:nvPr>
        </p:nvSpPr>
        <p:spPr>
          <a:xfrm>
            <a:off x="6230275" y="3904850"/>
            <a:ext cx="2361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4"/>
          </p:nvPr>
        </p:nvSpPr>
        <p:spPr>
          <a:xfrm>
            <a:off x="6231584" y="2117472"/>
            <a:ext cx="2362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5"/>
          </p:nvPr>
        </p:nvSpPr>
        <p:spPr>
          <a:xfrm>
            <a:off x="6231580" y="2564900"/>
            <a:ext cx="2361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19386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3529375" y="1213025"/>
            <a:ext cx="2359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2"/>
          </p:nvPr>
        </p:nvSpPr>
        <p:spPr>
          <a:xfrm>
            <a:off x="3529375" y="1657275"/>
            <a:ext cx="2362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3"/>
          </p:nvPr>
        </p:nvSpPr>
        <p:spPr>
          <a:xfrm>
            <a:off x="3529375" y="3648975"/>
            <a:ext cx="2359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4"/>
          </p:nvPr>
        </p:nvSpPr>
        <p:spPr>
          <a:xfrm>
            <a:off x="3529375" y="4093275"/>
            <a:ext cx="2362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5"/>
          </p:nvPr>
        </p:nvSpPr>
        <p:spPr>
          <a:xfrm>
            <a:off x="6279511" y="1213025"/>
            <a:ext cx="2359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6"/>
          </p:nvPr>
        </p:nvSpPr>
        <p:spPr>
          <a:xfrm>
            <a:off x="6278200" y="1657275"/>
            <a:ext cx="2362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7"/>
          </p:nvPr>
        </p:nvSpPr>
        <p:spPr>
          <a:xfrm>
            <a:off x="6279500" y="3648975"/>
            <a:ext cx="2359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8"/>
          </p:nvPr>
        </p:nvSpPr>
        <p:spPr>
          <a:xfrm>
            <a:off x="6278200" y="4093275"/>
            <a:ext cx="2362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629875" y="1712275"/>
            <a:ext cx="17199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5142950" y="569900"/>
            <a:ext cx="24069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2"/>
          </p:nvPr>
        </p:nvSpPr>
        <p:spPr>
          <a:xfrm>
            <a:off x="5142950" y="1014156"/>
            <a:ext cx="24099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3"/>
          </p:nvPr>
        </p:nvSpPr>
        <p:spPr>
          <a:xfrm>
            <a:off x="5142950" y="3470494"/>
            <a:ext cx="24069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4"/>
          </p:nvPr>
        </p:nvSpPr>
        <p:spPr>
          <a:xfrm>
            <a:off x="5142950" y="3914800"/>
            <a:ext cx="24099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5"/>
          </p:nvPr>
        </p:nvSpPr>
        <p:spPr>
          <a:xfrm>
            <a:off x="5142950" y="2024610"/>
            <a:ext cx="24069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6"/>
          </p:nvPr>
        </p:nvSpPr>
        <p:spPr>
          <a:xfrm>
            <a:off x="5142950" y="2468891"/>
            <a:ext cx="24099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1096050" y="2161625"/>
            <a:ext cx="26241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1096050" y="2998500"/>
            <a:ext cx="26241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0"/>
          <p:cNvSpPr/>
          <p:nvPr/>
        </p:nvSpPr>
        <p:spPr>
          <a:xfrm rot="10800000" flipH="1">
            <a:off x="-47850" y="-95700"/>
            <a:ext cx="9239700" cy="8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2893500" y="-79800"/>
            <a:ext cx="62505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2027325" y="2497500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flipH="1">
            <a:off x="3796675" y="1786425"/>
            <a:ext cx="3480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0" y="2012850"/>
            <a:ext cx="2893500" cy="11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3796675" y="2509157"/>
            <a:ext cx="34800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 hasCustomPrompt="1"/>
          </p:nvPr>
        </p:nvSpPr>
        <p:spPr>
          <a:xfrm>
            <a:off x="3520150" y="672237"/>
            <a:ext cx="3228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3520150" y="117432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 idx="2" hasCustomPrompt="1"/>
          </p:nvPr>
        </p:nvSpPr>
        <p:spPr>
          <a:xfrm>
            <a:off x="3520150" y="2140775"/>
            <a:ext cx="3228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3"/>
          </p:nvPr>
        </p:nvSpPr>
        <p:spPr>
          <a:xfrm>
            <a:off x="3520150" y="2639800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4" hasCustomPrompt="1"/>
          </p:nvPr>
        </p:nvSpPr>
        <p:spPr>
          <a:xfrm>
            <a:off x="3520150" y="3609845"/>
            <a:ext cx="3228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5"/>
          </p:nvPr>
        </p:nvSpPr>
        <p:spPr>
          <a:xfrm>
            <a:off x="3520150" y="410520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6"/>
          </p:nvPr>
        </p:nvSpPr>
        <p:spPr>
          <a:xfrm>
            <a:off x="629875" y="1712300"/>
            <a:ext cx="21159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 rot="10800000" flipH="1">
            <a:off x="-19550" y="2930700"/>
            <a:ext cx="9239700" cy="232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1926150" y="3352924"/>
            <a:ext cx="52917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1926150" y="3948174"/>
            <a:ext cx="52917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513650" y="847959"/>
            <a:ext cx="4904400" cy="3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2"/>
          </p:nvPr>
        </p:nvSpPr>
        <p:spPr>
          <a:xfrm>
            <a:off x="3513650" y="402150"/>
            <a:ext cx="4404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08700" y="1931600"/>
            <a:ext cx="22842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513650" y="1978784"/>
            <a:ext cx="4904400" cy="21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2"/>
          </p:nvPr>
        </p:nvSpPr>
        <p:spPr>
          <a:xfrm>
            <a:off x="3513650" y="1532975"/>
            <a:ext cx="44043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608700" y="1931600"/>
            <a:ext cx="22842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 rot="10800000" flipH="1">
            <a:off x="-95750" y="2930700"/>
            <a:ext cx="9239700" cy="232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83700" y="3163800"/>
            <a:ext cx="3588300" cy="10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4572000" y="3163800"/>
            <a:ext cx="33246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None/>
            </a:pP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CREDITS: This presentation template was created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 including icons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 and infographics &amp; images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endParaRPr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3702075" y="2859750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2298475" y="0"/>
            <a:ext cx="4547100" cy="29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33875" y="1712250"/>
            <a:ext cx="19983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4377349" y="937350"/>
            <a:ext cx="2612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4374125" y="1381600"/>
            <a:ext cx="2616000" cy="1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4377345" y="2860450"/>
            <a:ext cx="26151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4374125" y="3304725"/>
            <a:ext cx="26127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 rot="10800000" flipH="1">
            <a:off x="-47850" y="4100525"/>
            <a:ext cx="9239700" cy="120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653950" y="815025"/>
            <a:ext cx="33450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4653950" y="2613925"/>
            <a:ext cx="38433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 rot="-5402319">
            <a:off x="3686649" y="1353475"/>
            <a:ext cx="8895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rot="10800000" flipH="1">
            <a:off x="-47850" y="4100525"/>
            <a:ext cx="9239700" cy="120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3702075" y="4034500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388100" y="0"/>
            <a:ext cx="6367800" cy="41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 rot="10800000" flipH="1">
            <a:off x="-47850" y="-191400"/>
            <a:ext cx="9239700" cy="23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150250" y="0"/>
            <a:ext cx="4843500" cy="21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866650" y="2177700"/>
            <a:ext cx="3410700" cy="29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29875" y="1466825"/>
            <a:ext cx="2115900" cy="22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100" y="445025"/>
            <a:ext cx="769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6100" y="1152475"/>
            <a:ext cx="769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829500" y="773250"/>
            <a:ext cx="7485000" cy="1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Sherman Museum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3112625" y="3562850"/>
            <a:ext cx="2919000" cy="1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By Caitlin Nagy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608700" y="1931600"/>
            <a:ext cx="22842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Museum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513650" y="940584"/>
            <a:ext cx="4904400" cy="3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b="1"/>
              <a:t>Built in 1914 as a Carnegie Library</a:t>
            </a:r>
            <a:endParaRPr b="1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b="1"/>
              <a:t>Museum started in 1976</a:t>
            </a:r>
            <a:endParaRPr b="1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b="1"/>
              <a:t>The Church of Christ holds over 50,000 artifacts</a:t>
            </a:r>
            <a:endParaRPr b="1"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2"/>
          </p:nvPr>
        </p:nvSpPr>
        <p:spPr>
          <a:xfrm>
            <a:off x="3513650" y="402150"/>
            <a:ext cx="4404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History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51" y="1931607"/>
            <a:ext cx="4404599" cy="292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5814875" y="1474275"/>
            <a:ext cx="26466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Farm and Ranch Room 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The General Store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Native American Artifacts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08700" y="1931600"/>
            <a:ext cx="22842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Exhibits</a:t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275" y="229000"/>
            <a:ext cx="2444645" cy="16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0350" y="2033200"/>
            <a:ext cx="2444494" cy="16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3345975" y="3865750"/>
            <a:ext cx="5392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The exhibits housed in the Sherman Museum are a mix of permanent and featured rooms. I had the opportunity this summer to create the newest exhibition “Consumer Products through the Years” which will be talked about later on. </a:t>
            </a: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2150250" y="0"/>
            <a:ext cx="4843500" cy="21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Dino Days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116250" y="2177700"/>
            <a:ext cx="3410700" cy="29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Dinosaurs and Meteorites</a:t>
            </a:r>
            <a:endParaRPr/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Create Dino Day crafts and schedule for the Kids</a:t>
            </a:r>
            <a:endParaRPr/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Create packets to take home</a:t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950" y="2330100"/>
            <a:ext cx="3548001" cy="26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3513650" y="847959"/>
            <a:ext cx="4904400" cy="3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Newest Exhibition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Drew out the Layout 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Helped research Artifacts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Film Cameras 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Jacob made sure to involve me in every step 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Touch of class antique mall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2"/>
          </p:nvPr>
        </p:nvSpPr>
        <p:spPr>
          <a:xfrm>
            <a:off x="3513650" y="402150"/>
            <a:ext cx="4904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Consumer Products through the Years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608700" y="1931600"/>
            <a:ext cx="22842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Newest Exhibition</a:t>
            </a: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69068" cy="162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75" y="3364400"/>
            <a:ext cx="2168934" cy="16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671539" y="2672763"/>
            <a:ext cx="2589148" cy="194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 rotWithShape="1">
          <a:blip r:embed="rId6">
            <a:alphaModFix/>
          </a:blip>
          <a:srcRect l="27156" b="19244"/>
          <a:stretch/>
        </p:blipFill>
        <p:spPr>
          <a:xfrm rot="-5400000">
            <a:off x="3868147" y="2875759"/>
            <a:ext cx="2252298" cy="18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513650" y="1978784"/>
            <a:ext cx="4904400" cy="21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 really enjoyed the work environment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Helped me understand I’d like to further my studies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More hands on at a local Museum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208050" y="1931550"/>
            <a:ext cx="22842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/>
              <a:t>My experience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2150250" y="0"/>
            <a:ext cx="4843500" cy="21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1"/>
          </p:nvPr>
        </p:nvSpPr>
        <p:spPr>
          <a:xfrm>
            <a:off x="2866650" y="2177700"/>
            <a:ext cx="3410700" cy="29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truly thankful for this experience and a special thank you Stuart Holcombe and Jacob Lee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Annual Report by Slidesgo">
  <a:themeElements>
    <a:clrScheme name="Simple Light">
      <a:dk1>
        <a:srgbClr val="192E40"/>
      </a:dk1>
      <a:lt1>
        <a:srgbClr val="FCFCFC"/>
      </a:lt1>
      <a:dk2>
        <a:srgbClr val="192E40"/>
      </a:dk2>
      <a:lt2>
        <a:srgbClr val="EBF3F8"/>
      </a:lt2>
      <a:accent1>
        <a:srgbClr val="192E40"/>
      </a:accent1>
      <a:accent2>
        <a:srgbClr val="FFC479"/>
      </a:accent2>
      <a:accent3>
        <a:srgbClr val="FF9179"/>
      </a:accent3>
      <a:accent4>
        <a:srgbClr val="192E40"/>
      </a:accent4>
      <a:accent5>
        <a:srgbClr val="CBD9E2"/>
      </a:accent5>
      <a:accent6>
        <a:srgbClr val="FFC479"/>
      </a:accent6>
      <a:hlink>
        <a:srgbClr val="192E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Modern Annual Report by Slidesgo</vt:lpstr>
      <vt:lpstr>The Sherman Museum</vt:lpstr>
      <vt:lpstr>The Museum</vt:lpstr>
      <vt:lpstr>Exhibits</vt:lpstr>
      <vt:lpstr>Dino Days</vt:lpstr>
      <vt:lpstr>Newest Exhibition</vt:lpstr>
      <vt:lpstr>My experience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Sherman Museum</dc:title>
  <cp:revision>1</cp:revision>
  <dcterms:modified xsi:type="dcterms:W3CDTF">2022-10-17T19:01:24Z</dcterms:modified>
</cp:coreProperties>
</file>