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9144000" cy="5143500" type="screen16x9"/>
  <p:notesSz cx="6858000" cy="9144000"/>
  <p:embeddedFontLst>
    <p:embeddedFont>
      <p:font typeface="PT Sans" panose="020B0604020202020204" charset="0"/>
      <p:regular r:id="rId10"/>
      <p:bold r:id="rId11"/>
      <p:italic r:id="rId12"/>
      <p:boldItalic r:id="rId13"/>
    </p:embeddedFont>
    <p:embeddedFont>
      <p:font typeface="Assistant" panose="020B0604020202020204" charset="-79"/>
      <p:regular r:id="rId14"/>
      <p:bold r:id="rId15"/>
    </p:embeddedFont>
    <p:embeddedFont>
      <p:font typeface="Bebas Neue" panose="020B0604020202020204" charset="0"/>
      <p:regular r:id="rId16"/>
    </p:embeddedFont>
    <p:embeddedFont>
      <p:font typeface="Raleway" panose="020B0604020202020204" charset="0"/>
      <p:regular r:id="rId17"/>
      <p:bold r:id="rId18"/>
      <p:italic r:id="rId19"/>
      <p:boldItalic r:id="rId20"/>
    </p:embeddedFont>
    <p:embeddedFont>
      <p:font typeface="Bellota Text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5181aed3f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5181aed3f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51dcfb4b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51dcfb4b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4af12b5b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24af12b5b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s://bit.ly/3A1uf1Q" TargetMode="Externa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959300" y="1314450"/>
            <a:ext cx="592455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520587" y="-1393275"/>
            <a:ext cx="3400425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869535" y="2450775"/>
            <a:ext cx="199413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9900" y="-679850"/>
            <a:ext cx="2403399" cy="18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272100" y="320675"/>
            <a:ext cx="8599800" cy="7181400"/>
          </a:xfrm>
          <a:prstGeom prst="roundRect">
            <a:avLst>
              <a:gd name="adj" fmla="val 1847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402075" y="1315475"/>
            <a:ext cx="64878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627875" y="3503925"/>
            <a:ext cx="2036400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7530475" y="479075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5400000">
            <a:off x="7019925" y="4592750"/>
            <a:ext cx="1088700" cy="690000"/>
          </a:xfrm>
          <a:prstGeom prst="roundRect">
            <a:avLst>
              <a:gd name="adj" fmla="val 3164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337600" y="2003650"/>
            <a:ext cx="1235700" cy="596700"/>
          </a:xfrm>
          <a:prstGeom prst="roundRect">
            <a:avLst>
              <a:gd name="adj" fmla="val 3164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1659934">
            <a:off x="135007" y="1151098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 flipH="1">
            <a:off x="-118707" y="3068258"/>
            <a:ext cx="1351821" cy="2361492"/>
            <a:chOff x="5112150" y="3423925"/>
            <a:chExt cx="739225" cy="1291350"/>
          </a:xfrm>
        </p:grpSpPr>
        <p:sp>
          <p:nvSpPr>
            <p:cNvPr id="22" name="Google Shape;22;p2"/>
            <p:cNvSpPr/>
            <p:nvPr/>
          </p:nvSpPr>
          <p:spPr>
            <a:xfrm>
              <a:off x="5516225" y="3485800"/>
              <a:ext cx="21925" cy="39175"/>
            </a:xfrm>
            <a:custGeom>
              <a:avLst/>
              <a:gdLst/>
              <a:ahLst/>
              <a:cxnLst/>
              <a:rect l="l" t="t" r="r" b="b"/>
              <a:pathLst>
                <a:path w="877" h="1567" extrusionOk="0">
                  <a:moveTo>
                    <a:pt x="59" y="1"/>
                  </a:moveTo>
                  <a:cubicBezTo>
                    <a:pt x="33" y="1"/>
                    <a:pt x="11" y="13"/>
                    <a:pt x="1" y="43"/>
                  </a:cubicBezTo>
                  <a:cubicBezTo>
                    <a:pt x="1" y="63"/>
                    <a:pt x="11" y="84"/>
                    <a:pt x="21" y="94"/>
                  </a:cubicBezTo>
                  <a:cubicBezTo>
                    <a:pt x="31" y="114"/>
                    <a:pt x="51" y="144"/>
                    <a:pt x="61" y="164"/>
                  </a:cubicBezTo>
                  <a:cubicBezTo>
                    <a:pt x="111" y="265"/>
                    <a:pt x="162" y="355"/>
                    <a:pt x="212" y="456"/>
                  </a:cubicBezTo>
                  <a:cubicBezTo>
                    <a:pt x="343" y="718"/>
                    <a:pt x="484" y="989"/>
                    <a:pt x="594" y="1261"/>
                  </a:cubicBezTo>
                  <a:cubicBezTo>
                    <a:pt x="635" y="1352"/>
                    <a:pt x="675" y="1442"/>
                    <a:pt x="725" y="1533"/>
                  </a:cubicBezTo>
                  <a:cubicBezTo>
                    <a:pt x="740" y="1555"/>
                    <a:pt x="767" y="1567"/>
                    <a:pt x="792" y="1567"/>
                  </a:cubicBezTo>
                  <a:cubicBezTo>
                    <a:pt x="800" y="1567"/>
                    <a:pt x="808" y="1565"/>
                    <a:pt x="816" y="1563"/>
                  </a:cubicBezTo>
                  <a:cubicBezTo>
                    <a:pt x="856" y="1553"/>
                    <a:pt x="876" y="1493"/>
                    <a:pt x="856" y="1462"/>
                  </a:cubicBezTo>
                  <a:cubicBezTo>
                    <a:pt x="836" y="1392"/>
                    <a:pt x="816" y="1331"/>
                    <a:pt x="786" y="1261"/>
                  </a:cubicBezTo>
                  <a:cubicBezTo>
                    <a:pt x="685" y="1060"/>
                    <a:pt x="594" y="848"/>
                    <a:pt x="484" y="647"/>
                  </a:cubicBezTo>
                  <a:cubicBezTo>
                    <a:pt x="373" y="446"/>
                    <a:pt x="272" y="224"/>
                    <a:pt x="132" y="33"/>
                  </a:cubicBezTo>
                  <a:cubicBezTo>
                    <a:pt x="111" y="13"/>
                    <a:pt x="8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43650" y="3542000"/>
              <a:ext cx="7325" cy="14375"/>
            </a:xfrm>
            <a:custGeom>
              <a:avLst/>
              <a:gdLst/>
              <a:ahLst/>
              <a:cxnLst/>
              <a:rect l="l" t="t" r="r" b="b"/>
              <a:pathLst>
                <a:path w="293" h="575" extrusionOk="0">
                  <a:moveTo>
                    <a:pt x="47" y="0"/>
                  </a:moveTo>
                  <a:cubicBezTo>
                    <a:pt x="36" y="0"/>
                    <a:pt x="25" y="6"/>
                    <a:pt x="21" y="19"/>
                  </a:cubicBezTo>
                  <a:cubicBezTo>
                    <a:pt x="1" y="60"/>
                    <a:pt x="21" y="100"/>
                    <a:pt x="31" y="150"/>
                  </a:cubicBezTo>
                  <a:cubicBezTo>
                    <a:pt x="61" y="271"/>
                    <a:pt x="91" y="392"/>
                    <a:pt x="132" y="513"/>
                  </a:cubicBezTo>
                  <a:cubicBezTo>
                    <a:pt x="140" y="548"/>
                    <a:pt x="172" y="575"/>
                    <a:pt x="206" y="575"/>
                  </a:cubicBezTo>
                  <a:cubicBezTo>
                    <a:pt x="212" y="575"/>
                    <a:pt x="217" y="574"/>
                    <a:pt x="222" y="573"/>
                  </a:cubicBezTo>
                  <a:cubicBezTo>
                    <a:pt x="272" y="563"/>
                    <a:pt x="293" y="513"/>
                    <a:pt x="282" y="472"/>
                  </a:cubicBezTo>
                  <a:cubicBezTo>
                    <a:pt x="242" y="362"/>
                    <a:pt x="202" y="251"/>
                    <a:pt x="152" y="150"/>
                  </a:cubicBezTo>
                  <a:cubicBezTo>
                    <a:pt x="132" y="100"/>
                    <a:pt x="111" y="60"/>
                    <a:pt x="81" y="19"/>
                  </a:cubicBezTo>
                  <a:cubicBezTo>
                    <a:pt x="76" y="8"/>
                    <a:pt x="6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31075" y="3738525"/>
              <a:ext cx="56850" cy="31675"/>
            </a:xfrm>
            <a:custGeom>
              <a:avLst/>
              <a:gdLst/>
              <a:ahLst/>
              <a:cxnLst/>
              <a:rect l="l" t="t" r="r" b="b"/>
              <a:pathLst>
                <a:path w="2274" h="1267" extrusionOk="0">
                  <a:moveTo>
                    <a:pt x="98" y="0"/>
                  </a:moveTo>
                  <a:cubicBezTo>
                    <a:pt x="36" y="0"/>
                    <a:pt x="1" y="96"/>
                    <a:pt x="70" y="139"/>
                  </a:cubicBezTo>
                  <a:cubicBezTo>
                    <a:pt x="312" y="250"/>
                    <a:pt x="543" y="371"/>
                    <a:pt x="785" y="502"/>
                  </a:cubicBezTo>
                  <a:cubicBezTo>
                    <a:pt x="1076" y="642"/>
                    <a:pt x="1378" y="793"/>
                    <a:pt x="1670" y="954"/>
                  </a:cubicBezTo>
                  <a:cubicBezTo>
                    <a:pt x="1801" y="1025"/>
                    <a:pt x="1922" y="1105"/>
                    <a:pt x="2053" y="1186"/>
                  </a:cubicBezTo>
                  <a:cubicBezTo>
                    <a:pt x="2103" y="1216"/>
                    <a:pt x="2163" y="1256"/>
                    <a:pt x="2224" y="1266"/>
                  </a:cubicBezTo>
                  <a:cubicBezTo>
                    <a:pt x="2254" y="1256"/>
                    <a:pt x="2274" y="1216"/>
                    <a:pt x="2254" y="1196"/>
                  </a:cubicBezTo>
                  <a:cubicBezTo>
                    <a:pt x="2012" y="975"/>
                    <a:pt x="1731" y="814"/>
                    <a:pt x="1439" y="663"/>
                  </a:cubicBezTo>
                  <a:cubicBezTo>
                    <a:pt x="1006" y="431"/>
                    <a:pt x="583" y="200"/>
                    <a:pt x="130" y="8"/>
                  </a:cubicBezTo>
                  <a:cubicBezTo>
                    <a:pt x="119" y="3"/>
                    <a:pt x="108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81475" y="3714225"/>
              <a:ext cx="27950" cy="12750"/>
            </a:xfrm>
            <a:custGeom>
              <a:avLst/>
              <a:gdLst/>
              <a:ahLst/>
              <a:cxnLst/>
              <a:rect l="l" t="t" r="r" b="b"/>
              <a:pathLst>
                <a:path w="1118" h="510" extrusionOk="0">
                  <a:moveTo>
                    <a:pt x="118" y="0"/>
                  </a:moveTo>
                  <a:cubicBezTo>
                    <a:pt x="93" y="0"/>
                    <a:pt x="66" y="12"/>
                    <a:pt x="51" y="34"/>
                  </a:cubicBezTo>
                  <a:cubicBezTo>
                    <a:pt x="1" y="155"/>
                    <a:pt x="383" y="226"/>
                    <a:pt x="464" y="286"/>
                  </a:cubicBezTo>
                  <a:cubicBezTo>
                    <a:pt x="585" y="336"/>
                    <a:pt x="705" y="387"/>
                    <a:pt x="826" y="447"/>
                  </a:cubicBezTo>
                  <a:cubicBezTo>
                    <a:pt x="871" y="462"/>
                    <a:pt x="920" y="509"/>
                    <a:pt x="964" y="509"/>
                  </a:cubicBezTo>
                  <a:cubicBezTo>
                    <a:pt x="979" y="509"/>
                    <a:pt x="994" y="503"/>
                    <a:pt x="1007" y="487"/>
                  </a:cubicBezTo>
                  <a:cubicBezTo>
                    <a:pt x="1118" y="377"/>
                    <a:pt x="242" y="75"/>
                    <a:pt x="142" y="4"/>
                  </a:cubicBezTo>
                  <a:cubicBezTo>
                    <a:pt x="134" y="2"/>
                    <a:pt x="126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112150" y="3423925"/>
              <a:ext cx="739225" cy="1291350"/>
            </a:xfrm>
            <a:custGeom>
              <a:avLst/>
              <a:gdLst/>
              <a:ahLst/>
              <a:cxnLst/>
              <a:rect l="l" t="t" r="r" b="b"/>
              <a:pathLst>
                <a:path w="29569" h="51654" extrusionOk="0">
                  <a:moveTo>
                    <a:pt x="14916" y="224"/>
                  </a:moveTo>
                  <a:lnTo>
                    <a:pt x="14916" y="224"/>
                  </a:lnTo>
                  <a:cubicBezTo>
                    <a:pt x="15208" y="516"/>
                    <a:pt x="15479" y="848"/>
                    <a:pt x="15721" y="1190"/>
                  </a:cubicBezTo>
                  <a:cubicBezTo>
                    <a:pt x="16456" y="2156"/>
                    <a:pt x="17100" y="3193"/>
                    <a:pt x="17683" y="4259"/>
                  </a:cubicBezTo>
                  <a:cubicBezTo>
                    <a:pt x="17985" y="4813"/>
                    <a:pt x="18348" y="5356"/>
                    <a:pt x="18549" y="5970"/>
                  </a:cubicBezTo>
                  <a:cubicBezTo>
                    <a:pt x="18660" y="6333"/>
                    <a:pt x="18660" y="6715"/>
                    <a:pt x="18660" y="7087"/>
                  </a:cubicBezTo>
                  <a:cubicBezTo>
                    <a:pt x="18660" y="7671"/>
                    <a:pt x="18650" y="8245"/>
                    <a:pt x="18569" y="8818"/>
                  </a:cubicBezTo>
                  <a:cubicBezTo>
                    <a:pt x="18519" y="9191"/>
                    <a:pt x="18438" y="9573"/>
                    <a:pt x="18388" y="9946"/>
                  </a:cubicBezTo>
                  <a:cubicBezTo>
                    <a:pt x="18317" y="8798"/>
                    <a:pt x="18126" y="7651"/>
                    <a:pt x="17945" y="6524"/>
                  </a:cubicBezTo>
                  <a:cubicBezTo>
                    <a:pt x="17925" y="6423"/>
                    <a:pt x="17905" y="6312"/>
                    <a:pt x="17885" y="6222"/>
                  </a:cubicBezTo>
                  <a:cubicBezTo>
                    <a:pt x="17865" y="6121"/>
                    <a:pt x="17844" y="6021"/>
                    <a:pt x="17794" y="5940"/>
                  </a:cubicBezTo>
                  <a:cubicBezTo>
                    <a:pt x="17794" y="5920"/>
                    <a:pt x="17784" y="5910"/>
                    <a:pt x="17764" y="5910"/>
                  </a:cubicBezTo>
                  <a:cubicBezTo>
                    <a:pt x="17755" y="5904"/>
                    <a:pt x="17746" y="5902"/>
                    <a:pt x="17737" y="5902"/>
                  </a:cubicBezTo>
                  <a:cubicBezTo>
                    <a:pt x="17714" y="5902"/>
                    <a:pt x="17691" y="5918"/>
                    <a:pt x="17683" y="5940"/>
                  </a:cubicBezTo>
                  <a:cubicBezTo>
                    <a:pt x="17673" y="5990"/>
                    <a:pt x="17704" y="6051"/>
                    <a:pt x="17714" y="6101"/>
                  </a:cubicBezTo>
                  <a:cubicBezTo>
                    <a:pt x="17734" y="6202"/>
                    <a:pt x="17754" y="6312"/>
                    <a:pt x="17774" y="6423"/>
                  </a:cubicBezTo>
                  <a:cubicBezTo>
                    <a:pt x="17945" y="7460"/>
                    <a:pt x="18106" y="8506"/>
                    <a:pt x="18197" y="9563"/>
                  </a:cubicBezTo>
                  <a:cubicBezTo>
                    <a:pt x="17985" y="9030"/>
                    <a:pt x="17714" y="8516"/>
                    <a:pt x="17452" y="7993"/>
                  </a:cubicBezTo>
                  <a:cubicBezTo>
                    <a:pt x="17049" y="7178"/>
                    <a:pt x="16596" y="6383"/>
                    <a:pt x="16254" y="5538"/>
                  </a:cubicBezTo>
                  <a:cubicBezTo>
                    <a:pt x="16013" y="4924"/>
                    <a:pt x="15781" y="4310"/>
                    <a:pt x="15600" y="3676"/>
                  </a:cubicBezTo>
                  <a:cubicBezTo>
                    <a:pt x="15489" y="3263"/>
                    <a:pt x="15419" y="2840"/>
                    <a:pt x="15338" y="2428"/>
                  </a:cubicBezTo>
                  <a:cubicBezTo>
                    <a:pt x="15268" y="2005"/>
                    <a:pt x="15208" y="1592"/>
                    <a:pt x="15117" y="1180"/>
                  </a:cubicBezTo>
                  <a:cubicBezTo>
                    <a:pt x="15057" y="858"/>
                    <a:pt x="14976" y="536"/>
                    <a:pt x="14916" y="224"/>
                  </a:cubicBezTo>
                  <a:close/>
                  <a:moveTo>
                    <a:pt x="4006" y="10157"/>
                  </a:moveTo>
                  <a:cubicBezTo>
                    <a:pt x="4520" y="10177"/>
                    <a:pt x="5043" y="10197"/>
                    <a:pt x="5556" y="10288"/>
                  </a:cubicBezTo>
                  <a:cubicBezTo>
                    <a:pt x="6391" y="10439"/>
                    <a:pt x="7217" y="10590"/>
                    <a:pt x="8042" y="10751"/>
                  </a:cubicBezTo>
                  <a:cubicBezTo>
                    <a:pt x="8636" y="10861"/>
                    <a:pt x="9230" y="10992"/>
                    <a:pt x="9793" y="11204"/>
                  </a:cubicBezTo>
                  <a:cubicBezTo>
                    <a:pt x="10206" y="11355"/>
                    <a:pt x="10618" y="11536"/>
                    <a:pt x="10981" y="11797"/>
                  </a:cubicBezTo>
                  <a:cubicBezTo>
                    <a:pt x="11232" y="11989"/>
                    <a:pt x="11444" y="12220"/>
                    <a:pt x="11635" y="12472"/>
                  </a:cubicBezTo>
                  <a:cubicBezTo>
                    <a:pt x="11907" y="12814"/>
                    <a:pt x="12118" y="13206"/>
                    <a:pt x="12289" y="13609"/>
                  </a:cubicBezTo>
                  <a:cubicBezTo>
                    <a:pt x="12510" y="14132"/>
                    <a:pt x="12712" y="14666"/>
                    <a:pt x="12853" y="15219"/>
                  </a:cubicBezTo>
                  <a:cubicBezTo>
                    <a:pt x="12923" y="15451"/>
                    <a:pt x="12983" y="15692"/>
                    <a:pt x="13034" y="15934"/>
                  </a:cubicBezTo>
                  <a:cubicBezTo>
                    <a:pt x="12822" y="15662"/>
                    <a:pt x="12611" y="15400"/>
                    <a:pt x="12400" y="15139"/>
                  </a:cubicBezTo>
                  <a:cubicBezTo>
                    <a:pt x="12198" y="14887"/>
                    <a:pt x="11987" y="14635"/>
                    <a:pt x="11776" y="14394"/>
                  </a:cubicBezTo>
                  <a:cubicBezTo>
                    <a:pt x="11685" y="14293"/>
                    <a:pt x="11605" y="14193"/>
                    <a:pt x="11514" y="14102"/>
                  </a:cubicBezTo>
                  <a:cubicBezTo>
                    <a:pt x="11486" y="14074"/>
                    <a:pt x="11458" y="14041"/>
                    <a:pt x="11426" y="14041"/>
                  </a:cubicBezTo>
                  <a:cubicBezTo>
                    <a:pt x="11412" y="14041"/>
                    <a:pt x="11398" y="14047"/>
                    <a:pt x="11383" y="14062"/>
                  </a:cubicBezTo>
                  <a:cubicBezTo>
                    <a:pt x="11363" y="14082"/>
                    <a:pt x="11373" y="14132"/>
                    <a:pt x="11403" y="14142"/>
                  </a:cubicBezTo>
                  <a:cubicBezTo>
                    <a:pt x="11454" y="14213"/>
                    <a:pt x="11504" y="14283"/>
                    <a:pt x="11554" y="14344"/>
                  </a:cubicBezTo>
                  <a:cubicBezTo>
                    <a:pt x="11746" y="14575"/>
                    <a:pt x="11937" y="14807"/>
                    <a:pt x="12118" y="15038"/>
                  </a:cubicBezTo>
                  <a:cubicBezTo>
                    <a:pt x="12349" y="15330"/>
                    <a:pt x="12581" y="15622"/>
                    <a:pt x="12812" y="15914"/>
                  </a:cubicBezTo>
                  <a:cubicBezTo>
                    <a:pt x="11725" y="15541"/>
                    <a:pt x="10608" y="15259"/>
                    <a:pt x="9531" y="14847"/>
                  </a:cubicBezTo>
                  <a:cubicBezTo>
                    <a:pt x="8877" y="14585"/>
                    <a:pt x="8223" y="14273"/>
                    <a:pt x="7629" y="13881"/>
                  </a:cubicBezTo>
                  <a:cubicBezTo>
                    <a:pt x="7247" y="13619"/>
                    <a:pt x="6895" y="13317"/>
                    <a:pt x="6573" y="12975"/>
                  </a:cubicBezTo>
                  <a:cubicBezTo>
                    <a:pt x="6049" y="12431"/>
                    <a:pt x="5606" y="11818"/>
                    <a:pt x="5083" y="11274"/>
                  </a:cubicBezTo>
                  <a:cubicBezTo>
                    <a:pt x="4882" y="11053"/>
                    <a:pt x="4660" y="10851"/>
                    <a:pt x="4449" y="10650"/>
                  </a:cubicBezTo>
                  <a:lnTo>
                    <a:pt x="4248" y="10449"/>
                  </a:lnTo>
                  <a:cubicBezTo>
                    <a:pt x="4157" y="10358"/>
                    <a:pt x="4057" y="10278"/>
                    <a:pt x="4006" y="10157"/>
                  </a:cubicBezTo>
                  <a:close/>
                  <a:moveTo>
                    <a:pt x="28090" y="16970"/>
                  </a:moveTo>
                  <a:cubicBezTo>
                    <a:pt x="28080" y="17001"/>
                    <a:pt x="28080" y="17041"/>
                    <a:pt x="28080" y="17071"/>
                  </a:cubicBezTo>
                  <a:cubicBezTo>
                    <a:pt x="27979" y="18067"/>
                    <a:pt x="27657" y="19023"/>
                    <a:pt x="27274" y="19939"/>
                  </a:cubicBezTo>
                  <a:cubicBezTo>
                    <a:pt x="27234" y="20030"/>
                    <a:pt x="27194" y="20120"/>
                    <a:pt x="27154" y="20221"/>
                  </a:cubicBezTo>
                  <a:cubicBezTo>
                    <a:pt x="27154" y="20151"/>
                    <a:pt x="27154" y="20090"/>
                    <a:pt x="27154" y="20020"/>
                  </a:cubicBezTo>
                  <a:cubicBezTo>
                    <a:pt x="27134" y="19758"/>
                    <a:pt x="27093" y="19506"/>
                    <a:pt x="27063" y="19245"/>
                  </a:cubicBezTo>
                  <a:cubicBezTo>
                    <a:pt x="27023" y="19013"/>
                    <a:pt x="27033" y="18782"/>
                    <a:pt x="27093" y="18550"/>
                  </a:cubicBezTo>
                  <a:cubicBezTo>
                    <a:pt x="27164" y="18269"/>
                    <a:pt x="27224" y="17967"/>
                    <a:pt x="27395" y="17725"/>
                  </a:cubicBezTo>
                  <a:cubicBezTo>
                    <a:pt x="27556" y="17474"/>
                    <a:pt x="27808" y="17302"/>
                    <a:pt x="27999" y="17071"/>
                  </a:cubicBezTo>
                  <a:cubicBezTo>
                    <a:pt x="28029" y="17031"/>
                    <a:pt x="28059" y="17001"/>
                    <a:pt x="28090" y="16970"/>
                  </a:cubicBezTo>
                  <a:close/>
                  <a:moveTo>
                    <a:pt x="27838" y="14766"/>
                  </a:moveTo>
                  <a:cubicBezTo>
                    <a:pt x="27878" y="15068"/>
                    <a:pt x="27949" y="15360"/>
                    <a:pt x="28009" y="15662"/>
                  </a:cubicBezTo>
                  <a:cubicBezTo>
                    <a:pt x="28049" y="15934"/>
                    <a:pt x="28090" y="16205"/>
                    <a:pt x="28100" y="16467"/>
                  </a:cubicBezTo>
                  <a:cubicBezTo>
                    <a:pt x="28100" y="16598"/>
                    <a:pt x="28049" y="16729"/>
                    <a:pt x="27979" y="16839"/>
                  </a:cubicBezTo>
                  <a:cubicBezTo>
                    <a:pt x="27878" y="16970"/>
                    <a:pt x="27768" y="17081"/>
                    <a:pt x="27657" y="17192"/>
                  </a:cubicBezTo>
                  <a:cubicBezTo>
                    <a:pt x="27234" y="17584"/>
                    <a:pt x="27124" y="17775"/>
                    <a:pt x="27003" y="18329"/>
                  </a:cubicBezTo>
                  <a:cubicBezTo>
                    <a:pt x="26832" y="18963"/>
                    <a:pt x="26922" y="19184"/>
                    <a:pt x="26993" y="19808"/>
                  </a:cubicBezTo>
                  <a:cubicBezTo>
                    <a:pt x="27003" y="19949"/>
                    <a:pt x="27023" y="20090"/>
                    <a:pt x="27013" y="20231"/>
                  </a:cubicBezTo>
                  <a:cubicBezTo>
                    <a:pt x="26983" y="20463"/>
                    <a:pt x="26882" y="20664"/>
                    <a:pt x="26771" y="20865"/>
                  </a:cubicBezTo>
                  <a:cubicBezTo>
                    <a:pt x="26761" y="20875"/>
                    <a:pt x="26751" y="20885"/>
                    <a:pt x="26741" y="20905"/>
                  </a:cubicBezTo>
                  <a:lnTo>
                    <a:pt x="26741" y="20915"/>
                  </a:lnTo>
                  <a:cubicBezTo>
                    <a:pt x="26731" y="20936"/>
                    <a:pt x="26721" y="20956"/>
                    <a:pt x="26711" y="20976"/>
                  </a:cubicBezTo>
                  <a:cubicBezTo>
                    <a:pt x="26520" y="21338"/>
                    <a:pt x="26208" y="21600"/>
                    <a:pt x="25876" y="21841"/>
                  </a:cubicBezTo>
                  <a:cubicBezTo>
                    <a:pt x="25664" y="22002"/>
                    <a:pt x="25443" y="22143"/>
                    <a:pt x="25221" y="22284"/>
                  </a:cubicBezTo>
                  <a:cubicBezTo>
                    <a:pt x="24889" y="22485"/>
                    <a:pt x="24537" y="22667"/>
                    <a:pt x="24195" y="22858"/>
                  </a:cubicBezTo>
                  <a:cubicBezTo>
                    <a:pt x="24285" y="22767"/>
                    <a:pt x="24386" y="22677"/>
                    <a:pt x="24467" y="22586"/>
                  </a:cubicBezTo>
                  <a:cubicBezTo>
                    <a:pt x="24698" y="22345"/>
                    <a:pt x="24899" y="22093"/>
                    <a:pt x="25080" y="21811"/>
                  </a:cubicBezTo>
                  <a:cubicBezTo>
                    <a:pt x="25252" y="21529"/>
                    <a:pt x="25403" y="21227"/>
                    <a:pt x="25554" y="20925"/>
                  </a:cubicBezTo>
                  <a:cubicBezTo>
                    <a:pt x="25755" y="20493"/>
                    <a:pt x="25966" y="20060"/>
                    <a:pt x="26137" y="19627"/>
                  </a:cubicBezTo>
                  <a:cubicBezTo>
                    <a:pt x="26228" y="19416"/>
                    <a:pt x="26298" y="19194"/>
                    <a:pt x="26369" y="18973"/>
                  </a:cubicBezTo>
                  <a:cubicBezTo>
                    <a:pt x="26399" y="18872"/>
                    <a:pt x="26429" y="18772"/>
                    <a:pt x="26459" y="18671"/>
                  </a:cubicBezTo>
                  <a:cubicBezTo>
                    <a:pt x="26469" y="18631"/>
                    <a:pt x="26500" y="18581"/>
                    <a:pt x="26469" y="18540"/>
                  </a:cubicBezTo>
                  <a:cubicBezTo>
                    <a:pt x="26459" y="18520"/>
                    <a:pt x="26449" y="18500"/>
                    <a:pt x="26429" y="18500"/>
                  </a:cubicBezTo>
                  <a:cubicBezTo>
                    <a:pt x="26420" y="18496"/>
                    <a:pt x="26411" y="18494"/>
                    <a:pt x="26402" y="18494"/>
                  </a:cubicBezTo>
                  <a:cubicBezTo>
                    <a:pt x="26368" y="18494"/>
                    <a:pt x="26334" y="18519"/>
                    <a:pt x="26318" y="18550"/>
                  </a:cubicBezTo>
                  <a:cubicBezTo>
                    <a:pt x="26278" y="18711"/>
                    <a:pt x="26228" y="18882"/>
                    <a:pt x="26177" y="19044"/>
                  </a:cubicBezTo>
                  <a:cubicBezTo>
                    <a:pt x="26127" y="19205"/>
                    <a:pt x="26067" y="19366"/>
                    <a:pt x="26006" y="19527"/>
                  </a:cubicBezTo>
                  <a:cubicBezTo>
                    <a:pt x="25835" y="19949"/>
                    <a:pt x="25624" y="20362"/>
                    <a:pt x="25433" y="20785"/>
                  </a:cubicBezTo>
                  <a:cubicBezTo>
                    <a:pt x="25282" y="21097"/>
                    <a:pt x="25131" y="21419"/>
                    <a:pt x="24940" y="21710"/>
                  </a:cubicBezTo>
                  <a:cubicBezTo>
                    <a:pt x="24698" y="22113"/>
                    <a:pt x="24376" y="22465"/>
                    <a:pt x="24034" y="22777"/>
                  </a:cubicBezTo>
                  <a:cubicBezTo>
                    <a:pt x="23913" y="22888"/>
                    <a:pt x="23782" y="22999"/>
                    <a:pt x="23651" y="23099"/>
                  </a:cubicBezTo>
                  <a:cubicBezTo>
                    <a:pt x="23822" y="22626"/>
                    <a:pt x="23822" y="22113"/>
                    <a:pt x="23772" y="21630"/>
                  </a:cubicBezTo>
                  <a:cubicBezTo>
                    <a:pt x="23732" y="21227"/>
                    <a:pt x="23672" y="20835"/>
                    <a:pt x="23641" y="20432"/>
                  </a:cubicBezTo>
                  <a:cubicBezTo>
                    <a:pt x="23631" y="20231"/>
                    <a:pt x="23631" y="20020"/>
                    <a:pt x="23641" y="19808"/>
                  </a:cubicBezTo>
                  <a:cubicBezTo>
                    <a:pt x="23651" y="19607"/>
                    <a:pt x="23672" y="19406"/>
                    <a:pt x="23722" y="19215"/>
                  </a:cubicBezTo>
                  <a:cubicBezTo>
                    <a:pt x="23843" y="18792"/>
                    <a:pt x="24094" y="18409"/>
                    <a:pt x="24346" y="18057"/>
                  </a:cubicBezTo>
                  <a:cubicBezTo>
                    <a:pt x="24547" y="17796"/>
                    <a:pt x="24758" y="17534"/>
                    <a:pt x="24980" y="17282"/>
                  </a:cubicBezTo>
                  <a:cubicBezTo>
                    <a:pt x="25433" y="16799"/>
                    <a:pt x="25906" y="16326"/>
                    <a:pt x="26419" y="15914"/>
                  </a:cubicBezTo>
                  <a:cubicBezTo>
                    <a:pt x="26882" y="15511"/>
                    <a:pt x="27375" y="15159"/>
                    <a:pt x="27838" y="14766"/>
                  </a:cubicBezTo>
                  <a:close/>
                  <a:moveTo>
                    <a:pt x="13275" y="21932"/>
                  </a:moveTo>
                  <a:cubicBezTo>
                    <a:pt x="13446" y="22214"/>
                    <a:pt x="13597" y="22506"/>
                    <a:pt x="13748" y="22787"/>
                  </a:cubicBezTo>
                  <a:cubicBezTo>
                    <a:pt x="14010" y="23301"/>
                    <a:pt x="14231" y="23844"/>
                    <a:pt x="14342" y="24408"/>
                  </a:cubicBezTo>
                  <a:cubicBezTo>
                    <a:pt x="14433" y="24840"/>
                    <a:pt x="14433" y="25273"/>
                    <a:pt x="14392" y="25716"/>
                  </a:cubicBezTo>
                  <a:cubicBezTo>
                    <a:pt x="14362" y="26098"/>
                    <a:pt x="14241" y="26471"/>
                    <a:pt x="14151" y="26843"/>
                  </a:cubicBezTo>
                  <a:cubicBezTo>
                    <a:pt x="14090" y="27135"/>
                    <a:pt x="14060" y="27427"/>
                    <a:pt x="14060" y="27729"/>
                  </a:cubicBezTo>
                  <a:cubicBezTo>
                    <a:pt x="14040" y="27638"/>
                    <a:pt x="14020" y="27538"/>
                    <a:pt x="14000" y="27447"/>
                  </a:cubicBezTo>
                  <a:cubicBezTo>
                    <a:pt x="13919" y="26994"/>
                    <a:pt x="13899" y="26531"/>
                    <a:pt x="13859" y="26078"/>
                  </a:cubicBezTo>
                  <a:cubicBezTo>
                    <a:pt x="13809" y="25615"/>
                    <a:pt x="13738" y="25142"/>
                    <a:pt x="13678" y="24679"/>
                  </a:cubicBezTo>
                  <a:cubicBezTo>
                    <a:pt x="13607" y="24126"/>
                    <a:pt x="13537" y="23582"/>
                    <a:pt x="13467" y="23029"/>
                  </a:cubicBezTo>
                  <a:cubicBezTo>
                    <a:pt x="13436" y="22717"/>
                    <a:pt x="13406" y="22395"/>
                    <a:pt x="13326" y="22083"/>
                  </a:cubicBezTo>
                  <a:cubicBezTo>
                    <a:pt x="13316" y="22043"/>
                    <a:pt x="13295" y="21992"/>
                    <a:pt x="13275" y="21932"/>
                  </a:cubicBezTo>
                  <a:close/>
                  <a:moveTo>
                    <a:pt x="6301" y="19406"/>
                  </a:moveTo>
                  <a:lnTo>
                    <a:pt x="6301" y="19406"/>
                  </a:lnTo>
                  <a:cubicBezTo>
                    <a:pt x="7015" y="20020"/>
                    <a:pt x="7579" y="20764"/>
                    <a:pt x="8183" y="21469"/>
                  </a:cubicBezTo>
                  <a:cubicBezTo>
                    <a:pt x="8505" y="21851"/>
                    <a:pt x="8877" y="22184"/>
                    <a:pt x="9169" y="22586"/>
                  </a:cubicBezTo>
                  <a:cubicBezTo>
                    <a:pt x="9662" y="23280"/>
                    <a:pt x="10105" y="24015"/>
                    <a:pt x="10427" y="24800"/>
                  </a:cubicBezTo>
                  <a:cubicBezTo>
                    <a:pt x="10749" y="25525"/>
                    <a:pt x="10810" y="26320"/>
                    <a:pt x="10830" y="27105"/>
                  </a:cubicBezTo>
                  <a:cubicBezTo>
                    <a:pt x="10860" y="27749"/>
                    <a:pt x="10920" y="28393"/>
                    <a:pt x="10890" y="29047"/>
                  </a:cubicBezTo>
                  <a:cubicBezTo>
                    <a:pt x="10477" y="28192"/>
                    <a:pt x="10155" y="27296"/>
                    <a:pt x="9813" y="26410"/>
                  </a:cubicBezTo>
                  <a:cubicBezTo>
                    <a:pt x="9682" y="26048"/>
                    <a:pt x="9552" y="25676"/>
                    <a:pt x="9421" y="25303"/>
                  </a:cubicBezTo>
                  <a:cubicBezTo>
                    <a:pt x="9391" y="25233"/>
                    <a:pt x="9401" y="25102"/>
                    <a:pt x="9300" y="25102"/>
                  </a:cubicBezTo>
                  <a:cubicBezTo>
                    <a:pt x="9149" y="25122"/>
                    <a:pt x="9471" y="25807"/>
                    <a:pt x="9481" y="25917"/>
                  </a:cubicBezTo>
                  <a:cubicBezTo>
                    <a:pt x="9874" y="27024"/>
                    <a:pt x="10276" y="28131"/>
                    <a:pt x="10779" y="29198"/>
                  </a:cubicBezTo>
                  <a:cubicBezTo>
                    <a:pt x="9662" y="28544"/>
                    <a:pt x="8847" y="27467"/>
                    <a:pt x="8263" y="26330"/>
                  </a:cubicBezTo>
                  <a:cubicBezTo>
                    <a:pt x="7881" y="25535"/>
                    <a:pt x="7649" y="24689"/>
                    <a:pt x="7378" y="23854"/>
                  </a:cubicBezTo>
                  <a:cubicBezTo>
                    <a:pt x="6925" y="22395"/>
                    <a:pt x="6482" y="20925"/>
                    <a:pt x="6301" y="19406"/>
                  </a:cubicBezTo>
                  <a:close/>
                  <a:moveTo>
                    <a:pt x="14574" y="24911"/>
                  </a:moveTo>
                  <a:lnTo>
                    <a:pt x="14574" y="24911"/>
                  </a:lnTo>
                  <a:cubicBezTo>
                    <a:pt x="14906" y="25434"/>
                    <a:pt x="15308" y="25907"/>
                    <a:pt x="15650" y="26420"/>
                  </a:cubicBezTo>
                  <a:cubicBezTo>
                    <a:pt x="15872" y="26753"/>
                    <a:pt x="16053" y="27105"/>
                    <a:pt x="16224" y="27467"/>
                  </a:cubicBezTo>
                  <a:cubicBezTo>
                    <a:pt x="16425" y="27910"/>
                    <a:pt x="16596" y="28373"/>
                    <a:pt x="16677" y="28846"/>
                  </a:cubicBezTo>
                  <a:cubicBezTo>
                    <a:pt x="16778" y="29379"/>
                    <a:pt x="16717" y="29933"/>
                    <a:pt x="16556" y="30446"/>
                  </a:cubicBezTo>
                  <a:cubicBezTo>
                    <a:pt x="16425" y="30919"/>
                    <a:pt x="16194" y="31362"/>
                    <a:pt x="15892" y="31744"/>
                  </a:cubicBezTo>
                  <a:cubicBezTo>
                    <a:pt x="15892" y="31744"/>
                    <a:pt x="15892" y="31754"/>
                    <a:pt x="15882" y="31754"/>
                  </a:cubicBezTo>
                  <a:cubicBezTo>
                    <a:pt x="15822" y="31201"/>
                    <a:pt x="15731" y="30657"/>
                    <a:pt x="15620" y="30114"/>
                  </a:cubicBezTo>
                  <a:cubicBezTo>
                    <a:pt x="15570" y="29842"/>
                    <a:pt x="15510" y="29571"/>
                    <a:pt x="15439" y="29299"/>
                  </a:cubicBezTo>
                  <a:cubicBezTo>
                    <a:pt x="15419" y="29208"/>
                    <a:pt x="15389" y="29118"/>
                    <a:pt x="15359" y="29037"/>
                  </a:cubicBezTo>
                  <a:cubicBezTo>
                    <a:pt x="15349" y="29007"/>
                    <a:pt x="15338" y="28977"/>
                    <a:pt x="15318" y="28957"/>
                  </a:cubicBezTo>
                  <a:cubicBezTo>
                    <a:pt x="15311" y="28949"/>
                    <a:pt x="15300" y="28946"/>
                    <a:pt x="15289" y="28946"/>
                  </a:cubicBezTo>
                  <a:cubicBezTo>
                    <a:pt x="15268" y="28946"/>
                    <a:pt x="15244" y="28957"/>
                    <a:pt x="15238" y="28977"/>
                  </a:cubicBezTo>
                  <a:cubicBezTo>
                    <a:pt x="15228" y="29007"/>
                    <a:pt x="15238" y="29027"/>
                    <a:pt x="15238" y="29047"/>
                  </a:cubicBezTo>
                  <a:cubicBezTo>
                    <a:pt x="15268" y="29198"/>
                    <a:pt x="15298" y="29339"/>
                    <a:pt x="15328" y="29480"/>
                  </a:cubicBezTo>
                  <a:cubicBezTo>
                    <a:pt x="15419" y="29893"/>
                    <a:pt x="15499" y="30305"/>
                    <a:pt x="15570" y="30728"/>
                  </a:cubicBezTo>
                  <a:cubicBezTo>
                    <a:pt x="15620" y="31020"/>
                    <a:pt x="15660" y="31312"/>
                    <a:pt x="15691" y="31593"/>
                  </a:cubicBezTo>
                  <a:cubicBezTo>
                    <a:pt x="15570" y="31382"/>
                    <a:pt x="15429" y="31171"/>
                    <a:pt x="15308" y="30949"/>
                  </a:cubicBezTo>
                  <a:cubicBezTo>
                    <a:pt x="14795" y="29993"/>
                    <a:pt x="14262" y="28987"/>
                    <a:pt x="14221" y="27880"/>
                  </a:cubicBezTo>
                  <a:cubicBezTo>
                    <a:pt x="14201" y="27517"/>
                    <a:pt x="14252" y="27165"/>
                    <a:pt x="14332" y="26813"/>
                  </a:cubicBezTo>
                  <a:cubicBezTo>
                    <a:pt x="14402" y="26501"/>
                    <a:pt x="14503" y="26189"/>
                    <a:pt x="14543" y="25867"/>
                  </a:cubicBezTo>
                  <a:cubicBezTo>
                    <a:pt x="14584" y="25555"/>
                    <a:pt x="14594" y="25233"/>
                    <a:pt x="14574" y="24911"/>
                  </a:cubicBezTo>
                  <a:close/>
                  <a:moveTo>
                    <a:pt x="29388" y="26873"/>
                  </a:moveTo>
                  <a:cubicBezTo>
                    <a:pt x="29358" y="27195"/>
                    <a:pt x="29307" y="27507"/>
                    <a:pt x="29257" y="27819"/>
                  </a:cubicBezTo>
                  <a:cubicBezTo>
                    <a:pt x="29026" y="29369"/>
                    <a:pt x="28432" y="30969"/>
                    <a:pt x="27164" y="31966"/>
                  </a:cubicBezTo>
                  <a:cubicBezTo>
                    <a:pt x="26912" y="32157"/>
                    <a:pt x="26640" y="32308"/>
                    <a:pt x="26349" y="32429"/>
                  </a:cubicBezTo>
                  <a:cubicBezTo>
                    <a:pt x="26087" y="32529"/>
                    <a:pt x="25815" y="32620"/>
                    <a:pt x="25554" y="32711"/>
                  </a:cubicBezTo>
                  <a:cubicBezTo>
                    <a:pt x="25644" y="32630"/>
                    <a:pt x="25735" y="32539"/>
                    <a:pt x="25835" y="32449"/>
                  </a:cubicBezTo>
                  <a:cubicBezTo>
                    <a:pt x="26177" y="32117"/>
                    <a:pt x="26489" y="31734"/>
                    <a:pt x="26771" y="31352"/>
                  </a:cubicBezTo>
                  <a:cubicBezTo>
                    <a:pt x="27244" y="30718"/>
                    <a:pt x="27717" y="30094"/>
                    <a:pt x="28130" y="29420"/>
                  </a:cubicBezTo>
                  <a:cubicBezTo>
                    <a:pt x="28412" y="28977"/>
                    <a:pt x="28633" y="28504"/>
                    <a:pt x="28865" y="28041"/>
                  </a:cubicBezTo>
                  <a:cubicBezTo>
                    <a:pt x="29026" y="27729"/>
                    <a:pt x="29177" y="27397"/>
                    <a:pt x="29317" y="27065"/>
                  </a:cubicBezTo>
                  <a:cubicBezTo>
                    <a:pt x="29338" y="27004"/>
                    <a:pt x="29368" y="26944"/>
                    <a:pt x="29388" y="26873"/>
                  </a:cubicBezTo>
                  <a:close/>
                  <a:moveTo>
                    <a:pt x="6269" y="33040"/>
                  </a:moveTo>
                  <a:cubicBezTo>
                    <a:pt x="6698" y="33040"/>
                    <a:pt x="7127" y="33079"/>
                    <a:pt x="7549" y="33173"/>
                  </a:cubicBezTo>
                  <a:cubicBezTo>
                    <a:pt x="7710" y="33204"/>
                    <a:pt x="7861" y="33254"/>
                    <a:pt x="8022" y="33304"/>
                  </a:cubicBezTo>
                  <a:cubicBezTo>
                    <a:pt x="7529" y="33314"/>
                    <a:pt x="7015" y="33455"/>
                    <a:pt x="6532" y="33526"/>
                  </a:cubicBezTo>
                  <a:cubicBezTo>
                    <a:pt x="5627" y="33677"/>
                    <a:pt x="4701" y="33757"/>
                    <a:pt x="3805" y="33918"/>
                  </a:cubicBezTo>
                  <a:cubicBezTo>
                    <a:pt x="3393" y="33998"/>
                    <a:pt x="2970" y="34056"/>
                    <a:pt x="2550" y="34056"/>
                  </a:cubicBezTo>
                  <a:cubicBezTo>
                    <a:pt x="2181" y="34056"/>
                    <a:pt x="1814" y="34011"/>
                    <a:pt x="1460" y="33898"/>
                  </a:cubicBezTo>
                  <a:cubicBezTo>
                    <a:pt x="1359" y="33868"/>
                    <a:pt x="1269" y="33838"/>
                    <a:pt x="1178" y="33797"/>
                  </a:cubicBezTo>
                  <a:lnTo>
                    <a:pt x="1178" y="33797"/>
                  </a:lnTo>
                  <a:cubicBezTo>
                    <a:pt x="1229" y="33800"/>
                    <a:pt x="1281" y="33801"/>
                    <a:pt x="1334" y="33801"/>
                  </a:cubicBezTo>
                  <a:cubicBezTo>
                    <a:pt x="1477" y="33801"/>
                    <a:pt x="1622" y="33792"/>
                    <a:pt x="1762" y="33777"/>
                  </a:cubicBezTo>
                  <a:cubicBezTo>
                    <a:pt x="2326" y="33737"/>
                    <a:pt x="2879" y="33596"/>
                    <a:pt x="3423" y="33455"/>
                  </a:cubicBezTo>
                  <a:cubicBezTo>
                    <a:pt x="3886" y="33335"/>
                    <a:pt x="4359" y="33244"/>
                    <a:pt x="4832" y="33163"/>
                  </a:cubicBezTo>
                  <a:cubicBezTo>
                    <a:pt x="5305" y="33089"/>
                    <a:pt x="5788" y="33040"/>
                    <a:pt x="6269" y="33040"/>
                  </a:cubicBezTo>
                  <a:close/>
                  <a:moveTo>
                    <a:pt x="8020" y="33468"/>
                  </a:moveTo>
                  <a:cubicBezTo>
                    <a:pt x="8897" y="33468"/>
                    <a:pt x="9376" y="33869"/>
                    <a:pt x="10186" y="34945"/>
                  </a:cubicBezTo>
                  <a:cubicBezTo>
                    <a:pt x="10407" y="35227"/>
                    <a:pt x="10628" y="35518"/>
                    <a:pt x="10890" y="35750"/>
                  </a:cubicBezTo>
                  <a:cubicBezTo>
                    <a:pt x="11182" y="36012"/>
                    <a:pt x="11514" y="36203"/>
                    <a:pt x="11776" y="36474"/>
                  </a:cubicBezTo>
                  <a:cubicBezTo>
                    <a:pt x="11715" y="36464"/>
                    <a:pt x="11665" y="36464"/>
                    <a:pt x="11605" y="36454"/>
                  </a:cubicBezTo>
                  <a:cubicBezTo>
                    <a:pt x="10256" y="36203"/>
                    <a:pt x="8948" y="35800"/>
                    <a:pt x="7680" y="35317"/>
                  </a:cubicBezTo>
                  <a:cubicBezTo>
                    <a:pt x="7569" y="35277"/>
                    <a:pt x="7458" y="35237"/>
                    <a:pt x="7358" y="35206"/>
                  </a:cubicBezTo>
                  <a:cubicBezTo>
                    <a:pt x="7327" y="35196"/>
                    <a:pt x="7307" y="35186"/>
                    <a:pt x="7287" y="35186"/>
                  </a:cubicBezTo>
                  <a:cubicBezTo>
                    <a:pt x="7282" y="35185"/>
                    <a:pt x="7276" y="35184"/>
                    <a:pt x="7270" y="35184"/>
                  </a:cubicBezTo>
                  <a:cubicBezTo>
                    <a:pt x="7244" y="35184"/>
                    <a:pt x="7217" y="35202"/>
                    <a:pt x="7217" y="35227"/>
                  </a:cubicBezTo>
                  <a:cubicBezTo>
                    <a:pt x="7227" y="35277"/>
                    <a:pt x="7287" y="35287"/>
                    <a:pt x="7327" y="35307"/>
                  </a:cubicBezTo>
                  <a:cubicBezTo>
                    <a:pt x="7478" y="35367"/>
                    <a:pt x="7629" y="35428"/>
                    <a:pt x="7780" y="35488"/>
                  </a:cubicBezTo>
                  <a:cubicBezTo>
                    <a:pt x="8968" y="35961"/>
                    <a:pt x="10196" y="36344"/>
                    <a:pt x="11454" y="36585"/>
                  </a:cubicBezTo>
                  <a:lnTo>
                    <a:pt x="11464" y="36585"/>
                  </a:lnTo>
                  <a:cubicBezTo>
                    <a:pt x="10971" y="36696"/>
                    <a:pt x="10477" y="36786"/>
                    <a:pt x="9984" y="36847"/>
                  </a:cubicBezTo>
                  <a:cubicBezTo>
                    <a:pt x="9771" y="36864"/>
                    <a:pt x="9556" y="36874"/>
                    <a:pt x="9340" y="36874"/>
                  </a:cubicBezTo>
                  <a:cubicBezTo>
                    <a:pt x="8443" y="36874"/>
                    <a:pt x="7534" y="36715"/>
                    <a:pt x="6724" y="36334"/>
                  </a:cubicBezTo>
                  <a:cubicBezTo>
                    <a:pt x="5949" y="35971"/>
                    <a:pt x="5224" y="35528"/>
                    <a:pt x="4469" y="35116"/>
                  </a:cubicBezTo>
                  <a:cubicBezTo>
                    <a:pt x="3785" y="34754"/>
                    <a:pt x="3060" y="34442"/>
                    <a:pt x="2326" y="34200"/>
                  </a:cubicBezTo>
                  <a:lnTo>
                    <a:pt x="2326" y="34200"/>
                  </a:lnTo>
                  <a:cubicBezTo>
                    <a:pt x="2401" y="34205"/>
                    <a:pt x="2477" y="34207"/>
                    <a:pt x="2552" y="34207"/>
                  </a:cubicBezTo>
                  <a:cubicBezTo>
                    <a:pt x="3258" y="34207"/>
                    <a:pt x="3949" y="34011"/>
                    <a:pt x="4640" y="33938"/>
                  </a:cubicBezTo>
                  <a:cubicBezTo>
                    <a:pt x="5335" y="33838"/>
                    <a:pt x="6029" y="33767"/>
                    <a:pt x="6714" y="33646"/>
                  </a:cubicBezTo>
                  <a:cubicBezTo>
                    <a:pt x="7246" y="33534"/>
                    <a:pt x="7666" y="33468"/>
                    <a:pt x="8020" y="33468"/>
                  </a:cubicBezTo>
                  <a:close/>
                  <a:moveTo>
                    <a:pt x="28593" y="30486"/>
                  </a:moveTo>
                  <a:lnTo>
                    <a:pt x="28593" y="30486"/>
                  </a:lnTo>
                  <a:cubicBezTo>
                    <a:pt x="28583" y="30567"/>
                    <a:pt x="28583" y="30637"/>
                    <a:pt x="28573" y="30718"/>
                  </a:cubicBezTo>
                  <a:cubicBezTo>
                    <a:pt x="28543" y="31201"/>
                    <a:pt x="28512" y="31694"/>
                    <a:pt x="28482" y="32177"/>
                  </a:cubicBezTo>
                  <a:cubicBezTo>
                    <a:pt x="28402" y="33566"/>
                    <a:pt x="28442" y="34945"/>
                    <a:pt x="28341" y="36324"/>
                  </a:cubicBezTo>
                  <a:cubicBezTo>
                    <a:pt x="28301" y="36917"/>
                    <a:pt x="28220" y="37511"/>
                    <a:pt x="28029" y="38085"/>
                  </a:cubicBezTo>
                  <a:cubicBezTo>
                    <a:pt x="27697" y="38980"/>
                    <a:pt x="27083" y="39765"/>
                    <a:pt x="26339" y="40379"/>
                  </a:cubicBezTo>
                  <a:cubicBezTo>
                    <a:pt x="25634" y="40923"/>
                    <a:pt x="24839" y="41356"/>
                    <a:pt x="23973" y="41567"/>
                  </a:cubicBezTo>
                  <a:cubicBezTo>
                    <a:pt x="23752" y="41617"/>
                    <a:pt x="23521" y="41668"/>
                    <a:pt x="23299" y="41708"/>
                  </a:cubicBezTo>
                  <a:cubicBezTo>
                    <a:pt x="23131" y="41735"/>
                    <a:pt x="22959" y="41744"/>
                    <a:pt x="22788" y="41744"/>
                  </a:cubicBezTo>
                  <a:cubicBezTo>
                    <a:pt x="22703" y="41744"/>
                    <a:pt x="22618" y="41741"/>
                    <a:pt x="22534" y="41738"/>
                  </a:cubicBezTo>
                  <a:cubicBezTo>
                    <a:pt x="22383" y="41738"/>
                    <a:pt x="22232" y="41718"/>
                    <a:pt x="22091" y="41698"/>
                  </a:cubicBezTo>
                  <a:cubicBezTo>
                    <a:pt x="22273" y="41456"/>
                    <a:pt x="22444" y="41225"/>
                    <a:pt x="22615" y="40973"/>
                  </a:cubicBezTo>
                  <a:cubicBezTo>
                    <a:pt x="23168" y="40228"/>
                    <a:pt x="23752" y="39484"/>
                    <a:pt x="24155" y="38638"/>
                  </a:cubicBezTo>
                  <a:cubicBezTo>
                    <a:pt x="24829" y="37350"/>
                    <a:pt x="25131" y="35921"/>
                    <a:pt x="25453" y="34512"/>
                  </a:cubicBezTo>
                  <a:cubicBezTo>
                    <a:pt x="25462" y="34398"/>
                    <a:pt x="25594" y="33960"/>
                    <a:pt x="25465" y="33960"/>
                  </a:cubicBezTo>
                  <a:cubicBezTo>
                    <a:pt x="25446" y="33960"/>
                    <a:pt x="25423" y="33969"/>
                    <a:pt x="25392" y="33989"/>
                  </a:cubicBezTo>
                  <a:cubicBezTo>
                    <a:pt x="25352" y="34180"/>
                    <a:pt x="25322" y="34371"/>
                    <a:pt x="25282" y="34562"/>
                  </a:cubicBezTo>
                  <a:cubicBezTo>
                    <a:pt x="24567" y="37823"/>
                    <a:pt x="24084" y="38809"/>
                    <a:pt x="22071" y="41436"/>
                  </a:cubicBezTo>
                  <a:cubicBezTo>
                    <a:pt x="22081" y="41346"/>
                    <a:pt x="22091" y="41245"/>
                    <a:pt x="22102" y="41144"/>
                  </a:cubicBezTo>
                  <a:cubicBezTo>
                    <a:pt x="22132" y="40802"/>
                    <a:pt x="22172" y="40450"/>
                    <a:pt x="22222" y="40098"/>
                  </a:cubicBezTo>
                  <a:cubicBezTo>
                    <a:pt x="22353" y="39152"/>
                    <a:pt x="22605" y="38206"/>
                    <a:pt x="22826" y="37280"/>
                  </a:cubicBezTo>
                  <a:cubicBezTo>
                    <a:pt x="23058" y="36394"/>
                    <a:pt x="23319" y="35518"/>
                    <a:pt x="23722" y="34693"/>
                  </a:cubicBezTo>
                  <a:cubicBezTo>
                    <a:pt x="23943" y="34230"/>
                    <a:pt x="24185" y="33747"/>
                    <a:pt x="24577" y="33405"/>
                  </a:cubicBezTo>
                  <a:cubicBezTo>
                    <a:pt x="25010" y="33043"/>
                    <a:pt x="25554" y="32892"/>
                    <a:pt x="26077" y="32711"/>
                  </a:cubicBezTo>
                  <a:cubicBezTo>
                    <a:pt x="26520" y="32570"/>
                    <a:pt x="26942" y="32358"/>
                    <a:pt x="27315" y="32066"/>
                  </a:cubicBezTo>
                  <a:cubicBezTo>
                    <a:pt x="27848" y="31634"/>
                    <a:pt x="28271" y="31090"/>
                    <a:pt x="28593" y="30486"/>
                  </a:cubicBezTo>
                  <a:close/>
                  <a:moveTo>
                    <a:pt x="14833" y="1"/>
                  </a:moveTo>
                  <a:cubicBezTo>
                    <a:pt x="14805" y="1"/>
                    <a:pt x="14779" y="14"/>
                    <a:pt x="14765" y="43"/>
                  </a:cubicBezTo>
                  <a:cubicBezTo>
                    <a:pt x="14735" y="103"/>
                    <a:pt x="14755" y="183"/>
                    <a:pt x="14755" y="244"/>
                  </a:cubicBezTo>
                  <a:cubicBezTo>
                    <a:pt x="14785" y="385"/>
                    <a:pt x="14815" y="526"/>
                    <a:pt x="14845" y="667"/>
                  </a:cubicBezTo>
                  <a:cubicBezTo>
                    <a:pt x="14886" y="888"/>
                    <a:pt x="14936" y="1099"/>
                    <a:pt x="14976" y="1321"/>
                  </a:cubicBezTo>
                  <a:cubicBezTo>
                    <a:pt x="15117" y="2086"/>
                    <a:pt x="15208" y="2860"/>
                    <a:pt x="15409" y="3615"/>
                  </a:cubicBezTo>
                  <a:cubicBezTo>
                    <a:pt x="15640" y="4461"/>
                    <a:pt x="15952" y="5296"/>
                    <a:pt x="16315" y="6101"/>
                  </a:cubicBezTo>
                  <a:cubicBezTo>
                    <a:pt x="16687" y="6896"/>
                    <a:pt x="17120" y="7661"/>
                    <a:pt x="17502" y="8456"/>
                  </a:cubicBezTo>
                  <a:cubicBezTo>
                    <a:pt x="17754" y="8959"/>
                    <a:pt x="18005" y="9473"/>
                    <a:pt x="18177" y="10006"/>
                  </a:cubicBezTo>
                  <a:cubicBezTo>
                    <a:pt x="18207" y="10086"/>
                    <a:pt x="18227" y="10177"/>
                    <a:pt x="18247" y="10258"/>
                  </a:cubicBezTo>
                  <a:cubicBezTo>
                    <a:pt x="18247" y="10268"/>
                    <a:pt x="18247" y="10268"/>
                    <a:pt x="18247" y="10278"/>
                  </a:cubicBezTo>
                  <a:cubicBezTo>
                    <a:pt x="18257" y="10368"/>
                    <a:pt x="18267" y="10449"/>
                    <a:pt x="18267" y="10539"/>
                  </a:cubicBezTo>
                  <a:cubicBezTo>
                    <a:pt x="18327" y="11908"/>
                    <a:pt x="17935" y="13247"/>
                    <a:pt x="17643" y="14555"/>
                  </a:cubicBezTo>
                  <a:cubicBezTo>
                    <a:pt x="17613" y="14716"/>
                    <a:pt x="17573" y="14877"/>
                    <a:pt x="17532" y="15038"/>
                  </a:cubicBezTo>
                  <a:cubicBezTo>
                    <a:pt x="17512" y="15058"/>
                    <a:pt x="17502" y="15098"/>
                    <a:pt x="17512" y="15129"/>
                  </a:cubicBezTo>
                  <a:cubicBezTo>
                    <a:pt x="17392" y="15652"/>
                    <a:pt x="17281" y="16175"/>
                    <a:pt x="17180" y="16709"/>
                  </a:cubicBezTo>
                  <a:cubicBezTo>
                    <a:pt x="17130" y="16618"/>
                    <a:pt x="17090" y="16538"/>
                    <a:pt x="17039" y="16447"/>
                  </a:cubicBezTo>
                  <a:cubicBezTo>
                    <a:pt x="16848" y="16095"/>
                    <a:pt x="16687" y="15712"/>
                    <a:pt x="16526" y="15340"/>
                  </a:cubicBezTo>
                  <a:lnTo>
                    <a:pt x="16526" y="15350"/>
                  </a:lnTo>
                  <a:cubicBezTo>
                    <a:pt x="16466" y="15199"/>
                    <a:pt x="16405" y="15048"/>
                    <a:pt x="16345" y="14897"/>
                  </a:cubicBezTo>
                  <a:cubicBezTo>
                    <a:pt x="16466" y="14847"/>
                    <a:pt x="16546" y="14193"/>
                    <a:pt x="16556" y="14062"/>
                  </a:cubicBezTo>
                  <a:cubicBezTo>
                    <a:pt x="16556" y="14011"/>
                    <a:pt x="16586" y="13800"/>
                    <a:pt x="16586" y="13669"/>
                  </a:cubicBezTo>
                  <a:cubicBezTo>
                    <a:pt x="16596" y="13669"/>
                    <a:pt x="16617" y="13669"/>
                    <a:pt x="16627" y="13659"/>
                  </a:cubicBezTo>
                  <a:cubicBezTo>
                    <a:pt x="16778" y="13589"/>
                    <a:pt x="16768" y="13428"/>
                    <a:pt x="16697" y="13307"/>
                  </a:cubicBezTo>
                  <a:cubicBezTo>
                    <a:pt x="16645" y="13222"/>
                    <a:pt x="16566" y="13183"/>
                    <a:pt x="16493" y="13183"/>
                  </a:cubicBezTo>
                  <a:cubicBezTo>
                    <a:pt x="16382" y="13183"/>
                    <a:pt x="16282" y="13271"/>
                    <a:pt x="16295" y="13428"/>
                  </a:cubicBezTo>
                  <a:cubicBezTo>
                    <a:pt x="16295" y="13538"/>
                    <a:pt x="16375" y="13639"/>
                    <a:pt x="16476" y="13669"/>
                  </a:cubicBezTo>
                  <a:cubicBezTo>
                    <a:pt x="16466" y="13730"/>
                    <a:pt x="16456" y="13790"/>
                    <a:pt x="16445" y="13861"/>
                  </a:cubicBezTo>
                  <a:cubicBezTo>
                    <a:pt x="16415" y="14042"/>
                    <a:pt x="16385" y="14223"/>
                    <a:pt x="16345" y="14404"/>
                  </a:cubicBezTo>
                  <a:cubicBezTo>
                    <a:pt x="16325" y="14495"/>
                    <a:pt x="16295" y="14595"/>
                    <a:pt x="16264" y="14696"/>
                  </a:cubicBezTo>
                  <a:cubicBezTo>
                    <a:pt x="16073" y="14142"/>
                    <a:pt x="15942" y="13559"/>
                    <a:pt x="15852" y="12975"/>
                  </a:cubicBezTo>
                  <a:cubicBezTo>
                    <a:pt x="15832" y="12945"/>
                    <a:pt x="15832" y="12864"/>
                    <a:pt x="15822" y="12784"/>
                  </a:cubicBezTo>
                  <a:cubicBezTo>
                    <a:pt x="15952" y="12713"/>
                    <a:pt x="15972" y="12462"/>
                    <a:pt x="15822" y="12391"/>
                  </a:cubicBezTo>
                  <a:cubicBezTo>
                    <a:pt x="15789" y="12334"/>
                    <a:pt x="15732" y="12309"/>
                    <a:pt x="15675" y="12309"/>
                  </a:cubicBezTo>
                  <a:cubicBezTo>
                    <a:pt x="15591" y="12309"/>
                    <a:pt x="15505" y="12365"/>
                    <a:pt x="15499" y="12462"/>
                  </a:cubicBezTo>
                  <a:cubicBezTo>
                    <a:pt x="15459" y="12603"/>
                    <a:pt x="15550" y="12764"/>
                    <a:pt x="15671" y="12804"/>
                  </a:cubicBezTo>
                  <a:cubicBezTo>
                    <a:pt x="15681" y="12824"/>
                    <a:pt x="15681" y="12844"/>
                    <a:pt x="15681" y="12864"/>
                  </a:cubicBezTo>
                  <a:cubicBezTo>
                    <a:pt x="15711" y="13106"/>
                    <a:pt x="15751" y="13337"/>
                    <a:pt x="15801" y="13579"/>
                  </a:cubicBezTo>
                  <a:cubicBezTo>
                    <a:pt x="15832" y="13740"/>
                    <a:pt x="15872" y="13911"/>
                    <a:pt x="15912" y="14072"/>
                  </a:cubicBezTo>
                  <a:cubicBezTo>
                    <a:pt x="15882" y="14042"/>
                    <a:pt x="15862" y="14022"/>
                    <a:pt x="15832" y="13991"/>
                  </a:cubicBezTo>
                  <a:cubicBezTo>
                    <a:pt x="15681" y="13820"/>
                    <a:pt x="15540" y="13639"/>
                    <a:pt x="15409" y="13458"/>
                  </a:cubicBezTo>
                  <a:cubicBezTo>
                    <a:pt x="15338" y="13367"/>
                    <a:pt x="15268" y="13267"/>
                    <a:pt x="15198" y="13166"/>
                  </a:cubicBezTo>
                  <a:cubicBezTo>
                    <a:pt x="15229" y="13024"/>
                    <a:pt x="15106" y="12838"/>
                    <a:pt x="14968" y="12838"/>
                  </a:cubicBezTo>
                  <a:cubicBezTo>
                    <a:pt x="14931" y="12838"/>
                    <a:pt x="14892" y="12852"/>
                    <a:pt x="14855" y="12884"/>
                  </a:cubicBezTo>
                  <a:cubicBezTo>
                    <a:pt x="14665" y="13025"/>
                    <a:pt x="14822" y="13323"/>
                    <a:pt x="15013" y="13323"/>
                  </a:cubicBezTo>
                  <a:cubicBezTo>
                    <a:pt x="15054" y="13323"/>
                    <a:pt x="15096" y="13309"/>
                    <a:pt x="15137" y="13277"/>
                  </a:cubicBezTo>
                  <a:cubicBezTo>
                    <a:pt x="15187" y="13377"/>
                    <a:pt x="15248" y="13468"/>
                    <a:pt x="15298" y="13559"/>
                  </a:cubicBezTo>
                  <a:cubicBezTo>
                    <a:pt x="15439" y="13760"/>
                    <a:pt x="15590" y="13961"/>
                    <a:pt x="15751" y="14142"/>
                  </a:cubicBezTo>
                  <a:cubicBezTo>
                    <a:pt x="15781" y="14172"/>
                    <a:pt x="15811" y="14203"/>
                    <a:pt x="15842" y="14233"/>
                  </a:cubicBezTo>
                  <a:cubicBezTo>
                    <a:pt x="15868" y="14276"/>
                    <a:pt x="15909" y="14327"/>
                    <a:pt x="15959" y="14327"/>
                  </a:cubicBezTo>
                  <a:cubicBezTo>
                    <a:pt x="15966" y="14327"/>
                    <a:pt x="15974" y="14326"/>
                    <a:pt x="15983" y="14323"/>
                  </a:cubicBezTo>
                  <a:cubicBezTo>
                    <a:pt x="16123" y="14796"/>
                    <a:pt x="16295" y="15269"/>
                    <a:pt x="16506" y="15712"/>
                  </a:cubicBezTo>
                  <a:cubicBezTo>
                    <a:pt x="16637" y="16004"/>
                    <a:pt x="16768" y="16306"/>
                    <a:pt x="16919" y="16588"/>
                  </a:cubicBezTo>
                  <a:cubicBezTo>
                    <a:pt x="16969" y="16648"/>
                    <a:pt x="17049" y="16870"/>
                    <a:pt x="17130" y="16960"/>
                  </a:cubicBezTo>
                  <a:cubicBezTo>
                    <a:pt x="17090" y="17202"/>
                    <a:pt x="17059" y="17443"/>
                    <a:pt x="17029" y="17685"/>
                  </a:cubicBezTo>
                  <a:cubicBezTo>
                    <a:pt x="16828" y="19577"/>
                    <a:pt x="16919" y="21489"/>
                    <a:pt x="17120" y="23381"/>
                  </a:cubicBezTo>
                  <a:lnTo>
                    <a:pt x="16999" y="23240"/>
                  </a:lnTo>
                  <a:cubicBezTo>
                    <a:pt x="16657" y="22858"/>
                    <a:pt x="16325" y="22455"/>
                    <a:pt x="16013" y="22043"/>
                  </a:cubicBezTo>
                  <a:cubicBezTo>
                    <a:pt x="15681" y="21640"/>
                    <a:pt x="15409" y="21197"/>
                    <a:pt x="15157" y="20734"/>
                  </a:cubicBezTo>
                  <a:cubicBezTo>
                    <a:pt x="14956" y="20372"/>
                    <a:pt x="14795" y="19990"/>
                    <a:pt x="14664" y="19597"/>
                  </a:cubicBezTo>
                  <a:cubicBezTo>
                    <a:pt x="14382" y="18792"/>
                    <a:pt x="14181" y="17947"/>
                    <a:pt x="13819" y="17172"/>
                  </a:cubicBezTo>
                  <a:cubicBezTo>
                    <a:pt x="13950" y="16799"/>
                    <a:pt x="14050" y="16286"/>
                    <a:pt x="14090" y="15763"/>
                  </a:cubicBezTo>
                  <a:cubicBezTo>
                    <a:pt x="14262" y="15652"/>
                    <a:pt x="14402" y="15521"/>
                    <a:pt x="14533" y="15370"/>
                  </a:cubicBezTo>
                  <a:cubicBezTo>
                    <a:pt x="14584" y="15410"/>
                    <a:pt x="14664" y="15431"/>
                    <a:pt x="14714" y="15461"/>
                  </a:cubicBezTo>
                  <a:cubicBezTo>
                    <a:pt x="14855" y="15521"/>
                    <a:pt x="14996" y="15561"/>
                    <a:pt x="15157" y="15581"/>
                  </a:cubicBezTo>
                  <a:cubicBezTo>
                    <a:pt x="15167" y="15642"/>
                    <a:pt x="15228" y="15692"/>
                    <a:pt x="15278" y="15732"/>
                  </a:cubicBezTo>
                  <a:cubicBezTo>
                    <a:pt x="15312" y="15759"/>
                    <a:pt x="15359" y="15773"/>
                    <a:pt x="15404" y="15773"/>
                  </a:cubicBezTo>
                  <a:cubicBezTo>
                    <a:pt x="15427" y="15773"/>
                    <a:pt x="15449" y="15769"/>
                    <a:pt x="15469" y="15763"/>
                  </a:cubicBezTo>
                  <a:cubicBezTo>
                    <a:pt x="15630" y="15702"/>
                    <a:pt x="15600" y="15471"/>
                    <a:pt x="15489" y="15380"/>
                  </a:cubicBezTo>
                  <a:cubicBezTo>
                    <a:pt x="15453" y="15351"/>
                    <a:pt x="15410" y="15332"/>
                    <a:pt x="15367" y="15332"/>
                  </a:cubicBezTo>
                  <a:cubicBezTo>
                    <a:pt x="15351" y="15332"/>
                    <a:pt x="15334" y="15335"/>
                    <a:pt x="15318" y="15340"/>
                  </a:cubicBezTo>
                  <a:cubicBezTo>
                    <a:pt x="15268" y="15340"/>
                    <a:pt x="15208" y="15360"/>
                    <a:pt x="15187" y="15410"/>
                  </a:cubicBezTo>
                  <a:cubicBezTo>
                    <a:pt x="14996" y="15390"/>
                    <a:pt x="14805" y="15330"/>
                    <a:pt x="14644" y="15239"/>
                  </a:cubicBezTo>
                  <a:cubicBezTo>
                    <a:pt x="14725" y="15139"/>
                    <a:pt x="14795" y="15048"/>
                    <a:pt x="14855" y="14937"/>
                  </a:cubicBezTo>
                  <a:cubicBezTo>
                    <a:pt x="14875" y="14907"/>
                    <a:pt x="14906" y="14847"/>
                    <a:pt x="14936" y="14776"/>
                  </a:cubicBezTo>
                  <a:cubicBezTo>
                    <a:pt x="14946" y="14776"/>
                    <a:pt x="14956" y="14786"/>
                    <a:pt x="14956" y="14786"/>
                  </a:cubicBezTo>
                  <a:cubicBezTo>
                    <a:pt x="15006" y="14776"/>
                    <a:pt x="15067" y="14756"/>
                    <a:pt x="15087" y="14706"/>
                  </a:cubicBezTo>
                  <a:cubicBezTo>
                    <a:pt x="15117" y="14646"/>
                    <a:pt x="15147" y="14585"/>
                    <a:pt x="15137" y="14515"/>
                  </a:cubicBezTo>
                  <a:cubicBezTo>
                    <a:pt x="15118" y="14439"/>
                    <a:pt x="15046" y="14363"/>
                    <a:pt x="14970" y="14363"/>
                  </a:cubicBezTo>
                  <a:cubicBezTo>
                    <a:pt x="14965" y="14363"/>
                    <a:pt x="14961" y="14363"/>
                    <a:pt x="14956" y="14364"/>
                  </a:cubicBezTo>
                  <a:cubicBezTo>
                    <a:pt x="14825" y="14384"/>
                    <a:pt x="14755" y="14535"/>
                    <a:pt x="14795" y="14656"/>
                  </a:cubicBezTo>
                  <a:cubicBezTo>
                    <a:pt x="14795" y="14676"/>
                    <a:pt x="14805" y="14686"/>
                    <a:pt x="14825" y="14706"/>
                  </a:cubicBezTo>
                  <a:cubicBezTo>
                    <a:pt x="14704" y="14907"/>
                    <a:pt x="14574" y="15098"/>
                    <a:pt x="14413" y="15259"/>
                  </a:cubicBezTo>
                  <a:cubicBezTo>
                    <a:pt x="14322" y="15360"/>
                    <a:pt x="14221" y="15451"/>
                    <a:pt x="14111" y="15541"/>
                  </a:cubicBezTo>
                  <a:cubicBezTo>
                    <a:pt x="14141" y="15119"/>
                    <a:pt x="14131" y="14716"/>
                    <a:pt x="14090" y="14394"/>
                  </a:cubicBezTo>
                  <a:lnTo>
                    <a:pt x="14101" y="14394"/>
                  </a:lnTo>
                  <a:cubicBezTo>
                    <a:pt x="14262" y="14334"/>
                    <a:pt x="14241" y="14102"/>
                    <a:pt x="14121" y="14011"/>
                  </a:cubicBezTo>
                  <a:cubicBezTo>
                    <a:pt x="14083" y="13978"/>
                    <a:pt x="14037" y="13962"/>
                    <a:pt x="13990" y="13962"/>
                  </a:cubicBezTo>
                  <a:cubicBezTo>
                    <a:pt x="13899" y="13962"/>
                    <a:pt x="13809" y="14022"/>
                    <a:pt x="13789" y="14122"/>
                  </a:cubicBezTo>
                  <a:cubicBezTo>
                    <a:pt x="13759" y="14230"/>
                    <a:pt x="13806" y="14394"/>
                    <a:pt x="13938" y="14394"/>
                  </a:cubicBezTo>
                  <a:cubicBezTo>
                    <a:pt x="13942" y="14394"/>
                    <a:pt x="13946" y="14394"/>
                    <a:pt x="13950" y="14394"/>
                  </a:cubicBezTo>
                  <a:lnTo>
                    <a:pt x="13960" y="14394"/>
                  </a:lnTo>
                  <a:cubicBezTo>
                    <a:pt x="13960" y="14434"/>
                    <a:pt x="13970" y="14474"/>
                    <a:pt x="13970" y="14515"/>
                  </a:cubicBezTo>
                  <a:cubicBezTo>
                    <a:pt x="13980" y="14746"/>
                    <a:pt x="13970" y="14978"/>
                    <a:pt x="13960" y="15219"/>
                  </a:cubicBezTo>
                  <a:cubicBezTo>
                    <a:pt x="13950" y="15209"/>
                    <a:pt x="13940" y="15199"/>
                    <a:pt x="13929" y="15189"/>
                  </a:cubicBezTo>
                  <a:cubicBezTo>
                    <a:pt x="13758" y="15018"/>
                    <a:pt x="13607" y="14827"/>
                    <a:pt x="13477" y="14625"/>
                  </a:cubicBezTo>
                  <a:cubicBezTo>
                    <a:pt x="13456" y="14595"/>
                    <a:pt x="13436" y="14555"/>
                    <a:pt x="13426" y="14525"/>
                  </a:cubicBezTo>
                  <a:cubicBezTo>
                    <a:pt x="13467" y="14464"/>
                    <a:pt x="13467" y="14364"/>
                    <a:pt x="13426" y="14303"/>
                  </a:cubicBezTo>
                  <a:cubicBezTo>
                    <a:pt x="13391" y="14251"/>
                    <a:pt x="13326" y="14199"/>
                    <a:pt x="13257" y="14199"/>
                  </a:cubicBezTo>
                  <a:cubicBezTo>
                    <a:pt x="13247" y="14199"/>
                    <a:pt x="13236" y="14200"/>
                    <a:pt x="13225" y="14203"/>
                  </a:cubicBezTo>
                  <a:cubicBezTo>
                    <a:pt x="13104" y="14223"/>
                    <a:pt x="13064" y="14384"/>
                    <a:pt x="13144" y="14474"/>
                  </a:cubicBezTo>
                  <a:cubicBezTo>
                    <a:pt x="13165" y="14545"/>
                    <a:pt x="13225" y="14575"/>
                    <a:pt x="13285" y="14575"/>
                  </a:cubicBezTo>
                  <a:cubicBezTo>
                    <a:pt x="13366" y="14756"/>
                    <a:pt x="13768" y="15370"/>
                    <a:pt x="13950" y="15390"/>
                  </a:cubicBezTo>
                  <a:cubicBezTo>
                    <a:pt x="13929" y="15732"/>
                    <a:pt x="13889" y="16065"/>
                    <a:pt x="13839" y="16407"/>
                  </a:cubicBezTo>
                  <a:cubicBezTo>
                    <a:pt x="13809" y="16588"/>
                    <a:pt x="13779" y="16779"/>
                    <a:pt x="13718" y="16960"/>
                  </a:cubicBezTo>
                  <a:cubicBezTo>
                    <a:pt x="13648" y="16850"/>
                    <a:pt x="13587" y="16729"/>
                    <a:pt x="13517" y="16618"/>
                  </a:cubicBezTo>
                  <a:cubicBezTo>
                    <a:pt x="13416" y="16457"/>
                    <a:pt x="13305" y="16316"/>
                    <a:pt x="13195" y="16165"/>
                  </a:cubicBezTo>
                  <a:cubicBezTo>
                    <a:pt x="13195" y="16145"/>
                    <a:pt x="13195" y="16125"/>
                    <a:pt x="13185" y="16105"/>
                  </a:cubicBezTo>
                  <a:cubicBezTo>
                    <a:pt x="13165" y="15954"/>
                    <a:pt x="13134" y="15813"/>
                    <a:pt x="13104" y="15672"/>
                  </a:cubicBezTo>
                  <a:cubicBezTo>
                    <a:pt x="13034" y="15350"/>
                    <a:pt x="12953" y="15038"/>
                    <a:pt x="12853" y="14726"/>
                  </a:cubicBezTo>
                  <a:cubicBezTo>
                    <a:pt x="12742" y="14364"/>
                    <a:pt x="12601" y="14001"/>
                    <a:pt x="12450" y="13649"/>
                  </a:cubicBezTo>
                  <a:cubicBezTo>
                    <a:pt x="12249" y="13156"/>
                    <a:pt x="11997" y="12693"/>
                    <a:pt x="11655" y="12280"/>
                  </a:cubicBezTo>
                  <a:cubicBezTo>
                    <a:pt x="11474" y="12069"/>
                    <a:pt x="11283" y="11868"/>
                    <a:pt x="11061" y="11707"/>
                  </a:cubicBezTo>
                  <a:cubicBezTo>
                    <a:pt x="10749" y="11485"/>
                    <a:pt x="10407" y="11314"/>
                    <a:pt x="10065" y="11173"/>
                  </a:cubicBezTo>
                  <a:cubicBezTo>
                    <a:pt x="9441" y="10922"/>
                    <a:pt x="8787" y="10751"/>
                    <a:pt x="8122" y="10630"/>
                  </a:cubicBezTo>
                  <a:cubicBezTo>
                    <a:pt x="7388" y="10479"/>
                    <a:pt x="6643" y="10348"/>
                    <a:pt x="5898" y="10207"/>
                  </a:cubicBezTo>
                  <a:cubicBezTo>
                    <a:pt x="5526" y="10127"/>
                    <a:pt x="5144" y="10076"/>
                    <a:pt x="4771" y="10056"/>
                  </a:cubicBezTo>
                  <a:cubicBezTo>
                    <a:pt x="4580" y="10046"/>
                    <a:pt x="4389" y="10036"/>
                    <a:pt x="4197" y="10026"/>
                  </a:cubicBezTo>
                  <a:cubicBezTo>
                    <a:pt x="4144" y="10026"/>
                    <a:pt x="4076" y="10014"/>
                    <a:pt x="4014" y="10014"/>
                  </a:cubicBezTo>
                  <a:cubicBezTo>
                    <a:pt x="3937" y="10014"/>
                    <a:pt x="3868" y="10033"/>
                    <a:pt x="3845" y="10117"/>
                  </a:cubicBezTo>
                  <a:cubicBezTo>
                    <a:pt x="3815" y="10278"/>
                    <a:pt x="3966" y="10388"/>
                    <a:pt x="4067" y="10499"/>
                  </a:cubicBezTo>
                  <a:cubicBezTo>
                    <a:pt x="4187" y="10630"/>
                    <a:pt x="4328" y="10771"/>
                    <a:pt x="4459" y="10892"/>
                  </a:cubicBezTo>
                  <a:cubicBezTo>
                    <a:pt x="4892" y="11294"/>
                    <a:pt x="5274" y="11727"/>
                    <a:pt x="5647" y="12180"/>
                  </a:cubicBezTo>
                  <a:cubicBezTo>
                    <a:pt x="6150" y="12784"/>
                    <a:pt x="6663" y="13398"/>
                    <a:pt x="7307" y="13861"/>
                  </a:cubicBezTo>
                  <a:cubicBezTo>
                    <a:pt x="8213" y="14525"/>
                    <a:pt x="9260" y="14957"/>
                    <a:pt x="10327" y="15300"/>
                  </a:cubicBezTo>
                  <a:cubicBezTo>
                    <a:pt x="10860" y="15471"/>
                    <a:pt x="11403" y="15642"/>
                    <a:pt x="11947" y="15803"/>
                  </a:cubicBezTo>
                  <a:cubicBezTo>
                    <a:pt x="12279" y="15914"/>
                    <a:pt x="12611" y="16014"/>
                    <a:pt x="12933" y="16135"/>
                  </a:cubicBezTo>
                  <a:cubicBezTo>
                    <a:pt x="12963" y="16145"/>
                    <a:pt x="12983" y="16155"/>
                    <a:pt x="13004" y="16165"/>
                  </a:cubicBezTo>
                  <a:cubicBezTo>
                    <a:pt x="13144" y="16356"/>
                    <a:pt x="13285" y="16548"/>
                    <a:pt x="13416" y="16749"/>
                  </a:cubicBezTo>
                  <a:cubicBezTo>
                    <a:pt x="13668" y="17151"/>
                    <a:pt x="13829" y="17574"/>
                    <a:pt x="14000" y="18007"/>
                  </a:cubicBezTo>
                  <a:cubicBezTo>
                    <a:pt x="14332" y="18913"/>
                    <a:pt x="14513" y="19879"/>
                    <a:pt x="14976" y="20734"/>
                  </a:cubicBezTo>
                  <a:cubicBezTo>
                    <a:pt x="15167" y="21107"/>
                    <a:pt x="15389" y="21489"/>
                    <a:pt x="15640" y="21831"/>
                  </a:cubicBezTo>
                  <a:cubicBezTo>
                    <a:pt x="15952" y="22244"/>
                    <a:pt x="16264" y="22646"/>
                    <a:pt x="16596" y="23039"/>
                  </a:cubicBezTo>
                  <a:cubicBezTo>
                    <a:pt x="16697" y="23160"/>
                    <a:pt x="16808" y="23280"/>
                    <a:pt x="16908" y="23401"/>
                  </a:cubicBezTo>
                  <a:cubicBezTo>
                    <a:pt x="16969" y="23472"/>
                    <a:pt x="17029" y="23532"/>
                    <a:pt x="17090" y="23603"/>
                  </a:cubicBezTo>
                  <a:cubicBezTo>
                    <a:pt x="17110" y="23623"/>
                    <a:pt x="17130" y="23623"/>
                    <a:pt x="17150" y="23633"/>
                  </a:cubicBezTo>
                  <a:cubicBezTo>
                    <a:pt x="17150" y="23643"/>
                    <a:pt x="17150" y="23663"/>
                    <a:pt x="17150" y="23683"/>
                  </a:cubicBezTo>
                  <a:cubicBezTo>
                    <a:pt x="17311" y="25092"/>
                    <a:pt x="17512" y="26491"/>
                    <a:pt x="17854" y="27870"/>
                  </a:cubicBezTo>
                  <a:cubicBezTo>
                    <a:pt x="18227" y="29450"/>
                    <a:pt x="18821" y="30990"/>
                    <a:pt x="18992" y="32620"/>
                  </a:cubicBezTo>
                  <a:cubicBezTo>
                    <a:pt x="19183" y="34411"/>
                    <a:pt x="19163" y="36223"/>
                    <a:pt x="19284" y="38014"/>
                  </a:cubicBezTo>
                  <a:cubicBezTo>
                    <a:pt x="19012" y="37712"/>
                    <a:pt x="18378" y="37229"/>
                    <a:pt x="18297" y="37159"/>
                  </a:cubicBezTo>
                  <a:cubicBezTo>
                    <a:pt x="17532" y="36545"/>
                    <a:pt x="16747" y="35951"/>
                    <a:pt x="15993" y="35327"/>
                  </a:cubicBezTo>
                  <a:lnTo>
                    <a:pt x="15993" y="35317"/>
                  </a:lnTo>
                  <a:cubicBezTo>
                    <a:pt x="15993" y="35257"/>
                    <a:pt x="16003" y="35186"/>
                    <a:pt x="16003" y="35126"/>
                  </a:cubicBezTo>
                  <a:cubicBezTo>
                    <a:pt x="16013" y="34904"/>
                    <a:pt x="16013" y="34683"/>
                    <a:pt x="16013" y="34462"/>
                  </a:cubicBezTo>
                  <a:cubicBezTo>
                    <a:pt x="16033" y="33626"/>
                    <a:pt x="15993" y="32791"/>
                    <a:pt x="15902" y="31956"/>
                  </a:cubicBezTo>
                  <a:cubicBezTo>
                    <a:pt x="15932" y="31956"/>
                    <a:pt x="15952" y="31946"/>
                    <a:pt x="15972" y="31926"/>
                  </a:cubicBezTo>
                  <a:cubicBezTo>
                    <a:pt x="16305" y="31493"/>
                    <a:pt x="16566" y="31010"/>
                    <a:pt x="16717" y="30486"/>
                  </a:cubicBezTo>
                  <a:cubicBezTo>
                    <a:pt x="16818" y="30124"/>
                    <a:pt x="16888" y="29752"/>
                    <a:pt x="16888" y="29369"/>
                  </a:cubicBezTo>
                  <a:cubicBezTo>
                    <a:pt x="16878" y="28816"/>
                    <a:pt x="16727" y="28262"/>
                    <a:pt x="16516" y="27749"/>
                  </a:cubicBezTo>
                  <a:cubicBezTo>
                    <a:pt x="16335" y="27296"/>
                    <a:pt x="16113" y="26863"/>
                    <a:pt x="15852" y="26451"/>
                  </a:cubicBezTo>
                  <a:cubicBezTo>
                    <a:pt x="15600" y="26048"/>
                    <a:pt x="15298" y="25676"/>
                    <a:pt x="15006" y="25303"/>
                  </a:cubicBezTo>
                  <a:cubicBezTo>
                    <a:pt x="14886" y="25142"/>
                    <a:pt x="14775" y="24981"/>
                    <a:pt x="14644" y="24830"/>
                  </a:cubicBezTo>
                  <a:cubicBezTo>
                    <a:pt x="14614" y="24800"/>
                    <a:pt x="14594" y="24760"/>
                    <a:pt x="14553" y="24740"/>
                  </a:cubicBezTo>
                  <a:cubicBezTo>
                    <a:pt x="14553" y="24700"/>
                    <a:pt x="14543" y="24669"/>
                    <a:pt x="14543" y="24629"/>
                  </a:cubicBezTo>
                  <a:cubicBezTo>
                    <a:pt x="14473" y="24166"/>
                    <a:pt x="14332" y="23713"/>
                    <a:pt x="14151" y="23280"/>
                  </a:cubicBezTo>
                  <a:cubicBezTo>
                    <a:pt x="13940" y="22828"/>
                    <a:pt x="13708" y="22385"/>
                    <a:pt x="13456" y="21962"/>
                  </a:cubicBezTo>
                  <a:cubicBezTo>
                    <a:pt x="13386" y="21851"/>
                    <a:pt x="13316" y="21731"/>
                    <a:pt x="13215" y="21640"/>
                  </a:cubicBezTo>
                  <a:cubicBezTo>
                    <a:pt x="13202" y="21636"/>
                    <a:pt x="13190" y="21633"/>
                    <a:pt x="13179" y="21633"/>
                  </a:cubicBezTo>
                  <a:cubicBezTo>
                    <a:pt x="13163" y="21633"/>
                    <a:pt x="13150" y="21638"/>
                    <a:pt x="13144" y="21650"/>
                  </a:cubicBezTo>
                  <a:cubicBezTo>
                    <a:pt x="13134" y="21640"/>
                    <a:pt x="13114" y="21630"/>
                    <a:pt x="13104" y="21620"/>
                  </a:cubicBezTo>
                  <a:cubicBezTo>
                    <a:pt x="13044" y="21620"/>
                    <a:pt x="13044" y="21690"/>
                    <a:pt x="13064" y="21731"/>
                  </a:cubicBezTo>
                  <a:cubicBezTo>
                    <a:pt x="13074" y="21771"/>
                    <a:pt x="13094" y="21811"/>
                    <a:pt x="13104" y="21851"/>
                  </a:cubicBezTo>
                  <a:cubicBezTo>
                    <a:pt x="13155" y="21992"/>
                    <a:pt x="13185" y="22143"/>
                    <a:pt x="13215" y="22304"/>
                  </a:cubicBezTo>
                  <a:cubicBezTo>
                    <a:pt x="13275" y="22636"/>
                    <a:pt x="13295" y="22979"/>
                    <a:pt x="13336" y="23321"/>
                  </a:cubicBezTo>
                  <a:cubicBezTo>
                    <a:pt x="13376" y="23643"/>
                    <a:pt x="13416" y="23955"/>
                    <a:pt x="13456" y="24267"/>
                  </a:cubicBezTo>
                  <a:cubicBezTo>
                    <a:pt x="13537" y="24891"/>
                    <a:pt x="13638" y="25515"/>
                    <a:pt x="13688" y="26139"/>
                  </a:cubicBezTo>
                  <a:cubicBezTo>
                    <a:pt x="13738" y="26602"/>
                    <a:pt x="13758" y="27065"/>
                    <a:pt x="13839" y="27528"/>
                  </a:cubicBezTo>
                  <a:cubicBezTo>
                    <a:pt x="13889" y="27819"/>
                    <a:pt x="13960" y="28101"/>
                    <a:pt x="14040" y="28393"/>
                  </a:cubicBezTo>
                  <a:cubicBezTo>
                    <a:pt x="14070" y="28494"/>
                    <a:pt x="14101" y="28604"/>
                    <a:pt x="14131" y="28715"/>
                  </a:cubicBezTo>
                  <a:cubicBezTo>
                    <a:pt x="14161" y="28765"/>
                    <a:pt x="14171" y="28856"/>
                    <a:pt x="14221" y="28876"/>
                  </a:cubicBezTo>
                  <a:cubicBezTo>
                    <a:pt x="14453" y="29701"/>
                    <a:pt x="14855" y="30466"/>
                    <a:pt x="15268" y="31211"/>
                  </a:cubicBezTo>
                  <a:cubicBezTo>
                    <a:pt x="15338" y="31352"/>
                    <a:pt x="15429" y="31483"/>
                    <a:pt x="15510" y="31624"/>
                  </a:cubicBezTo>
                  <a:cubicBezTo>
                    <a:pt x="15550" y="31694"/>
                    <a:pt x="15580" y="31754"/>
                    <a:pt x="15620" y="31825"/>
                  </a:cubicBezTo>
                  <a:cubicBezTo>
                    <a:pt x="15635" y="31847"/>
                    <a:pt x="15660" y="31863"/>
                    <a:pt x="15688" y="31863"/>
                  </a:cubicBezTo>
                  <a:cubicBezTo>
                    <a:pt x="15698" y="31863"/>
                    <a:pt x="15710" y="31861"/>
                    <a:pt x="15721" y="31855"/>
                  </a:cubicBezTo>
                  <a:cubicBezTo>
                    <a:pt x="15771" y="32338"/>
                    <a:pt x="15811" y="32811"/>
                    <a:pt x="15832" y="33294"/>
                  </a:cubicBezTo>
                  <a:cubicBezTo>
                    <a:pt x="15852" y="33777"/>
                    <a:pt x="15852" y="34250"/>
                    <a:pt x="15842" y="34733"/>
                  </a:cubicBezTo>
                  <a:cubicBezTo>
                    <a:pt x="15842" y="34874"/>
                    <a:pt x="15842" y="35015"/>
                    <a:pt x="15832" y="35156"/>
                  </a:cubicBezTo>
                  <a:cubicBezTo>
                    <a:pt x="15832" y="35176"/>
                    <a:pt x="15832" y="35186"/>
                    <a:pt x="15832" y="35196"/>
                  </a:cubicBezTo>
                  <a:cubicBezTo>
                    <a:pt x="15811" y="35176"/>
                    <a:pt x="15781" y="35156"/>
                    <a:pt x="15761" y="35136"/>
                  </a:cubicBezTo>
                  <a:cubicBezTo>
                    <a:pt x="14604" y="34130"/>
                    <a:pt x="13497" y="33053"/>
                    <a:pt x="12571" y="31825"/>
                  </a:cubicBezTo>
                  <a:cubicBezTo>
                    <a:pt x="11997" y="31020"/>
                    <a:pt x="11484" y="30164"/>
                    <a:pt x="11001" y="29299"/>
                  </a:cubicBezTo>
                  <a:cubicBezTo>
                    <a:pt x="11001" y="29289"/>
                    <a:pt x="11001" y="29289"/>
                    <a:pt x="11001" y="29289"/>
                  </a:cubicBezTo>
                  <a:cubicBezTo>
                    <a:pt x="11071" y="29158"/>
                    <a:pt x="11031" y="28977"/>
                    <a:pt x="11051" y="28826"/>
                  </a:cubicBezTo>
                  <a:cubicBezTo>
                    <a:pt x="11061" y="28383"/>
                    <a:pt x="11031" y="27950"/>
                    <a:pt x="11001" y="27517"/>
                  </a:cubicBezTo>
                  <a:cubicBezTo>
                    <a:pt x="10961" y="26843"/>
                    <a:pt x="10981" y="26169"/>
                    <a:pt x="10820" y="25515"/>
                  </a:cubicBezTo>
                  <a:cubicBezTo>
                    <a:pt x="10649" y="24820"/>
                    <a:pt x="10347" y="24166"/>
                    <a:pt x="9984" y="23552"/>
                  </a:cubicBezTo>
                  <a:cubicBezTo>
                    <a:pt x="9592" y="22858"/>
                    <a:pt x="9119" y="22214"/>
                    <a:pt x="8545" y="21650"/>
                  </a:cubicBezTo>
                  <a:cubicBezTo>
                    <a:pt x="7982" y="21056"/>
                    <a:pt x="7509" y="20392"/>
                    <a:pt x="6925" y="19818"/>
                  </a:cubicBezTo>
                  <a:cubicBezTo>
                    <a:pt x="6714" y="19633"/>
                    <a:pt x="6389" y="19229"/>
                    <a:pt x="6232" y="19229"/>
                  </a:cubicBezTo>
                  <a:cubicBezTo>
                    <a:pt x="6142" y="19229"/>
                    <a:pt x="6107" y="19362"/>
                    <a:pt x="6180" y="19748"/>
                  </a:cubicBezTo>
                  <a:cubicBezTo>
                    <a:pt x="6271" y="20432"/>
                    <a:pt x="6402" y="21117"/>
                    <a:pt x="6593" y="21781"/>
                  </a:cubicBezTo>
                  <a:cubicBezTo>
                    <a:pt x="6844" y="22727"/>
                    <a:pt x="7116" y="23673"/>
                    <a:pt x="7428" y="24599"/>
                  </a:cubicBezTo>
                  <a:cubicBezTo>
                    <a:pt x="7790" y="25797"/>
                    <a:pt x="8284" y="26984"/>
                    <a:pt x="9099" y="27950"/>
                  </a:cubicBezTo>
                  <a:cubicBezTo>
                    <a:pt x="9531" y="28504"/>
                    <a:pt x="10045" y="28977"/>
                    <a:pt x="10659" y="29329"/>
                  </a:cubicBezTo>
                  <a:cubicBezTo>
                    <a:pt x="10729" y="29359"/>
                    <a:pt x="10840" y="29460"/>
                    <a:pt x="10930" y="29490"/>
                  </a:cubicBezTo>
                  <a:cubicBezTo>
                    <a:pt x="11232" y="30064"/>
                    <a:pt x="11574" y="30617"/>
                    <a:pt x="11917" y="31161"/>
                  </a:cubicBezTo>
                  <a:cubicBezTo>
                    <a:pt x="12792" y="32570"/>
                    <a:pt x="13980" y="33747"/>
                    <a:pt x="15187" y="34864"/>
                  </a:cubicBezTo>
                  <a:cubicBezTo>
                    <a:pt x="16013" y="35609"/>
                    <a:pt x="16908" y="36273"/>
                    <a:pt x="17774" y="36958"/>
                  </a:cubicBezTo>
                  <a:lnTo>
                    <a:pt x="17563" y="36958"/>
                  </a:lnTo>
                  <a:cubicBezTo>
                    <a:pt x="17321" y="36963"/>
                    <a:pt x="17075" y="36968"/>
                    <a:pt x="16829" y="36968"/>
                  </a:cubicBezTo>
                  <a:cubicBezTo>
                    <a:pt x="16584" y="36968"/>
                    <a:pt x="16340" y="36963"/>
                    <a:pt x="16103" y="36948"/>
                  </a:cubicBezTo>
                  <a:cubicBezTo>
                    <a:pt x="14714" y="36857"/>
                    <a:pt x="13336" y="36736"/>
                    <a:pt x="11967" y="36515"/>
                  </a:cubicBezTo>
                  <a:cubicBezTo>
                    <a:pt x="11927" y="36263"/>
                    <a:pt x="10920" y="35659"/>
                    <a:pt x="10810" y="35448"/>
                  </a:cubicBezTo>
                  <a:cubicBezTo>
                    <a:pt x="10216" y="34814"/>
                    <a:pt x="9783" y="33969"/>
                    <a:pt x="8988" y="33546"/>
                  </a:cubicBezTo>
                  <a:cubicBezTo>
                    <a:pt x="8817" y="33445"/>
                    <a:pt x="8636" y="33385"/>
                    <a:pt x="8445" y="33345"/>
                  </a:cubicBezTo>
                  <a:cubicBezTo>
                    <a:pt x="8354" y="33304"/>
                    <a:pt x="8273" y="33264"/>
                    <a:pt x="8183" y="33224"/>
                  </a:cubicBezTo>
                  <a:cubicBezTo>
                    <a:pt x="7680" y="33023"/>
                    <a:pt x="7156" y="32922"/>
                    <a:pt x="6623" y="32892"/>
                  </a:cubicBezTo>
                  <a:cubicBezTo>
                    <a:pt x="6507" y="32886"/>
                    <a:pt x="6391" y="32883"/>
                    <a:pt x="6275" y="32883"/>
                  </a:cubicBezTo>
                  <a:cubicBezTo>
                    <a:pt x="5558" y="32883"/>
                    <a:pt x="4849" y="32986"/>
                    <a:pt x="4147" y="33133"/>
                  </a:cubicBezTo>
                  <a:cubicBezTo>
                    <a:pt x="3553" y="33244"/>
                    <a:pt x="2970" y="33425"/>
                    <a:pt x="2366" y="33546"/>
                  </a:cubicBezTo>
                  <a:cubicBezTo>
                    <a:pt x="2054" y="33596"/>
                    <a:pt x="1722" y="33636"/>
                    <a:pt x="1400" y="33646"/>
                  </a:cubicBezTo>
                  <a:cubicBezTo>
                    <a:pt x="1356" y="33648"/>
                    <a:pt x="1312" y="33649"/>
                    <a:pt x="1269" y="33649"/>
                  </a:cubicBezTo>
                  <a:cubicBezTo>
                    <a:pt x="1051" y="33649"/>
                    <a:pt x="833" y="33628"/>
                    <a:pt x="615" y="33586"/>
                  </a:cubicBezTo>
                  <a:cubicBezTo>
                    <a:pt x="584" y="33576"/>
                    <a:pt x="544" y="33566"/>
                    <a:pt x="504" y="33556"/>
                  </a:cubicBezTo>
                  <a:cubicBezTo>
                    <a:pt x="373" y="33496"/>
                    <a:pt x="232" y="33445"/>
                    <a:pt x="91" y="33385"/>
                  </a:cubicBezTo>
                  <a:cubicBezTo>
                    <a:pt x="86" y="33383"/>
                    <a:pt x="81" y="33383"/>
                    <a:pt x="76" y="33383"/>
                  </a:cubicBezTo>
                  <a:cubicBezTo>
                    <a:pt x="41" y="33383"/>
                    <a:pt x="9" y="33410"/>
                    <a:pt x="1" y="33445"/>
                  </a:cubicBezTo>
                  <a:lnTo>
                    <a:pt x="11" y="33435"/>
                  </a:lnTo>
                  <a:cubicBezTo>
                    <a:pt x="11" y="33546"/>
                    <a:pt x="162" y="33566"/>
                    <a:pt x="232" y="33616"/>
                  </a:cubicBezTo>
                  <a:cubicBezTo>
                    <a:pt x="242" y="33616"/>
                    <a:pt x="252" y="33626"/>
                    <a:pt x="262" y="33626"/>
                  </a:cubicBezTo>
                  <a:cubicBezTo>
                    <a:pt x="262" y="33626"/>
                    <a:pt x="272" y="33626"/>
                    <a:pt x="272" y="33636"/>
                  </a:cubicBezTo>
                  <a:cubicBezTo>
                    <a:pt x="1571" y="34170"/>
                    <a:pt x="2960" y="34482"/>
                    <a:pt x="4197" y="35156"/>
                  </a:cubicBezTo>
                  <a:cubicBezTo>
                    <a:pt x="5204" y="35679"/>
                    <a:pt x="6150" y="36334"/>
                    <a:pt x="7227" y="36716"/>
                  </a:cubicBezTo>
                  <a:cubicBezTo>
                    <a:pt x="7906" y="36934"/>
                    <a:pt x="8623" y="37042"/>
                    <a:pt x="9337" y="37042"/>
                  </a:cubicBezTo>
                  <a:cubicBezTo>
                    <a:pt x="9744" y="37042"/>
                    <a:pt x="10150" y="37007"/>
                    <a:pt x="10548" y="36937"/>
                  </a:cubicBezTo>
                  <a:cubicBezTo>
                    <a:pt x="10910" y="36867"/>
                    <a:pt x="11273" y="36807"/>
                    <a:pt x="11635" y="36726"/>
                  </a:cubicBezTo>
                  <a:cubicBezTo>
                    <a:pt x="11705" y="36696"/>
                    <a:pt x="11826" y="36706"/>
                    <a:pt x="11886" y="36666"/>
                  </a:cubicBezTo>
                  <a:cubicBezTo>
                    <a:pt x="12772" y="36817"/>
                    <a:pt x="13668" y="36897"/>
                    <a:pt x="14553" y="36988"/>
                  </a:cubicBezTo>
                  <a:cubicBezTo>
                    <a:pt x="15228" y="37048"/>
                    <a:pt x="15902" y="37109"/>
                    <a:pt x="16586" y="37119"/>
                  </a:cubicBezTo>
                  <a:cubicBezTo>
                    <a:pt x="16724" y="37122"/>
                    <a:pt x="16863" y="37123"/>
                    <a:pt x="17002" y="37123"/>
                  </a:cubicBezTo>
                  <a:cubicBezTo>
                    <a:pt x="17281" y="37123"/>
                    <a:pt x="17563" y="37119"/>
                    <a:pt x="17844" y="37119"/>
                  </a:cubicBezTo>
                  <a:lnTo>
                    <a:pt x="17985" y="37119"/>
                  </a:lnTo>
                  <a:cubicBezTo>
                    <a:pt x="18217" y="37300"/>
                    <a:pt x="18438" y="37481"/>
                    <a:pt x="18660" y="37662"/>
                  </a:cubicBezTo>
                  <a:cubicBezTo>
                    <a:pt x="18811" y="37793"/>
                    <a:pt x="18951" y="37924"/>
                    <a:pt x="19092" y="38065"/>
                  </a:cubicBezTo>
                  <a:cubicBezTo>
                    <a:pt x="19173" y="38115"/>
                    <a:pt x="19223" y="38236"/>
                    <a:pt x="19304" y="38266"/>
                  </a:cubicBezTo>
                  <a:cubicBezTo>
                    <a:pt x="19334" y="38658"/>
                    <a:pt x="19374" y="39061"/>
                    <a:pt x="19424" y="39464"/>
                  </a:cubicBezTo>
                  <a:cubicBezTo>
                    <a:pt x="19505" y="40319"/>
                    <a:pt x="19767" y="41144"/>
                    <a:pt x="19908" y="42000"/>
                  </a:cubicBezTo>
                  <a:cubicBezTo>
                    <a:pt x="20089" y="42916"/>
                    <a:pt x="20220" y="43831"/>
                    <a:pt x="20300" y="44757"/>
                  </a:cubicBezTo>
                  <a:cubicBezTo>
                    <a:pt x="20370" y="45472"/>
                    <a:pt x="20431" y="46186"/>
                    <a:pt x="20491" y="46891"/>
                  </a:cubicBezTo>
                  <a:cubicBezTo>
                    <a:pt x="20381" y="46830"/>
                    <a:pt x="20270" y="46750"/>
                    <a:pt x="20169" y="46679"/>
                  </a:cubicBezTo>
                  <a:cubicBezTo>
                    <a:pt x="19747" y="46367"/>
                    <a:pt x="19314" y="46035"/>
                    <a:pt x="18921" y="45693"/>
                  </a:cubicBezTo>
                  <a:cubicBezTo>
                    <a:pt x="18790" y="45562"/>
                    <a:pt x="18660" y="45432"/>
                    <a:pt x="18529" y="45301"/>
                  </a:cubicBezTo>
                  <a:cubicBezTo>
                    <a:pt x="18599" y="45120"/>
                    <a:pt x="18609" y="44848"/>
                    <a:pt x="18639" y="44697"/>
                  </a:cubicBezTo>
                  <a:cubicBezTo>
                    <a:pt x="18690" y="44304"/>
                    <a:pt x="18670" y="43902"/>
                    <a:pt x="18599" y="43509"/>
                  </a:cubicBezTo>
                  <a:cubicBezTo>
                    <a:pt x="18790" y="43409"/>
                    <a:pt x="19022" y="43278"/>
                    <a:pt x="19163" y="43107"/>
                  </a:cubicBezTo>
                  <a:cubicBezTo>
                    <a:pt x="19573" y="43069"/>
                    <a:pt x="19457" y="42532"/>
                    <a:pt x="19126" y="42532"/>
                  </a:cubicBezTo>
                  <a:cubicBezTo>
                    <a:pt x="19099" y="42532"/>
                    <a:pt x="19071" y="42536"/>
                    <a:pt x="19042" y="42543"/>
                  </a:cubicBezTo>
                  <a:cubicBezTo>
                    <a:pt x="18811" y="42644"/>
                    <a:pt x="18811" y="42946"/>
                    <a:pt x="18982" y="43066"/>
                  </a:cubicBezTo>
                  <a:cubicBezTo>
                    <a:pt x="18901" y="43127"/>
                    <a:pt x="18811" y="43187"/>
                    <a:pt x="18720" y="43248"/>
                  </a:cubicBezTo>
                  <a:cubicBezTo>
                    <a:pt x="18670" y="43288"/>
                    <a:pt x="18609" y="43308"/>
                    <a:pt x="18559" y="43338"/>
                  </a:cubicBezTo>
                  <a:cubicBezTo>
                    <a:pt x="18489" y="43016"/>
                    <a:pt x="18388" y="42714"/>
                    <a:pt x="18257" y="42422"/>
                  </a:cubicBezTo>
                  <a:cubicBezTo>
                    <a:pt x="18555" y="42236"/>
                    <a:pt x="18328" y="41758"/>
                    <a:pt x="18022" y="41758"/>
                  </a:cubicBezTo>
                  <a:cubicBezTo>
                    <a:pt x="17997" y="41758"/>
                    <a:pt x="17971" y="41761"/>
                    <a:pt x="17945" y="41768"/>
                  </a:cubicBezTo>
                  <a:cubicBezTo>
                    <a:pt x="17517" y="41914"/>
                    <a:pt x="17728" y="42455"/>
                    <a:pt x="18079" y="42455"/>
                  </a:cubicBezTo>
                  <a:cubicBezTo>
                    <a:pt x="18091" y="42455"/>
                    <a:pt x="18104" y="42454"/>
                    <a:pt x="18116" y="42453"/>
                  </a:cubicBezTo>
                  <a:cubicBezTo>
                    <a:pt x="18116" y="42473"/>
                    <a:pt x="18126" y="42493"/>
                    <a:pt x="18136" y="42523"/>
                  </a:cubicBezTo>
                  <a:cubicBezTo>
                    <a:pt x="18388" y="43177"/>
                    <a:pt x="18549" y="43902"/>
                    <a:pt x="18468" y="44606"/>
                  </a:cubicBezTo>
                  <a:cubicBezTo>
                    <a:pt x="18458" y="44767"/>
                    <a:pt x="18438" y="44938"/>
                    <a:pt x="18398" y="45099"/>
                  </a:cubicBezTo>
                  <a:cubicBezTo>
                    <a:pt x="18398" y="45109"/>
                    <a:pt x="18398" y="45130"/>
                    <a:pt x="18388" y="45160"/>
                  </a:cubicBezTo>
                  <a:cubicBezTo>
                    <a:pt x="17744" y="44475"/>
                    <a:pt x="17180" y="43721"/>
                    <a:pt x="16717" y="42916"/>
                  </a:cubicBezTo>
                  <a:cubicBezTo>
                    <a:pt x="16868" y="42785"/>
                    <a:pt x="16919" y="42533"/>
                    <a:pt x="16757" y="42382"/>
                  </a:cubicBezTo>
                  <a:cubicBezTo>
                    <a:pt x="16704" y="42178"/>
                    <a:pt x="16503" y="42021"/>
                    <a:pt x="16297" y="42021"/>
                  </a:cubicBezTo>
                  <a:cubicBezTo>
                    <a:pt x="16269" y="42021"/>
                    <a:pt x="16242" y="42024"/>
                    <a:pt x="16214" y="42030"/>
                  </a:cubicBezTo>
                  <a:cubicBezTo>
                    <a:pt x="15582" y="42229"/>
                    <a:pt x="15865" y="43019"/>
                    <a:pt x="16389" y="43019"/>
                  </a:cubicBezTo>
                  <a:cubicBezTo>
                    <a:pt x="16448" y="43019"/>
                    <a:pt x="16511" y="43009"/>
                    <a:pt x="16576" y="42986"/>
                  </a:cubicBezTo>
                  <a:cubicBezTo>
                    <a:pt x="17059" y="43841"/>
                    <a:pt x="17643" y="44636"/>
                    <a:pt x="18327" y="45341"/>
                  </a:cubicBezTo>
                  <a:cubicBezTo>
                    <a:pt x="18327" y="45351"/>
                    <a:pt x="18327" y="45351"/>
                    <a:pt x="18327" y="45351"/>
                  </a:cubicBezTo>
                  <a:cubicBezTo>
                    <a:pt x="18348" y="45371"/>
                    <a:pt x="18368" y="45391"/>
                    <a:pt x="18378" y="45411"/>
                  </a:cubicBezTo>
                  <a:cubicBezTo>
                    <a:pt x="18388" y="45421"/>
                    <a:pt x="18398" y="45421"/>
                    <a:pt x="18398" y="45432"/>
                  </a:cubicBezTo>
                  <a:lnTo>
                    <a:pt x="18418" y="45432"/>
                  </a:lnTo>
                  <a:cubicBezTo>
                    <a:pt x="18609" y="45633"/>
                    <a:pt x="18811" y="45824"/>
                    <a:pt x="19022" y="46005"/>
                  </a:cubicBezTo>
                  <a:cubicBezTo>
                    <a:pt x="18931" y="46005"/>
                    <a:pt x="18831" y="46005"/>
                    <a:pt x="18790" y="45995"/>
                  </a:cubicBezTo>
                  <a:cubicBezTo>
                    <a:pt x="18499" y="45975"/>
                    <a:pt x="18207" y="45945"/>
                    <a:pt x="17915" y="45905"/>
                  </a:cubicBezTo>
                  <a:cubicBezTo>
                    <a:pt x="17774" y="45884"/>
                    <a:pt x="17633" y="45854"/>
                    <a:pt x="17492" y="45824"/>
                  </a:cubicBezTo>
                  <a:cubicBezTo>
                    <a:pt x="17502" y="45754"/>
                    <a:pt x="17432" y="45663"/>
                    <a:pt x="17412" y="45603"/>
                  </a:cubicBezTo>
                  <a:cubicBezTo>
                    <a:pt x="17261" y="45270"/>
                    <a:pt x="17069" y="44948"/>
                    <a:pt x="16848" y="44657"/>
                  </a:cubicBezTo>
                  <a:cubicBezTo>
                    <a:pt x="16798" y="44596"/>
                    <a:pt x="16747" y="44536"/>
                    <a:pt x="16697" y="44485"/>
                  </a:cubicBezTo>
                  <a:cubicBezTo>
                    <a:pt x="16768" y="44405"/>
                    <a:pt x="16778" y="44284"/>
                    <a:pt x="16667" y="44214"/>
                  </a:cubicBezTo>
                  <a:cubicBezTo>
                    <a:pt x="16631" y="44095"/>
                    <a:pt x="16511" y="44014"/>
                    <a:pt x="16398" y="44014"/>
                  </a:cubicBezTo>
                  <a:cubicBezTo>
                    <a:pt x="16320" y="44014"/>
                    <a:pt x="16245" y="44053"/>
                    <a:pt x="16204" y="44143"/>
                  </a:cubicBezTo>
                  <a:cubicBezTo>
                    <a:pt x="16119" y="44343"/>
                    <a:pt x="16319" y="44569"/>
                    <a:pt x="16520" y="44569"/>
                  </a:cubicBezTo>
                  <a:cubicBezTo>
                    <a:pt x="16532" y="44569"/>
                    <a:pt x="16544" y="44568"/>
                    <a:pt x="16556" y="44566"/>
                  </a:cubicBezTo>
                  <a:cubicBezTo>
                    <a:pt x="16566" y="44566"/>
                    <a:pt x="16566" y="44566"/>
                    <a:pt x="16576" y="44556"/>
                  </a:cubicBezTo>
                  <a:cubicBezTo>
                    <a:pt x="16858" y="44918"/>
                    <a:pt x="17100" y="45301"/>
                    <a:pt x="17281" y="45723"/>
                  </a:cubicBezTo>
                  <a:cubicBezTo>
                    <a:pt x="17291" y="45733"/>
                    <a:pt x="17301" y="45754"/>
                    <a:pt x="17311" y="45784"/>
                  </a:cubicBezTo>
                  <a:cubicBezTo>
                    <a:pt x="16768" y="45643"/>
                    <a:pt x="16244" y="45452"/>
                    <a:pt x="15761" y="45160"/>
                  </a:cubicBezTo>
                  <a:cubicBezTo>
                    <a:pt x="15822" y="45049"/>
                    <a:pt x="15832" y="44918"/>
                    <a:pt x="15761" y="44808"/>
                  </a:cubicBezTo>
                  <a:cubicBezTo>
                    <a:pt x="15627" y="44637"/>
                    <a:pt x="15445" y="44467"/>
                    <a:pt x="15229" y="44467"/>
                  </a:cubicBezTo>
                  <a:cubicBezTo>
                    <a:pt x="15202" y="44467"/>
                    <a:pt x="15175" y="44470"/>
                    <a:pt x="15147" y="44475"/>
                  </a:cubicBezTo>
                  <a:cubicBezTo>
                    <a:pt x="14545" y="44635"/>
                    <a:pt x="14814" y="45403"/>
                    <a:pt x="15321" y="45403"/>
                  </a:cubicBezTo>
                  <a:cubicBezTo>
                    <a:pt x="15356" y="45403"/>
                    <a:pt x="15392" y="45399"/>
                    <a:pt x="15429" y="45391"/>
                  </a:cubicBezTo>
                  <a:cubicBezTo>
                    <a:pt x="15520" y="45381"/>
                    <a:pt x="15610" y="45341"/>
                    <a:pt x="15681" y="45270"/>
                  </a:cubicBezTo>
                  <a:cubicBezTo>
                    <a:pt x="16264" y="45663"/>
                    <a:pt x="16949" y="45894"/>
                    <a:pt x="17643" y="46025"/>
                  </a:cubicBezTo>
                  <a:cubicBezTo>
                    <a:pt x="17341" y="46307"/>
                    <a:pt x="16959" y="46529"/>
                    <a:pt x="16586" y="46710"/>
                  </a:cubicBezTo>
                  <a:cubicBezTo>
                    <a:pt x="16435" y="46780"/>
                    <a:pt x="16274" y="46851"/>
                    <a:pt x="16123" y="46911"/>
                  </a:cubicBezTo>
                  <a:cubicBezTo>
                    <a:pt x="16043" y="46770"/>
                    <a:pt x="15912" y="46669"/>
                    <a:pt x="15761" y="46659"/>
                  </a:cubicBezTo>
                  <a:lnTo>
                    <a:pt x="15761" y="46659"/>
                  </a:lnTo>
                  <a:cubicBezTo>
                    <a:pt x="15230" y="46718"/>
                    <a:pt x="15391" y="47365"/>
                    <a:pt x="15841" y="47365"/>
                  </a:cubicBezTo>
                  <a:cubicBezTo>
                    <a:pt x="15851" y="47365"/>
                    <a:pt x="15861" y="47364"/>
                    <a:pt x="15872" y="47364"/>
                  </a:cubicBezTo>
                  <a:cubicBezTo>
                    <a:pt x="16023" y="47354"/>
                    <a:pt x="16164" y="47213"/>
                    <a:pt x="16174" y="47062"/>
                  </a:cubicBezTo>
                  <a:cubicBezTo>
                    <a:pt x="16757" y="46840"/>
                    <a:pt x="17422" y="46518"/>
                    <a:pt x="17814" y="46055"/>
                  </a:cubicBezTo>
                  <a:cubicBezTo>
                    <a:pt x="18046" y="46086"/>
                    <a:pt x="18267" y="46116"/>
                    <a:pt x="18499" y="46136"/>
                  </a:cubicBezTo>
                  <a:cubicBezTo>
                    <a:pt x="18670" y="46156"/>
                    <a:pt x="18851" y="46166"/>
                    <a:pt x="19022" y="46176"/>
                  </a:cubicBezTo>
                  <a:cubicBezTo>
                    <a:pt x="19062" y="46176"/>
                    <a:pt x="19116" y="46185"/>
                    <a:pt x="19165" y="46185"/>
                  </a:cubicBezTo>
                  <a:cubicBezTo>
                    <a:pt x="19190" y="46185"/>
                    <a:pt x="19213" y="46183"/>
                    <a:pt x="19233" y="46176"/>
                  </a:cubicBezTo>
                  <a:cubicBezTo>
                    <a:pt x="19344" y="46267"/>
                    <a:pt x="19455" y="46357"/>
                    <a:pt x="19565" y="46448"/>
                  </a:cubicBezTo>
                  <a:cubicBezTo>
                    <a:pt x="19666" y="46508"/>
                    <a:pt x="20230" y="46971"/>
                    <a:pt x="20501" y="47112"/>
                  </a:cubicBezTo>
                  <a:cubicBezTo>
                    <a:pt x="20612" y="48360"/>
                    <a:pt x="20723" y="49608"/>
                    <a:pt x="20833" y="50856"/>
                  </a:cubicBezTo>
                  <a:cubicBezTo>
                    <a:pt x="20854" y="51057"/>
                    <a:pt x="20864" y="51259"/>
                    <a:pt x="20894" y="51460"/>
                  </a:cubicBezTo>
                  <a:cubicBezTo>
                    <a:pt x="20904" y="51510"/>
                    <a:pt x="20914" y="51550"/>
                    <a:pt x="20924" y="51591"/>
                  </a:cubicBezTo>
                  <a:cubicBezTo>
                    <a:pt x="20932" y="51633"/>
                    <a:pt x="20969" y="51654"/>
                    <a:pt x="21004" y="51654"/>
                  </a:cubicBezTo>
                  <a:cubicBezTo>
                    <a:pt x="21011" y="51654"/>
                    <a:pt x="21018" y="51653"/>
                    <a:pt x="21025" y="51651"/>
                  </a:cubicBezTo>
                  <a:cubicBezTo>
                    <a:pt x="21045" y="51651"/>
                    <a:pt x="21055" y="51631"/>
                    <a:pt x="21065" y="51621"/>
                  </a:cubicBezTo>
                  <a:cubicBezTo>
                    <a:pt x="21085" y="51591"/>
                    <a:pt x="21075" y="51561"/>
                    <a:pt x="21075" y="51530"/>
                  </a:cubicBezTo>
                  <a:cubicBezTo>
                    <a:pt x="21065" y="51480"/>
                    <a:pt x="21065" y="51440"/>
                    <a:pt x="21055" y="51389"/>
                  </a:cubicBezTo>
                  <a:cubicBezTo>
                    <a:pt x="20984" y="50544"/>
                    <a:pt x="20904" y="49699"/>
                    <a:pt x="20823" y="48853"/>
                  </a:cubicBezTo>
                  <a:cubicBezTo>
                    <a:pt x="20773" y="48260"/>
                    <a:pt x="20723" y="47676"/>
                    <a:pt x="20672" y="47092"/>
                  </a:cubicBezTo>
                  <a:cubicBezTo>
                    <a:pt x="20682" y="47072"/>
                    <a:pt x="20682" y="47052"/>
                    <a:pt x="20672" y="47042"/>
                  </a:cubicBezTo>
                  <a:cubicBezTo>
                    <a:pt x="20582" y="45955"/>
                    <a:pt x="20491" y="44868"/>
                    <a:pt x="20360" y="43781"/>
                  </a:cubicBezTo>
                  <a:cubicBezTo>
                    <a:pt x="20360" y="43721"/>
                    <a:pt x="20350" y="43670"/>
                    <a:pt x="20340" y="43610"/>
                  </a:cubicBezTo>
                  <a:cubicBezTo>
                    <a:pt x="20360" y="43610"/>
                    <a:pt x="20370" y="43610"/>
                    <a:pt x="20391" y="43590"/>
                  </a:cubicBezTo>
                  <a:cubicBezTo>
                    <a:pt x="20954" y="43046"/>
                    <a:pt x="21478" y="42463"/>
                    <a:pt x="21961" y="41849"/>
                  </a:cubicBezTo>
                  <a:cubicBezTo>
                    <a:pt x="22051" y="41859"/>
                    <a:pt x="22132" y="41869"/>
                    <a:pt x="22222" y="41879"/>
                  </a:cubicBezTo>
                  <a:cubicBezTo>
                    <a:pt x="22388" y="41894"/>
                    <a:pt x="22557" y="41902"/>
                    <a:pt x="22725" y="41902"/>
                  </a:cubicBezTo>
                  <a:cubicBezTo>
                    <a:pt x="22894" y="41902"/>
                    <a:pt x="23063" y="41894"/>
                    <a:pt x="23229" y="41879"/>
                  </a:cubicBezTo>
                  <a:cubicBezTo>
                    <a:pt x="23460" y="41859"/>
                    <a:pt x="23682" y="41788"/>
                    <a:pt x="23913" y="41748"/>
                  </a:cubicBezTo>
                  <a:cubicBezTo>
                    <a:pt x="24326" y="41647"/>
                    <a:pt x="24738" y="41507"/>
                    <a:pt x="25121" y="41325"/>
                  </a:cubicBezTo>
                  <a:cubicBezTo>
                    <a:pt x="25403" y="41195"/>
                    <a:pt x="25664" y="41034"/>
                    <a:pt x="25916" y="40872"/>
                  </a:cubicBezTo>
                  <a:cubicBezTo>
                    <a:pt x="26097" y="40762"/>
                    <a:pt x="26268" y="40641"/>
                    <a:pt x="26429" y="40510"/>
                  </a:cubicBezTo>
                  <a:cubicBezTo>
                    <a:pt x="27063" y="39987"/>
                    <a:pt x="27607" y="39343"/>
                    <a:pt x="27969" y="38598"/>
                  </a:cubicBezTo>
                  <a:cubicBezTo>
                    <a:pt x="28130" y="38276"/>
                    <a:pt x="28261" y="37924"/>
                    <a:pt x="28331" y="37561"/>
                  </a:cubicBezTo>
                  <a:cubicBezTo>
                    <a:pt x="28422" y="37129"/>
                    <a:pt x="28482" y="36686"/>
                    <a:pt x="28502" y="36243"/>
                  </a:cubicBezTo>
                  <a:cubicBezTo>
                    <a:pt x="28573" y="35257"/>
                    <a:pt x="28553" y="34260"/>
                    <a:pt x="28583" y="33274"/>
                  </a:cubicBezTo>
                  <a:cubicBezTo>
                    <a:pt x="28603" y="32801"/>
                    <a:pt x="28623" y="32318"/>
                    <a:pt x="28643" y="31845"/>
                  </a:cubicBezTo>
                  <a:cubicBezTo>
                    <a:pt x="28673" y="31322"/>
                    <a:pt x="28694" y="30798"/>
                    <a:pt x="28714" y="30275"/>
                  </a:cubicBezTo>
                  <a:cubicBezTo>
                    <a:pt x="28714" y="30255"/>
                    <a:pt x="28714" y="30235"/>
                    <a:pt x="28724" y="30215"/>
                  </a:cubicBezTo>
                  <a:cubicBezTo>
                    <a:pt x="29056" y="29520"/>
                    <a:pt x="29267" y="28755"/>
                    <a:pt x="29388" y="28001"/>
                  </a:cubicBezTo>
                  <a:cubicBezTo>
                    <a:pt x="29438" y="27678"/>
                    <a:pt x="29489" y="27356"/>
                    <a:pt x="29529" y="27034"/>
                  </a:cubicBezTo>
                  <a:cubicBezTo>
                    <a:pt x="29539" y="26914"/>
                    <a:pt x="29559" y="26793"/>
                    <a:pt x="29559" y="26672"/>
                  </a:cubicBezTo>
                  <a:cubicBezTo>
                    <a:pt x="29569" y="26615"/>
                    <a:pt x="29560" y="26520"/>
                    <a:pt x="29489" y="26520"/>
                  </a:cubicBezTo>
                  <a:cubicBezTo>
                    <a:pt x="29486" y="26520"/>
                    <a:pt x="29482" y="26521"/>
                    <a:pt x="29479" y="26521"/>
                  </a:cubicBezTo>
                  <a:cubicBezTo>
                    <a:pt x="29448" y="26521"/>
                    <a:pt x="29418" y="26541"/>
                    <a:pt x="29408" y="26571"/>
                  </a:cubicBezTo>
                  <a:cubicBezTo>
                    <a:pt x="29378" y="26582"/>
                    <a:pt x="29358" y="26622"/>
                    <a:pt x="29338" y="26652"/>
                  </a:cubicBezTo>
                  <a:cubicBezTo>
                    <a:pt x="29297" y="26743"/>
                    <a:pt x="29257" y="26833"/>
                    <a:pt x="29217" y="26924"/>
                  </a:cubicBezTo>
                  <a:cubicBezTo>
                    <a:pt x="29167" y="27044"/>
                    <a:pt x="29106" y="27165"/>
                    <a:pt x="29056" y="27286"/>
                  </a:cubicBezTo>
                  <a:cubicBezTo>
                    <a:pt x="28704" y="28001"/>
                    <a:pt x="28371" y="28715"/>
                    <a:pt x="27959" y="29389"/>
                  </a:cubicBezTo>
                  <a:cubicBezTo>
                    <a:pt x="27747" y="29721"/>
                    <a:pt x="27526" y="30044"/>
                    <a:pt x="27295" y="30356"/>
                  </a:cubicBezTo>
                  <a:cubicBezTo>
                    <a:pt x="26973" y="30788"/>
                    <a:pt x="26671" y="31221"/>
                    <a:pt x="26339" y="31624"/>
                  </a:cubicBezTo>
                  <a:cubicBezTo>
                    <a:pt x="26107" y="31926"/>
                    <a:pt x="25855" y="32207"/>
                    <a:pt x="25564" y="32469"/>
                  </a:cubicBezTo>
                  <a:cubicBezTo>
                    <a:pt x="25423" y="32590"/>
                    <a:pt x="25282" y="32721"/>
                    <a:pt x="25121" y="32821"/>
                  </a:cubicBezTo>
                  <a:cubicBezTo>
                    <a:pt x="25091" y="32841"/>
                    <a:pt x="25060" y="32851"/>
                    <a:pt x="25030" y="32872"/>
                  </a:cubicBezTo>
                  <a:cubicBezTo>
                    <a:pt x="25000" y="32882"/>
                    <a:pt x="24960" y="32902"/>
                    <a:pt x="24950" y="32922"/>
                  </a:cubicBezTo>
                  <a:cubicBezTo>
                    <a:pt x="24940" y="32942"/>
                    <a:pt x="24940" y="32952"/>
                    <a:pt x="24940" y="32962"/>
                  </a:cubicBezTo>
                  <a:cubicBezTo>
                    <a:pt x="24668" y="33103"/>
                    <a:pt x="24416" y="33294"/>
                    <a:pt x="24215" y="33526"/>
                  </a:cubicBezTo>
                  <a:cubicBezTo>
                    <a:pt x="23873" y="33928"/>
                    <a:pt x="23661" y="34431"/>
                    <a:pt x="23430" y="34915"/>
                  </a:cubicBezTo>
                  <a:cubicBezTo>
                    <a:pt x="22846" y="36233"/>
                    <a:pt x="22554" y="37662"/>
                    <a:pt x="22232" y="39061"/>
                  </a:cubicBezTo>
                  <a:cubicBezTo>
                    <a:pt x="22112" y="39675"/>
                    <a:pt x="22011" y="40289"/>
                    <a:pt x="21961" y="40903"/>
                  </a:cubicBezTo>
                  <a:cubicBezTo>
                    <a:pt x="21951" y="41104"/>
                    <a:pt x="21930" y="41315"/>
                    <a:pt x="21930" y="41517"/>
                  </a:cubicBezTo>
                  <a:cubicBezTo>
                    <a:pt x="21930" y="41547"/>
                    <a:pt x="21920" y="41587"/>
                    <a:pt x="21930" y="41617"/>
                  </a:cubicBezTo>
                  <a:cubicBezTo>
                    <a:pt x="21910" y="41637"/>
                    <a:pt x="21890" y="41668"/>
                    <a:pt x="21880" y="41688"/>
                  </a:cubicBezTo>
                  <a:cubicBezTo>
                    <a:pt x="21850" y="41698"/>
                    <a:pt x="21840" y="41718"/>
                    <a:pt x="21830" y="41738"/>
                  </a:cubicBezTo>
                  <a:cubicBezTo>
                    <a:pt x="21558" y="42100"/>
                    <a:pt x="21276" y="42442"/>
                    <a:pt x="20954" y="42765"/>
                  </a:cubicBezTo>
                  <a:cubicBezTo>
                    <a:pt x="20733" y="42976"/>
                    <a:pt x="20542" y="43217"/>
                    <a:pt x="20320" y="43429"/>
                  </a:cubicBezTo>
                  <a:cubicBezTo>
                    <a:pt x="20270" y="43077"/>
                    <a:pt x="20209" y="42734"/>
                    <a:pt x="20149" y="42392"/>
                  </a:cubicBezTo>
                  <a:cubicBezTo>
                    <a:pt x="20018" y="41607"/>
                    <a:pt x="19827" y="40842"/>
                    <a:pt x="19676" y="40067"/>
                  </a:cubicBezTo>
                  <a:cubicBezTo>
                    <a:pt x="19606" y="39675"/>
                    <a:pt x="19565" y="39282"/>
                    <a:pt x="19525" y="38890"/>
                  </a:cubicBezTo>
                  <a:cubicBezTo>
                    <a:pt x="19304" y="36686"/>
                    <a:pt x="19404" y="34452"/>
                    <a:pt x="19123" y="32258"/>
                  </a:cubicBezTo>
                  <a:cubicBezTo>
                    <a:pt x="18982" y="31291"/>
                    <a:pt x="18720" y="30356"/>
                    <a:pt x="18448" y="29430"/>
                  </a:cubicBezTo>
                  <a:cubicBezTo>
                    <a:pt x="18458" y="29410"/>
                    <a:pt x="18468" y="29379"/>
                    <a:pt x="18478" y="29359"/>
                  </a:cubicBezTo>
                  <a:cubicBezTo>
                    <a:pt x="18519" y="29228"/>
                    <a:pt x="18549" y="29087"/>
                    <a:pt x="18589" y="28957"/>
                  </a:cubicBezTo>
                  <a:cubicBezTo>
                    <a:pt x="18710" y="28564"/>
                    <a:pt x="18851" y="28182"/>
                    <a:pt x="19052" y="27829"/>
                  </a:cubicBezTo>
                  <a:cubicBezTo>
                    <a:pt x="19112" y="27850"/>
                    <a:pt x="19203" y="27860"/>
                    <a:pt x="19243" y="27860"/>
                  </a:cubicBezTo>
                  <a:cubicBezTo>
                    <a:pt x="19465" y="27890"/>
                    <a:pt x="19686" y="27920"/>
                    <a:pt x="19908" y="27940"/>
                  </a:cubicBezTo>
                  <a:cubicBezTo>
                    <a:pt x="20218" y="27965"/>
                    <a:pt x="20533" y="27978"/>
                    <a:pt x="20849" y="27978"/>
                  </a:cubicBezTo>
                  <a:cubicBezTo>
                    <a:pt x="21055" y="27978"/>
                    <a:pt x="21261" y="27972"/>
                    <a:pt x="21467" y="27960"/>
                  </a:cubicBezTo>
                  <a:cubicBezTo>
                    <a:pt x="21699" y="28302"/>
                    <a:pt x="22001" y="28584"/>
                    <a:pt x="22343" y="28806"/>
                  </a:cubicBezTo>
                  <a:cubicBezTo>
                    <a:pt x="22333" y="28816"/>
                    <a:pt x="22323" y="28826"/>
                    <a:pt x="22313" y="28836"/>
                  </a:cubicBezTo>
                  <a:cubicBezTo>
                    <a:pt x="22252" y="28906"/>
                    <a:pt x="22202" y="28967"/>
                    <a:pt x="22152" y="29037"/>
                  </a:cubicBezTo>
                  <a:cubicBezTo>
                    <a:pt x="22031" y="29208"/>
                    <a:pt x="21920" y="29399"/>
                    <a:pt x="21830" y="29591"/>
                  </a:cubicBezTo>
                  <a:cubicBezTo>
                    <a:pt x="21478" y="29621"/>
                    <a:pt x="21125" y="29742"/>
                    <a:pt x="20793" y="29872"/>
                  </a:cubicBezTo>
                  <a:cubicBezTo>
                    <a:pt x="20742" y="29762"/>
                    <a:pt x="20650" y="29718"/>
                    <a:pt x="20551" y="29718"/>
                  </a:cubicBezTo>
                  <a:cubicBezTo>
                    <a:pt x="20376" y="29718"/>
                    <a:pt x="20176" y="29853"/>
                    <a:pt x="20119" y="30013"/>
                  </a:cubicBezTo>
                  <a:cubicBezTo>
                    <a:pt x="20021" y="30237"/>
                    <a:pt x="20144" y="30468"/>
                    <a:pt x="20370" y="30468"/>
                  </a:cubicBezTo>
                  <a:cubicBezTo>
                    <a:pt x="20399" y="30468"/>
                    <a:pt x="20429" y="30464"/>
                    <a:pt x="20461" y="30456"/>
                  </a:cubicBezTo>
                  <a:cubicBezTo>
                    <a:pt x="20652" y="30416"/>
                    <a:pt x="20783" y="30245"/>
                    <a:pt x="20803" y="30054"/>
                  </a:cubicBezTo>
                  <a:cubicBezTo>
                    <a:pt x="21115" y="29923"/>
                    <a:pt x="21437" y="29822"/>
                    <a:pt x="21759" y="29752"/>
                  </a:cubicBezTo>
                  <a:lnTo>
                    <a:pt x="21759" y="29752"/>
                  </a:lnTo>
                  <a:cubicBezTo>
                    <a:pt x="21629" y="30074"/>
                    <a:pt x="21538" y="30406"/>
                    <a:pt x="21518" y="30758"/>
                  </a:cubicBezTo>
                  <a:cubicBezTo>
                    <a:pt x="21387" y="30829"/>
                    <a:pt x="21296" y="30959"/>
                    <a:pt x="21296" y="31100"/>
                  </a:cubicBezTo>
                  <a:cubicBezTo>
                    <a:pt x="21286" y="31251"/>
                    <a:pt x="21407" y="31412"/>
                    <a:pt x="21568" y="31422"/>
                  </a:cubicBezTo>
                  <a:cubicBezTo>
                    <a:pt x="21608" y="31412"/>
                    <a:pt x="21649" y="31412"/>
                    <a:pt x="21689" y="31412"/>
                  </a:cubicBezTo>
                  <a:cubicBezTo>
                    <a:pt x="21769" y="31402"/>
                    <a:pt x="21850" y="31372"/>
                    <a:pt x="21910" y="31332"/>
                  </a:cubicBezTo>
                  <a:cubicBezTo>
                    <a:pt x="22142" y="31171"/>
                    <a:pt x="22091" y="30808"/>
                    <a:pt x="21830" y="30718"/>
                  </a:cubicBezTo>
                  <a:cubicBezTo>
                    <a:pt x="21800" y="30706"/>
                    <a:pt x="21767" y="30701"/>
                    <a:pt x="21735" y="30701"/>
                  </a:cubicBezTo>
                  <a:cubicBezTo>
                    <a:pt x="21712" y="30701"/>
                    <a:pt x="21690" y="30704"/>
                    <a:pt x="21669" y="30708"/>
                  </a:cubicBezTo>
                  <a:cubicBezTo>
                    <a:pt x="21689" y="30486"/>
                    <a:pt x="21739" y="30275"/>
                    <a:pt x="21810" y="30074"/>
                  </a:cubicBezTo>
                  <a:cubicBezTo>
                    <a:pt x="21930" y="29732"/>
                    <a:pt x="22091" y="29399"/>
                    <a:pt x="22303" y="29108"/>
                  </a:cubicBezTo>
                  <a:cubicBezTo>
                    <a:pt x="22343" y="29057"/>
                    <a:pt x="22383" y="29007"/>
                    <a:pt x="22424" y="28967"/>
                  </a:cubicBezTo>
                  <a:cubicBezTo>
                    <a:pt x="22454" y="28947"/>
                    <a:pt x="22474" y="28916"/>
                    <a:pt x="22484" y="28886"/>
                  </a:cubicBezTo>
                  <a:cubicBezTo>
                    <a:pt x="22766" y="29047"/>
                    <a:pt x="23068" y="29178"/>
                    <a:pt x="23380" y="29269"/>
                  </a:cubicBezTo>
                  <a:cubicBezTo>
                    <a:pt x="23380" y="29279"/>
                    <a:pt x="23380" y="29289"/>
                    <a:pt x="23380" y="29299"/>
                  </a:cubicBezTo>
                  <a:cubicBezTo>
                    <a:pt x="23490" y="29550"/>
                    <a:pt x="23611" y="29802"/>
                    <a:pt x="23762" y="30044"/>
                  </a:cubicBezTo>
                  <a:cubicBezTo>
                    <a:pt x="23782" y="30074"/>
                    <a:pt x="23833" y="30144"/>
                    <a:pt x="23883" y="30205"/>
                  </a:cubicBezTo>
                  <a:cubicBezTo>
                    <a:pt x="23863" y="30255"/>
                    <a:pt x="23853" y="30315"/>
                    <a:pt x="23863" y="30376"/>
                  </a:cubicBezTo>
                  <a:cubicBezTo>
                    <a:pt x="23873" y="30496"/>
                    <a:pt x="23984" y="30587"/>
                    <a:pt x="24094" y="30607"/>
                  </a:cubicBezTo>
                  <a:cubicBezTo>
                    <a:pt x="24154" y="30650"/>
                    <a:pt x="24227" y="30670"/>
                    <a:pt x="24302" y="30670"/>
                  </a:cubicBezTo>
                  <a:cubicBezTo>
                    <a:pt x="24366" y="30670"/>
                    <a:pt x="24431" y="30655"/>
                    <a:pt x="24487" y="30627"/>
                  </a:cubicBezTo>
                  <a:cubicBezTo>
                    <a:pt x="24728" y="30527"/>
                    <a:pt x="24718" y="30134"/>
                    <a:pt x="24487" y="30023"/>
                  </a:cubicBezTo>
                  <a:cubicBezTo>
                    <a:pt x="24417" y="29991"/>
                    <a:pt x="24340" y="29974"/>
                    <a:pt x="24265" y="29974"/>
                  </a:cubicBezTo>
                  <a:cubicBezTo>
                    <a:pt x="24156" y="29974"/>
                    <a:pt x="24051" y="30008"/>
                    <a:pt x="23973" y="30074"/>
                  </a:cubicBezTo>
                  <a:cubicBezTo>
                    <a:pt x="23963" y="30054"/>
                    <a:pt x="23953" y="30044"/>
                    <a:pt x="23933" y="30023"/>
                  </a:cubicBezTo>
                  <a:cubicBezTo>
                    <a:pt x="23792" y="29802"/>
                    <a:pt x="23682" y="29571"/>
                    <a:pt x="23581" y="29329"/>
                  </a:cubicBezTo>
                  <a:cubicBezTo>
                    <a:pt x="23601" y="29329"/>
                    <a:pt x="23611" y="29339"/>
                    <a:pt x="23631" y="29339"/>
                  </a:cubicBezTo>
                  <a:cubicBezTo>
                    <a:pt x="23706" y="29356"/>
                    <a:pt x="24011" y="29420"/>
                    <a:pt x="24218" y="29420"/>
                  </a:cubicBezTo>
                  <a:cubicBezTo>
                    <a:pt x="24263" y="29420"/>
                    <a:pt x="24303" y="29417"/>
                    <a:pt x="24336" y="29410"/>
                  </a:cubicBezTo>
                  <a:cubicBezTo>
                    <a:pt x="24346" y="29420"/>
                    <a:pt x="24366" y="29440"/>
                    <a:pt x="24386" y="29450"/>
                  </a:cubicBezTo>
                  <a:cubicBezTo>
                    <a:pt x="24445" y="29500"/>
                    <a:pt x="24518" y="29523"/>
                    <a:pt x="24594" y="29523"/>
                  </a:cubicBezTo>
                  <a:cubicBezTo>
                    <a:pt x="24608" y="29523"/>
                    <a:pt x="24623" y="29522"/>
                    <a:pt x="24638" y="29520"/>
                  </a:cubicBezTo>
                  <a:cubicBezTo>
                    <a:pt x="24698" y="29510"/>
                    <a:pt x="24758" y="29470"/>
                    <a:pt x="24809" y="29430"/>
                  </a:cubicBezTo>
                  <a:cubicBezTo>
                    <a:pt x="24930" y="29349"/>
                    <a:pt x="25030" y="29208"/>
                    <a:pt x="24990" y="29067"/>
                  </a:cubicBezTo>
                  <a:cubicBezTo>
                    <a:pt x="24949" y="28943"/>
                    <a:pt x="24838" y="28896"/>
                    <a:pt x="24721" y="28896"/>
                  </a:cubicBezTo>
                  <a:cubicBezTo>
                    <a:pt x="24639" y="28896"/>
                    <a:pt x="24553" y="28919"/>
                    <a:pt x="24487" y="28957"/>
                  </a:cubicBezTo>
                  <a:cubicBezTo>
                    <a:pt x="24426" y="28987"/>
                    <a:pt x="24376" y="29037"/>
                    <a:pt x="24336" y="29087"/>
                  </a:cubicBezTo>
                  <a:cubicBezTo>
                    <a:pt x="24306" y="29128"/>
                    <a:pt x="24275" y="29168"/>
                    <a:pt x="24275" y="29218"/>
                  </a:cubicBezTo>
                  <a:cubicBezTo>
                    <a:pt x="24275" y="29238"/>
                    <a:pt x="24275" y="29259"/>
                    <a:pt x="24275" y="29279"/>
                  </a:cubicBezTo>
                  <a:cubicBezTo>
                    <a:pt x="24104" y="29269"/>
                    <a:pt x="23943" y="29248"/>
                    <a:pt x="23772" y="29218"/>
                  </a:cubicBezTo>
                  <a:cubicBezTo>
                    <a:pt x="22957" y="29027"/>
                    <a:pt x="22162" y="28635"/>
                    <a:pt x="21669" y="27940"/>
                  </a:cubicBezTo>
                  <a:lnTo>
                    <a:pt x="21769" y="27940"/>
                  </a:lnTo>
                  <a:cubicBezTo>
                    <a:pt x="22484" y="27870"/>
                    <a:pt x="23188" y="27719"/>
                    <a:pt x="23873" y="27517"/>
                  </a:cubicBezTo>
                  <a:cubicBezTo>
                    <a:pt x="23883" y="27558"/>
                    <a:pt x="23903" y="27588"/>
                    <a:pt x="23933" y="27618"/>
                  </a:cubicBezTo>
                  <a:cubicBezTo>
                    <a:pt x="24003" y="27711"/>
                    <a:pt x="24121" y="27763"/>
                    <a:pt x="24245" y="27763"/>
                  </a:cubicBezTo>
                  <a:cubicBezTo>
                    <a:pt x="24282" y="27763"/>
                    <a:pt x="24319" y="27758"/>
                    <a:pt x="24356" y="27749"/>
                  </a:cubicBezTo>
                  <a:cubicBezTo>
                    <a:pt x="24356" y="27749"/>
                    <a:pt x="24366" y="27739"/>
                    <a:pt x="24366" y="27739"/>
                  </a:cubicBezTo>
                  <a:cubicBezTo>
                    <a:pt x="24457" y="27739"/>
                    <a:pt x="24547" y="27699"/>
                    <a:pt x="24607" y="27618"/>
                  </a:cubicBezTo>
                  <a:cubicBezTo>
                    <a:pt x="24648" y="27568"/>
                    <a:pt x="24678" y="27497"/>
                    <a:pt x="24688" y="27437"/>
                  </a:cubicBezTo>
                  <a:cubicBezTo>
                    <a:pt x="24758" y="27266"/>
                    <a:pt x="24718" y="27055"/>
                    <a:pt x="24557" y="26964"/>
                  </a:cubicBezTo>
                  <a:cubicBezTo>
                    <a:pt x="24500" y="26940"/>
                    <a:pt x="24443" y="26930"/>
                    <a:pt x="24386" y="26930"/>
                  </a:cubicBezTo>
                  <a:cubicBezTo>
                    <a:pt x="24322" y="26930"/>
                    <a:pt x="24259" y="26943"/>
                    <a:pt x="24195" y="26964"/>
                  </a:cubicBezTo>
                  <a:cubicBezTo>
                    <a:pt x="24024" y="27004"/>
                    <a:pt x="23853" y="27165"/>
                    <a:pt x="23843" y="27356"/>
                  </a:cubicBezTo>
                  <a:cubicBezTo>
                    <a:pt x="23742" y="27387"/>
                    <a:pt x="23641" y="27407"/>
                    <a:pt x="23541" y="27437"/>
                  </a:cubicBezTo>
                  <a:cubicBezTo>
                    <a:pt x="23168" y="27538"/>
                    <a:pt x="22786" y="27628"/>
                    <a:pt x="22403" y="27689"/>
                  </a:cubicBezTo>
                  <a:cubicBezTo>
                    <a:pt x="22414" y="27678"/>
                    <a:pt x="22424" y="27658"/>
                    <a:pt x="22434" y="27648"/>
                  </a:cubicBezTo>
                  <a:cubicBezTo>
                    <a:pt x="22655" y="27377"/>
                    <a:pt x="22917" y="27115"/>
                    <a:pt x="23199" y="26904"/>
                  </a:cubicBezTo>
                  <a:cubicBezTo>
                    <a:pt x="23510" y="26682"/>
                    <a:pt x="23853" y="26521"/>
                    <a:pt x="24195" y="26350"/>
                  </a:cubicBezTo>
                  <a:cubicBezTo>
                    <a:pt x="24295" y="26310"/>
                    <a:pt x="24396" y="26259"/>
                    <a:pt x="24487" y="26209"/>
                  </a:cubicBezTo>
                  <a:cubicBezTo>
                    <a:pt x="24551" y="26274"/>
                    <a:pt x="24641" y="26319"/>
                    <a:pt x="24752" y="26319"/>
                  </a:cubicBezTo>
                  <a:cubicBezTo>
                    <a:pt x="24780" y="26319"/>
                    <a:pt x="24809" y="26316"/>
                    <a:pt x="24839" y="26310"/>
                  </a:cubicBezTo>
                  <a:cubicBezTo>
                    <a:pt x="24879" y="26300"/>
                    <a:pt x="24919" y="26290"/>
                    <a:pt x="24950" y="26270"/>
                  </a:cubicBezTo>
                  <a:cubicBezTo>
                    <a:pt x="25020" y="26259"/>
                    <a:pt x="25080" y="26229"/>
                    <a:pt x="25141" y="26189"/>
                  </a:cubicBezTo>
                  <a:cubicBezTo>
                    <a:pt x="25292" y="26078"/>
                    <a:pt x="25342" y="25867"/>
                    <a:pt x="25282" y="25696"/>
                  </a:cubicBezTo>
                  <a:cubicBezTo>
                    <a:pt x="25217" y="25525"/>
                    <a:pt x="25060" y="25444"/>
                    <a:pt x="24896" y="25444"/>
                  </a:cubicBezTo>
                  <a:cubicBezTo>
                    <a:pt x="24779" y="25444"/>
                    <a:pt x="24659" y="25485"/>
                    <a:pt x="24567" y="25565"/>
                  </a:cubicBezTo>
                  <a:cubicBezTo>
                    <a:pt x="24396" y="25686"/>
                    <a:pt x="24346" y="25897"/>
                    <a:pt x="24406" y="26068"/>
                  </a:cubicBezTo>
                  <a:cubicBezTo>
                    <a:pt x="24346" y="26098"/>
                    <a:pt x="24275" y="26119"/>
                    <a:pt x="24215" y="26149"/>
                  </a:cubicBezTo>
                  <a:cubicBezTo>
                    <a:pt x="23772" y="26370"/>
                    <a:pt x="23309" y="26571"/>
                    <a:pt x="22937" y="26904"/>
                  </a:cubicBezTo>
                  <a:cubicBezTo>
                    <a:pt x="22776" y="27034"/>
                    <a:pt x="22625" y="27185"/>
                    <a:pt x="22494" y="27346"/>
                  </a:cubicBezTo>
                  <a:cubicBezTo>
                    <a:pt x="22414" y="27427"/>
                    <a:pt x="22343" y="27507"/>
                    <a:pt x="22283" y="27608"/>
                  </a:cubicBezTo>
                  <a:cubicBezTo>
                    <a:pt x="22273" y="27638"/>
                    <a:pt x="22242" y="27678"/>
                    <a:pt x="22252" y="27709"/>
                  </a:cubicBezTo>
                  <a:cubicBezTo>
                    <a:pt x="21809" y="27781"/>
                    <a:pt x="21358" y="27821"/>
                    <a:pt x="20905" y="27821"/>
                  </a:cubicBezTo>
                  <a:cubicBezTo>
                    <a:pt x="20855" y="27821"/>
                    <a:pt x="20804" y="27820"/>
                    <a:pt x="20753" y="27819"/>
                  </a:cubicBezTo>
                  <a:cubicBezTo>
                    <a:pt x="20401" y="27819"/>
                    <a:pt x="20038" y="27799"/>
                    <a:pt x="19686" y="27769"/>
                  </a:cubicBezTo>
                  <a:cubicBezTo>
                    <a:pt x="19521" y="27760"/>
                    <a:pt x="19340" y="27717"/>
                    <a:pt x="19164" y="27717"/>
                  </a:cubicBezTo>
                  <a:cubicBezTo>
                    <a:pt x="19147" y="27717"/>
                    <a:pt x="19130" y="27718"/>
                    <a:pt x="19112" y="27719"/>
                  </a:cubicBezTo>
                  <a:cubicBezTo>
                    <a:pt x="19354" y="27296"/>
                    <a:pt x="19636" y="26904"/>
                    <a:pt x="19938" y="26541"/>
                  </a:cubicBezTo>
                  <a:cubicBezTo>
                    <a:pt x="20310" y="26088"/>
                    <a:pt x="20662" y="25635"/>
                    <a:pt x="21065" y="25213"/>
                  </a:cubicBezTo>
                  <a:cubicBezTo>
                    <a:pt x="21216" y="25062"/>
                    <a:pt x="21367" y="24911"/>
                    <a:pt x="21538" y="24780"/>
                  </a:cubicBezTo>
                  <a:cubicBezTo>
                    <a:pt x="21860" y="24528"/>
                    <a:pt x="22212" y="24317"/>
                    <a:pt x="22544" y="24086"/>
                  </a:cubicBezTo>
                  <a:cubicBezTo>
                    <a:pt x="22897" y="23834"/>
                    <a:pt x="23249" y="23582"/>
                    <a:pt x="23601" y="23331"/>
                  </a:cubicBezTo>
                  <a:cubicBezTo>
                    <a:pt x="23607" y="23333"/>
                    <a:pt x="23612" y="23333"/>
                    <a:pt x="23619" y="23333"/>
                  </a:cubicBezTo>
                  <a:cubicBezTo>
                    <a:pt x="23646" y="23333"/>
                    <a:pt x="23679" y="23317"/>
                    <a:pt x="23712" y="23301"/>
                  </a:cubicBezTo>
                  <a:cubicBezTo>
                    <a:pt x="23812" y="23240"/>
                    <a:pt x="23923" y="23180"/>
                    <a:pt x="24034" y="23119"/>
                  </a:cubicBezTo>
                  <a:cubicBezTo>
                    <a:pt x="24577" y="22818"/>
                    <a:pt x="25131" y="22526"/>
                    <a:pt x="25654" y="22184"/>
                  </a:cubicBezTo>
                  <a:cubicBezTo>
                    <a:pt x="25815" y="22073"/>
                    <a:pt x="25976" y="21962"/>
                    <a:pt x="26127" y="21841"/>
                  </a:cubicBezTo>
                  <a:cubicBezTo>
                    <a:pt x="26258" y="21751"/>
                    <a:pt x="26379" y="21650"/>
                    <a:pt x="26489" y="21529"/>
                  </a:cubicBezTo>
                  <a:cubicBezTo>
                    <a:pt x="26661" y="21358"/>
                    <a:pt x="26791" y="21157"/>
                    <a:pt x="26902" y="20946"/>
                  </a:cubicBezTo>
                  <a:cubicBezTo>
                    <a:pt x="27154" y="20714"/>
                    <a:pt x="27466" y="19869"/>
                    <a:pt x="27576" y="19597"/>
                  </a:cubicBezTo>
                  <a:cubicBezTo>
                    <a:pt x="27758" y="19134"/>
                    <a:pt x="27909" y="18661"/>
                    <a:pt x="28029" y="18178"/>
                  </a:cubicBezTo>
                  <a:cubicBezTo>
                    <a:pt x="28120" y="17816"/>
                    <a:pt x="28180" y="17443"/>
                    <a:pt x="28210" y="17071"/>
                  </a:cubicBezTo>
                  <a:cubicBezTo>
                    <a:pt x="28220" y="16980"/>
                    <a:pt x="28231" y="16880"/>
                    <a:pt x="28231" y="16779"/>
                  </a:cubicBezTo>
                  <a:cubicBezTo>
                    <a:pt x="28231" y="16759"/>
                    <a:pt x="28220" y="16739"/>
                    <a:pt x="28210" y="16729"/>
                  </a:cubicBezTo>
                  <a:cubicBezTo>
                    <a:pt x="28271" y="16548"/>
                    <a:pt x="28261" y="16366"/>
                    <a:pt x="28231" y="16115"/>
                  </a:cubicBezTo>
                  <a:cubicBezTo>
                    <a:pt x="28200" y="15843"/>
                    <a:pt x="28160" y="15581"/>
                    <a:pt x="28110" y="15320"/>
                  </a:cubicBezTo>
                  <a:cubicBezTo>
                    <a:pt x="28070" y="15139"/>
                    <a:pt x="28029" y="14957"/>
                    <a:pt x="27999" y="14766"/>
                  </a:cubicBezTo>
                  <a:cubicBezTo>
                    <a:pt x="27980" y="14688"/>
                    <a:pt x="27998" y="14534"/>
                    <a:pt x="27889" y="14534"/>
                  </a:cubicBezTo>
                  <a:cubicBezTo>
                    <a:pt x="27885" y="14534"/>
                    <a:pt x="27882" y="14535"/>
                    <a:pt x="27878" y="14535"/>
                  </a:cubicBezTo>
                  <a:cubicBezTo>
                    <a:pt x="27848" y="14535"/>
                    <a:pt x="27818" y="14565"/>
                    <a:pt x="27798" y="14585"/>
                  </a:cubicBezTo>
                  <a:cubicBezTo>
                    <a:pt x="27758" y="14615"/>
                    <a:pt x="27727" y="14646"/>
                    <a:pt x="27697" y="14676"/>
                  </a:cubicBezTo>
                  <a:cubicBezTo>
                    <a:pt x="27566" y="14786"/>
                    <a:pt x="27425" y="14897"/>
                    <a:pt x="27285" y="15008"/>
                  </a:cubicBezTo>
                  <a:cubicBezTo>
                    <a:pt x="26812" y="15370"/>
                    <a:pt x="26349" y="15753"/>
                    <a:pt x="25896" y="16145"/>
                  </a:cubicBezTo>
                  <a:cubicBezTo>
                    <a:pt x="25694" y="16326"/>
                    <a:pt x="25503" y="16507"/>
                    <a:pt x="25322" y="16699"/>
                  </a:cubicBezTo>
                  <a:cubicBezTo>
                    <a:pt x="25070" y="16970"/>
                    <a:pt x="24809" y="17222"/>
                    <a:pt x="24587" y="17514"/>
                  </a:cubicBezTo>
                  <a:cubicBezTo>
                    <a:pt x="24245" y="17947"/>
                    <a:pt x="23903" y="18389"/>
                    <a:pt x="23692" y="18903"/>
                  </a:cubicBezTo>
                  <a:cubicBezTo>
                    <a:pt x="23571" y="19184"/>
                    <a:pt x="23531" y="19486"/>
                    <a:pt x="23500" y="19788"/>
                  </a:cubicBezTo>
                  <a:cubicBezTo>
                    <a:pt x="23460" y="20191"/>
                    <a:pt x="23480" y="20583"/>
                    <a:pt x="23541" y="20986"/>
                  </a:cubicBezTo>
                  <a:cubicBezTo>
                    <a:pt x="23621" y="21710"/>
                    <a:pt x="23762" y="22485"/>
                    <a:pt x="23480" y="23190"/>
                  </a:cubicBezTo>
                  <a:cubicBezTo>
                    <a:pt x="23470" y="23210"/>
                    <a:pt x="23450" y="23230"/>
                    <a:pt x="23440" y="23250"/>
                  </a:cubicBezTo>
                  <a:cubicBezTo>
                    <a:pt x="23380" y="23301"/>
                    <a:pt x="23309" y="23341"/>
                    <a:pt x="23249" y="23391"/>
                  </a:cubicBezTo>
                  <a:cubicBezTo>
                    <a:pt x="22987" y="23582"/>
                    <a:pt x="22715" y="23774"/>
                    <a:pt x="22444" y="23955"/>
                  </a:cubicBezTo>
                  <a:cubicBezTo>
                    <a:pt x="22192" y="24126"/>
                    <a:pt x="21940" y="24287"/>
                    <a:pt x="21689" y="24468"/>
                  </a:cubicBezTo>
                  <a:cubicBezTo>
                    <a:pt x="21679" y="24367"/>
                    <a:pt x="21649" y="24267"/>
                    <a:pt x="21639" y="24166"/>
                  </a:cubicBezTo>
                  <a:cubicBezTo>
                    <a:pt x="21618" y="24045"/>
                    <a:pt x="21598" y="23925"/>
                    <a:pt x="21578" y="23814"/>
                  </a:cubicBezTo>
                  <a:cubicBezTo>
                    <a:pt x="21538" y="23512"/>
                    <a:pt x="21498" y="23220"/>
                    <a:pt x="21478" y="22918"/>
                  </a:cubicBezTo>
                  <a:cubicBezTo>
                    <a:pt x="21437" y="22566"/>
                    <a:pt x="21417" y="22214"/>
                    <a:pt x="21407" y="21861"/>
                  </a:cubicBezTo>
                  <a:cubicBezTo>
                    <a:pt x="21508" y="21811"/>
                    <a:pt x="21598" y="21721"/>
                    <a:pt x="21689" y="21640"/>
                  </a:cubicBezTo>
                  <a:cubicBezTo>
                    <a:pt x="21810" y="21509"/>
                    <a:pt x="21930" y="21378"/>
                    <a:pt x="22011" y="21217"/>
                  </a:cubicBezTo>
                  <a:cubicBezTo>
                    <a:pt x="22051" y="21137"/>
                    <a:pt x="22112" y="21026"/>
                    <a:pt x="22132" y="20925"/>
                  </a:cubicBezTo>
                  <a:cubicBezTo>
                    <a:pt x="22162" y="20925"/>
                    <a:pt x="22182" y="20925"/>
                    <a:pt x="22212" y="20915"/>
                  </a:cubicBezTo>
                  <a:cubicBezTo>
                    <a:pt x="22333" y="20885"/>
                    <a:pt x="22403" y="20714"/>
                    <a:pt x="22323" y="20603"/>
                  </a:cubicBezTo>
                  <a:cubicBezTo>
                    <a:pt x="22289" y="20492"/>
                    <a:pt x="22212" y="20436"/>
                    <a:pt x="22130" y="20436"/>
                  </a:cubicBezTo>
                  <a:cubicBezTo>
                    <a:pt x="22064" y="20436"/>
                    <a:pt x="21994" y="20471"/>
                    <a:pt x="21940" y="20543"/>
                  </a:cubicBezTo>
                  <a:cubicBezTo>
                    <a:pt x="21880" y="20664"/>
                    <a:pt x="21910" y="20805"/>
                    <a:pt x="22001" y="20875"/>
                  </a:cubicBezTo>
                  <a:cubicBezTo>
                    <a:pt x="21991" y="20885"/>
                    <a:pt x="21991" y="20895"/>
                    <a:pt x="21991" y="20905"/>
                  </a:cubicBezTo>
                  <a:cubicBezTo>
                    <a:pt x="21880" y="21187"/>
                    <a:pt x="21679" y="21429"/>
                    <a:pt x="21447" y="21630"/>
                  </a:cubicBezTo>
                  <a:cubicBezTo>
                    <a:pt x="21427" y="21640"/>
                    <a:pt x="21417" y="21660"/>
                    <a:pt x="21397" y="21670"/>
                  </a:cubicBezTo>
                  <a:cubicBezTo>
                    <a:pt x="21377" y="21087"/>
                    <a:pt x="21377" y="20503"/>
                    <a:pt x="21417" y="19919"/>
                  </a:cubicBezTo>
                  <a:cubicBezTo>
                    <a:pt x="21457" y="19889"/>
                    <a:pt x="21478" y="19849"/>
                    <a:pt x="21478" y="19798"/>
                  </a:cubicBezTo>
                  <a:cubicBezTo>
                    <a:pt x="21478" y="19778"/>
                    <a:pt x="21478" y="19748"/>
                    <a:pt x="21478" y="19728"/>
                  </a:cubicBezTo>
                  <a:cubicBezTo>
                    <a:pt x="21469" y="19612"/>
                    <a:pt x="21396" y="19543"/>
                    <a:pt x="21289" y="19543"/>
                  </a:cubicBezTo>
                  <a:cubicBezTo>
                    <a:pt x="21275" y="19543"/>
                    <a:pt x="21261" y="19544"/>
                    <a:pt x="21246" y="19547"/>
                  </a:cubicBezTo>
                  <a:cubicBezTo>
                    <a:pt x="21035" y="19597"/>
                    <a:pt x="21135" y="19879"/>
                    <a:pt x="21296" y="19929"/>
                  </a:cubicBezTo>
                  <a:cubicBezTo>
                    <a:pt x="21286" y="19969"/>
                    <a:pt x="21276" y="20010"/>
                    <a:pt x="21266" y="20050"/>
                  </a:cubicBezTo>
                  <a:cubicBezTo>
                    <a:pt x="21236" y="20342"/>
                    <a:pt x="21226" y="20644"/>
                    <a:pt x="21226" y="20946"/>
                  </a:cubicBezTo>
                  <a:cubicBezTo>
                    <a:pt x="21216" y="21741"/>
                    <a:pt x="21266" y="22536"/>
                    <a:pt x="21357" y="23331"/>
                  </a:cubicBezTo>
                  <a:cubicBezTo>
                    <a:pt x="21327" y="23311"/>
                    <a:pt x="21296" y="23291"/>
                    <a:pt x="21266" y="23270"/>
                  </a:cubicBezTo>
                  <a:cubicBezTo>
                    <a:pt x="21055" y="23109"/>
                    <a:pt x="20844" y="22948"/>
                    <a:pt x="20642" y="22767"/>
                  </a:cubicBezTo>
                  <a:cubicBezTo>
                    <a:pt x="20582" y="22707"/>
                    <a:pt x="20521" y="22646"/>
                    <a:pt x="20461" y="22586"/>
                  </a:cubicBezTo>
                  <a:cubicBezTo>
                    <a:pt x="20552" y="22475"/>
                    <a:pt x="20582" y="22254"/>
                    <a:pt x="20612" y="22143"/>
                  </a:cubicBezTo>
                  <a:cubicBezTo>
                    <a:pt x="20693" y="21670"/>
                    <a:pt x="20703" y="21147"/>
                    <a:pt x="20521" y="20684"/>
                  </a:cubicBezTo>
                  <a:cubicBezTo>
                    <a:pt x="20693" y="20563"/>
                    <a:pt x="20592" y="20211"/>
                    <a:pt x="20381" y="20171"/>
                  </a:cubicBezTo>
                  <a:cubicBezTo>
                    <a:pt x="20371" y="20170"/>
                    <a:pt x="20362" y="20170"/>
                    <a:pt x="20353" y="20170"/>
                  </a:cubicBezTo>
                  <a:cubicBezTo>
                    <a:pt x="20001" y="20170"/>
                    <a:pt x="20073" y="20725"/>
                    <a:pt x="20387" y="20725"/>
                  </a:cubicBezTo>
                  <a:cubicBezTo>
                    <a:pt x="20394" y="20725"/>
                    <a:pt x="20403" y="20725"/>
                    <a:pt x="20411" y="20724"/>
                  </a:cubicBezTo>
                  <a:cubicBezTo>
                    <a:pt x="20532" y="21217"/>
                    <a:pt x="20532" y="21731"/>
                    <a:pt x="20421" y="22214"/>
                  </a:cubicBezTo>
                  <a:cubicBezTo>
                    <a:pt x="20401" y="22304"/>
                    <a:pt x="20381" y="22385"/>
                    <a:pt x="20340" y="22465"/>
                  </a:cubicBezTo>
                  <a:cubicBezTo>
                    <a:pt x="20220" y="22324"/>
                    <a:pt x="20099" y="22184"/>
                    <a:pt x="19988" y="22033"/>
                  </a:cubicBezTo>
                  <a:cubicBezTo>
                    <a:pt x="19847" y="21851"/>
                    <a:pt x="19736" y="21650"/>
                    <a:pt x="19606" y="21449"/>
                  </a:cubicBezTo>
                  <a:cubicBezTo>
                    <a:pt x="19485" y="21248"/>
                    <a:pt x="19364" y="21036"/>
                    <a:pt x="19263" y="20815"/>
                  </a:cubicBezTo>
                  <a:cubicBezTo>
                    <a:pt x="19223" y="20744"/>
                    <a:pt x="19193" y="20674"/>
                    <a:pt x="19163" y="20603"/>
                  </a:cubicBezTo>
                  <a:cubicBezTo>
                    <a:pt x="19253" y="20513"/>
                    <a:pt x="19294" y="20372"/>
                    <a:pt x="19243" y="20261"/>
                  </a:cubicBezTo>
                  <a:cubicBezTo>
                    <a:pt x="19188" y="20157"/>
                    <a:pt x="19070" y="20090"/>
                    <a:pt x="18956" y="20090"/>
                  </a:cubicBezTo>
                  <a:cubicBezTo>
                    <a:pt x="18883" y="20090"/>
                    <a:pt x="18811" y="20118"/>
                    <a:pt x="18760" y="20181"/>
                  </a:cubicBezTo>
                  <a:cubicBezTo>
                    <a:pt x="18595" y="20365"/>
                    <a:pt x="18765" y="20683"/>
                    <a:pt x="18988" y="20683"/>
                  </a:cubicBezTo>
                  <a:cubicBezTo>
                    <a:pt x="19009" y="20683"/>
                    <a:pt x="19030" y="20680"/>
                    <a:pt x="19052" y="20674"/>
                  </a:cubicBezTo>
                  <a:cubicBezTo>
                    <a:pt x="19072" y="20714"/>
                    <a:pt x="19082" y="20764"/>
                    <a:pt x="19102" y="20805"/>
                  </a:cubicBezTo>
                  <a:cubicBezTo>
                    <a:pt x="19203" y="21066"/>
                    <a:pt x="19334" y="21308"/>
                    <a:pt x="19485" y="21549"/>
                  </a:cubicBezTo>
                  <a:cubicBezTo>
                    <a:pt x="19596" y="21731"/>
                    <a:pt x="19706" y="21912"/>
                    <a:pt x="19827" y="22083"/>
                  </a:cubicBezTo>
                  <a:cubicBezTo>
                    <a:pt x="19692" y="22092"/>
                    <a:pt x="19556" y="22098"/>
                    <a:pt x="19421" y="22098"/>
                  </a:cubicBezTo>
                  <a:cubicBezTo>
                    <a:pt x="19246" y="22098"/>
                    <a:pt x="19072" y="22087"/>
                    <a:pt x="18901" y="22053"/>
                  </a:cubicBezTo>
                  <a:cubicBezTo>
                    <a:pt x="18871" y="22053"/>
                    <a:pt x="18831" y="22033"/>
                    <a:pt x="18790" y="22012"/>
                  </a:cubicBezTo>
                  <a:cubicBezTo>
                    <a:pt x="18790" y="22012"/>
                    <a:pt x="18790" y="22002"/>
                    <a:pt x="18790" y="22002"/>
                  </a:cubicBezTo>
                  <a:cubicBezTo>
                    <a:pt x="18800" y="21962"/>
                    <a:pt x="18800" y="21912"/>
                    <a:pt x="18800" y="21872"/>
                  </a:cubicBezTo>
                  <a:cubicBezTo>
                    <a:pt x="18777" y="21716"/>
                    <a:pt x="18642" y="21623"/>
                    <a:pt x="18512" y="21623"/>
                  </a:cubicBezTo>
                  <a:cubicBezTo>
                    <a:pt x="18415" y="21623"/>
                    <a:pt x="18320" y="21675"/>
                    <a:pt x="18277" y="21791"/>
                  </a:cubicBezTo>
                  <a:cubicBezTo>
                    <a:pt x="18211" y="21988"/>
                    <a:pt x="18373" y="22238"/>
                    <a:pt x="18583" y="22238"/>
                  </a:cubicBezTo>
                  <a:cubicBezTo>
                    <a:pt x="18598" y="22238"/>
                    <a:pt x="18614" y="22237"/>
                    <a:pt x="18629" y="22234"/>
                  </a:cubicBezTo>
                  <a:cubicBezTo>
                    <a:pt x="18680" y="22224"/>
                    <a:pt x="18720" y="22194"/>
                    <a:pt x="18750" y="22153"/>
                  </a:cubicBezTo>
                  <a:cubicBezTo>
                    <a:pt x="18976" y="22244"/>
                    <a:pt x="19223" y="22264"/>
                    <a:pt x="19470" y="22264"/>
                  </a:cubicBezTo>
                  <a:cubicBezTo>
                    <a:pt x="19607" y="22264"/>
                    <a:pt x="19744" y="22258"/>
                    <a:pt x="19877" y="22254"/>
                  </a:cubicBezTo>
                  <a:cubicBezTo>
                    <a:pt x="19908" y="22254"/>
                    <a:pt x="19928" y="22244"/>
                    <a:pt x="19938" y="22244"/>
                  </a:cubicBezTo>
                  <a:cubicBezTo>
                    <a:pt x="20230" y="22616"/>
                    <a:pt x="20572" y="22948"/>
                    <a:pt x="20944" y="23240"/>
                  </a:cubicBezTo>
                  <a:cubicBezTo>
                    <a:pt x="21055" y="23321"/>
                    <a:pt x="21155" y="23401"/>
                    <a:pt x="21266" y="23482"/>
                  </a:cubicBezTo>
                  <a:cubicBezTo>
                    <a:pt x="21296" y="23502"/>
                    <a:pt x="21337" y="23542"/>
                    <a:pt x="21377" y="23562"/>
                  </a:cubicBezTo>
                  <a:cubicBezTo>
                    <a:pt x="21377" y="23582"/>
                    <a:pt x="21387" y="23613"/>
                    <a:pt x="21387" y="23633"/>
                  </a:cubicBezTo>
                  <a:cubicBezTo>
                    <a:pt x="21417" y="23904"/>
                    <a:pt x="21467" y="24176"/>
                    <a:pt x="21518" y="24448"/>
                  </a:cubicBezTo>
                  <a:cubicBezTo>
                    <a:pt x="21528" y="24488"/>
                    <a:pt x="21538" y="24528"/>
                    <a:pt x="21558" y="24559"/>
                  </a:cubicBezTo>
                  <a:cubicBezTo>
                    <a:pt x="20974" y="25001"/>
                    <a:pt x="20532" y="25585"/>
                    <a:pt x="20069" y="26149"/>
                  </a:cubicBezTo>
                  <a:cubicBezTo>
                    <a:pt x="19787" y="26481"/>
                    <a:pt x="19505" y="26813"/>
                    <a:pt x="19263" y="27175"/>
                  </a:cubicBezTo>
                  <a:cubicBezTo>
                    <a:pt x="18962" y="27638"/>
                    <a:pt x="18700" y="28141"/>
                    <a:pt x="18529" y="28675"/>
                  </a:cubicBezTo>
                  <a:cubicBezTo>
                    <a:pt x="18478" y="28856"/>
                    <a:pt x="18428" y="29037"/>
                    <a:pt x="18388" y="29218"/>
                  </a:cubicBezTo>
                  <a:cubicBezTo>
                    <a:pt x="18207" y="28625"/>
                    <a:pt x="18036" y="28031"/>
                    <a:pt x="17895" y="27427"/>
                  </a:cubicBezTo>
                  <a:cubicBezTo>
                    <a:pt x="17492" y="25807"/>
                    <a:pt x="17321" y="24146"/>
                    <a:pt x="17180" y="22485"/>
                  </a:cubicBezTo>
                  <a:cubicBezTo>
                    <a:pt x="17090" y="21278"/>
                    <a:pt x="17059" y="20060"/>
                    <a:pt x="17110" y="18852"/>
                  </a:cubicBezTo>
                  <a:cubicBezTo>
                    <a:pt x="17140" y="18289"/>
                    <a:pt x="17180" y="17725"/>
                    <a:pt x="17271" y="17162"/>
                  </a:cubicBezTo>
                  <a:cubicBezTo>
                    <a:pt x="17381" y="16487"/>
                    <a:pt x="17522" y="15823"/>
                    <a:pt x="17663" y="15159"/>
                  </a:cubicBezTo>
                  <a:cubicBezTo>
                    <a:pt x="18307" y="14877"/>
                    <a:pt x="18941" y="14585"/>
                    <a:pt x="19495" y="14142"/>
                  </a:cubicBezTo>
                  <a:cubicBezTo>
                    <a:pt x="19726" y="13951"/>
                    <a:pt x="19938" y="13740"/>
                    <a:pt x="20139" y="13508"/>
                  </a:cubicBezTo>
                  <a:cubicBezTo>
                    <a:pt x="20350" y="13550"/>
                    <a:pt x="20570" y="13568"/>
                    <a:pt x="20790" y="13568"/>
                  </a:cubicBezTo>
                  <a:cubicBezTo>
                    <a:pt x="20885" y="13568"/>
                    <a:pt x="20981" y="13565"/>
                    <a:pt x="21075" y="13559"/>
                  </a:cubicBezTo>
                  <a:cubicBezTo>
                    <a:pt x="21317" y="13538"/>
                    <a:pt x="21548" y="13478"/>
                    <a:pt x="21759" y="13388"/>
                  </a:cubicBezTo>
                  <a:cubicBezTo>
                    <a:pt x="21802" y="13415"/>
                    <a:pt x="21853" y="13429"/>
                    <a:pt x="21904" y="13429"/>
                  </a:cubicBezTo>
                  <a:cubicBezTo>
                    <a:pt x="21983" y="13429"/>
                    <a:pt x="22062" y="13395"/>
                    <a:pt x="22112" y="13327"/>
                  </a:cubicBezTo>
                  <a:cubicBezTo>
                    <a:pt x="22142" y="13267"/>
                    <a:pt x="22162" y="13196"/>
                    <a:pt x="22152" y="13126"/>
                  </a:cubicBezTo>
                  <a:cubicBezTo>
                    <a:pt x="22152" y="13055"/>
                    <a:pt x="22142" y="12975"/>
                    <a:pt x="22091" y="12914"/>
                  </a:cubicBezTo>
                  <a:cubicBezTo>
                    <a:pt x="22053" y="12837"/>
                    <a:pt x="21968" y="12797"/>
                    <a:pt x="21886" y="12797"/>
                  </a:cubicBezTo>
                  <a:cubicBezTo>
                    <a:pt x="21840" y="12797"/>
                    <a:pt x="21795" y="12809"/>
                    <a:pt x="21759" y="12834"/>
                  </a:cubicBezTo>
                  <a:cubicBezTo>
                    <a:pt x="21629" y="12925"/>
                    <a:pt x="21588" y="13116"/>
                    <a:pt x="21649" y="13247"/>
                  </a:cubicBezTo>
                  <a:cubicBezTo>
                    <a:pt x="21381" y="13361"/>
                    <a:pt x="21076" y="13403"/>
                    <a:pt x="20774" y="13403"/>
                  </a:cubicBezTo>
                  <a:cubicBezTo>
                    <a:pt x="20599" y="13403"/>
                    <a:pt x="20426" y="13389"/>
                    <a:pt x="20260" y="13367"/>
                  </a:cubicBezTo>
                  <a:cubicBezTo>
                    <a:pt x="20310" y="13297"/>
                    <a:pt x="20360" y="13237"/>
                    <a:pt x="20411" y="13166"/>
                  </a:cubicBezTo>
                  <a:cubicBezTo>
                    <a:pt x="20693" y="12733"/>
                    <a:pt x="20914" y="12260"/>
                    <a:pt x="21055" y="11767"/>
                  </a:cubicBezTo>
                  <a:cubicBezTo>
                    <a:pt x="21065" y="11727"/>
                    <a:pt x="21095" y="11626"/>
                    <a:pt x="21115" y="11536"/>
                  </a:cubicBezTo>
                  <a:lnTo>
                    <a:pt x="21155" y="11536"/>
                  </a:lnTo>
                  <a:cubicBezTo>
                    <a:pt x="21317" y="11495"/>
                    <a:pt x="21427" y="11274"/>
                    <a:pt x="21347" y="11123"/>
                  </a:cubicBezTo>
                  <a:cubicBezTo>
                    <a:pt x="21286" y="11022"/>
                    <a:pt x="21206" y="10892"/>
                    <a:pt x="21065" y="10892"/>
                  </a:cubicBezTo>
                  <a:cubicBezTo>
                    <a:pt x="20743" y="10912"/>
                    <a:pt x="20763" y="11395"/>
                    <a:pt x="20994" y="11516"/>
                  </a:cubicBezTo>
                  <a:cubicBezTo>
                    <a:pt x="20924" y="11717"/>
                    <a:pt x="20864" y="11918"/>
                    <a:pt x="20783" y="12119"/>
                  </a:cubicBezTo>
                  <a:cubicBezTo>
                    <a:pt x="20622" y="12482"/>
                    <a:pt x="20451" y="12844"/>
                    <a:pt x="20209" y="13166"/>
                  </a:cubicBezTo>
                  <a:cubicBezTo>
                    <a:pt x="20069" y="13357"/>
                    <a:pt x="19908" y="13528"/>
                    <a:pt x="19747" y="13699"/>
                  </a:cubicBezTo>
                  <a:cubicBezTo>
                    <a:pt x="19706" y="13639"/>
                    <a:pt x="19686" y="13579"/>
                    <a:pt x="19656" y="13518"/>
                  </a:cubicBezTo>
                  <a:cubicBezTo>
                    <a:pt x="19505" y="13196"/>
                    <a:pt x="19404" y="12834"/>
                    <a:pt x="19374" y="12482"/>
                  </a:cubicBezTo>
                  <a:cubicBezTo>
                    <a:pt x="19555" y="12452"/>
                    <a:pt x="19616" y="12280"/>
                    <a:pt x="19596" y="12109"/>
                  </a:cubicBezTo>
                  <a:cubicBezTo>
                    <a:pt x="19585" y="11968"/>
                    <a:pt x="19465" y="11848"/>
                    <a:pt x="19334" y="11848"/>
                  </a:cubicBezTo>
                  <a:cubicBezTo>
                    <a:pt x="19327" y="11847"/>
                    <a:pt x="19320" y="11847"/>
                    <a:pt x="19314" y="11847"/>
                  </a:cubicBezTo>
                  <a:cubicBezTo>
                    <a:pt x="18979" y="11847"/>
                    <a:pt x="18907" y="12333"/>
                    <a:pt x="19203" y="12462"/>
                  </a:cubicBezTo>
                  <a:cubicBezTo>
                    <a:pt x="19223" y="12753"/>
                    <a:pt x="19284" y="13045"/>
                    <a:pt x="19394" y="13317"/>
                  </a:cubicBezTo>
                  <a:cubicBezTo>
                    <a:pt x="19455" y="13468"/>
                    <a:pt x="19515" y="13619"/>
                    <a:pt x="19585" y="13760"/>
                  </a:cubicBezTo>
                  <a:cubicBezTo>
                    <a:pt x="19596" y="13780"/>
                    <a:pt x="19606" y="13800"/>
                    <a:pt x="19616" y="13820"/>
                  </a:cubicBezTo>
                  <a:cubicBezTo>
                    <a:pt x="19535" y="13891"/>
                    <a:pt x="19455" y="13961"/>
                    <a:pt x="19374" y="14022"/>
                  </a:cubicBezTo>
                  <a:cubicBezTo>
                    <a:pt x="19002" y="14323"/>
                    <a:pt x="18579" y="14555"/>
                    <a:pt x="18146" y="14756"/>
                  </a:cubicBezTo>
                  <a:cubicBezTo>
                    <a:pt x="17995" y="14827"/>
                    <a:pt x="17854" y="14887"/>
                    <a:pt x="17714" y="14947"/>
                  </a:cubicBezTo>
                  <a:cubicBezTo>
                    <a:pt x="17854" y="14293"/>
                    <a:pt x="18005" y="13639"/>
                    <a:pt x="18146" y="12985"/>
                  </a:cubicBezTo>
                  <a:cubicBezTo>
                    <a:pt x="18287" y="12210"/>
                    <a:pt x="18418" y="11425"/>
                    <a:pt x="18408" y="10640"/>
                  </a:cubicBezTo>
                  <a:cubicBezTo>
                    <a:pt x="18428" y="10600"/>
                    <a:pt x="18428" y="10559"/>
                    <a:pt x="18438" y="10519"/>
                  </a:cubicBezTo>
                  <a:cubicBezTo>
                    <a:pt x="18468" y="10348"/>
                    <a:pt x="18489" y="10177"/>
                    <a:pt x="18519" y="10006"/>
                  </a:cubicBezTo>
                  <a:cubicBezTo>
                    <a:pt x="18589" y="9553"/>
                    <a:pt x="18690" y="9100"/>
                    <a:pt x="18740" y="8647"/>
                  </a:cubicBezTo>
                  <a:cubicBezTo>
                    <a:pt x="18790" y="8174"/>
                    <a:pt x="18800" y="7701"/>
                    <a:pt x="18790" y="7218"/>
                  </a:cubicBezTo>
                  <a:cubicBezTo>
                    <a:pt x="18790" y="6896"/>
                    <a:pt x="18780" y="6554"/>
                    <a:pt x="18730" y="6232"/>
                  </a:cubicBezTo>
                  <a:cubicBezTo>
                    <a:pt x="18650" y="5658"/>
                    <a:pt x="18358" y="5155"/>
                    <a:pt x="18086" y="4652"/>
                  </a:cubicBezTo>
                  <a:cubicBezTo>
                    <a:pt x="17643" y="3837"/>
                    <a:pt x="17170" y="3042"/>
                    <a:pt x="16647" y="2277"/>
                  </a:cubicBezTo>
                  <a:cubicBezTo>
                    <a:pt x="16385" y="1894"/>
                    <a:pt x="16093" y="1522"/>
                    <a:pt x="15822" y="1140"/>
                  </a:cubicBezTo>
                  <a:cubicBezTo>
                    <a:pt x="15610" y="848"/>
                    <a:pt x="15399" y="566"/>
                    <a:pt x="15157" y="294"/>
                  </a:cubicBezTo>
                  <a:cubicBezTo>
                    <a:pt x="15087" y="214"/>
                    <a:pt x="15006" y="113"/>
                    <a:pt x="14916" y="43"/>
                  </a:cubicBezTo>
                  <a:cubicBezTo>
                    <a:pt x="14895" y="16"/>
                    <a:pt x="14863" y="1"/>
                    <a:pt x="1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79975" y="4265075"/>
              <a:ext cx="275" cy="25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lnTo>
                    <a:pt x="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279975" y="4265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71575" y="455895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0799845">
            <a:off x="8459945" y="220519"/>
            <a:ext cx="897107" cy="2659154"/>
            <a:chOff x="5522775" y="2061100"/>
            <a:chExt cx="404850" cy="1199925"/>
          </a:xfrm>
        </p:grpSpPr>
        <p:sp>
          <p:nvSpPr>
            <p:cNvPr id="31" name="Google Shape;31;p2"/>
            <p:cNvSpPr/>
            <p:nvPr/>
          </p:nvSpPr>
          <p:spPr>
            <a:xfrm>
              <a:off x="5522775" y="2061100"/>
              <a:ext cx="404850" cy="1199925"/>
            </a:xfrm>
            <a:custGeom>
              <a:avLst/>
              <a:gdLst/>
              <a:ahLst/>
              <a:cxnLst/>
              <a:rect l="l" t="t" r="r" b="b"/>
              <a:pathLst>
                <a:path w="16194" h="47997" extrusionOk="0">
                  <a:moveTo>
                    <a:pt x="10930" y="10958"/>
                  </a:moveTo>
                  <a:lnTo>
                    <a:pt x="10930" y="10958"/>
                  </a:lnTo>
                  <a:cubicBezTo>
                    <a:pt x="10990" y="10998"/>
                    <a:pt x="11051" y="11038"/>
                    <a:pt x="11111" y="11079"/>
                  </a:cubicBezTo>
                  <a:cubicBezTo>
                    <a:pt x="11594" y="11391"/>
                    <a:pt x="12097" y="11662"/>
                    <a:pt x="12510" y="12055"/>
                  </a:cubicBezTo>
                  <a:cubicBezTo>
                    <a:pt x="13627" y="13051"/>
                    <a:pt x="14150" y="14581"/>
                    <a:pt x="14140" y="16050"/>
                  </a:cubicBezTo>
                  <a:cubicBezTo>
                    <a:pt x="14060" y="17761"/>
                    <a:pt x="13476" y="19412"/>
                    <a:pt x="12892" y="21012"/>
                  </a:cubicBezTo>
                  <a:cubicBezTo>
                    <a:pt x="12762" y="18858"/>
                    <a:pt x="11785" y="16906"/>
                    <a:pt x="11262" y="14853"/>
                  </a:cubicBezTo>
                  <a:cubicBezTo>
                    <a:pt x="11051" y="13997"/>
                    <a:pt x="10990" y="13132"/>
                    <a:pt x="10880" y="12266"/>
                  </a:cubicBezTo>
                  <a:cubicBezTo>
                    <a:pt x="10829" y="11864"/>
                    <a:pt x="10799" y="11451"/>
                    <a:pt x="10779" y="11049"/>
                  </a:cubicBezTo>
                  <a:lnTo>
                    <a:pt x="10779" y="11049"/>
                  </a:lnTo>
                  <a:cubicBezTo>
                    <a:pt x="11383" y="11813"/>
                    <a:pt x="11836" y="12689"/>
                    <a:pt x="12208" y="13595"/>
                  </a:cubicBezTo>
                  <a:cubicBezTo>
                    <a:pt x="12238" y="13655"/>
                    <a:pt x="12248" y="13746"/>
                    <a:pt x="12309" y="13786"/>
                  </a:cubicBezTo>
                  <a:cubicBezTo>
                    <a:pt x="12326" y="13793"/>
                    <a:pt x="12341" y="13796"/>
                    <a:pt x="12353" y="13796"/>
                  </a:cubicBezTo>
                  <a:cubicBezTo>
                    <a:pt x="12436" y="13796"/>
                    <a:pt x="12424" y="13666"/>
                    <a:pt x="12389" y="13605"/>
                  </a:cubicBezTo>
                  <a:cubicBezTo>
                    <a:pt x="12027" y="12669"/>
                    <a:pt x="11554" y="11753"/>
                    <a:pt x="10930" y="10958"/>
                  </a:cubicBezTo>
                  <a:close/>
                  <a:moveTo>
                    <a:pt x="7478" y="15497"/>
                  </a:moveTo>
                  <a:cubicBezTo>
                    <a:pt x="7116" y="16091"/>
                    <a:pt x="6804" y="16715"/>
                    <a:pt x="6552" y="17359"/>
                  </a:cubicBezTo>
                  <a:cubicBezTo>
                    <a:pt x="6496" y="17481"/>
                    <a:pt x="6525" y="17539"/>
                    <a:pt x="6574" y="17539"/>
                  </a:cubicBezTo>
                  <a:cubicBezTo>
                    <a:pt x="6622" y="17539"/>
                    <a:pt x="6688" y="17483"/>
                    <a:pt x="6713" y="17379"/>
                  </a:cubicBezTo>
                  <a:cubicBezTo>
                    <a:pt x="6965" y="16765"/>
                    <a:pt x="7257" y="16181"/>
                    <a:pt x="7609" y="15618"/>
                  </a:cubicBezTo>
                  <a:lnTo>
                    <a:pt x="7609" y="15618"/>
                  </a:lnTo>
                  <a:cubicBezTo>
                    <a:pt x="7518" y="15950"/>
                    <a:pt x="7438" y="16292"/>
                    <a:pt x="7367" y="16624"/>
                  </a:cubicBezTo>
                  <a:cubicBezTo>
                    <a:pt x="7166" y="17721"/>
                    <a:pt x="7005" y="18848"/>
                    <a:pt x="6492" y="19855"/>
                  </a:cubicBezTo>
                  <a:cubicBezTo>
                    <a:pt x="6139" y="20519"/>
                    <a:pt x="5606" y="21052"/>
                    <a:pt x="5002" y="21495"/>
                  </a:cubicBezTo>
                  <a:cubicBezTo>
                    <a:pt x="3503" y="22592"/>
                    <a:pt x="2003" y="23699"/>
                    <a:pt x="494" y="24776"/>
                  </a:cubicBezTo>
                  <a:cubicBezTo>
                    <a:pt x="1228" y="23850"/>
                    <a:pt x="1772" y="22773"/>
                    <a:pt x="2184" y="21676"/>
                  </a:cubicBezTo>
                  <a:cubicBezTo>
                    <a:pt x="2506" y="20801"/>
                    <a:pt x="2798" y="19925"/>
                    <a:pt x="3231" y="19100"/>
                  </a:cubicBezTo>
                  <a:cubicBezTo>
                    <a:pt x="3402" y="18768"/>
                    <a:pt x="3583" y="18446"/>
                    <a:pt x="3805" y="18154"/>
                  </a:cubicBezTo>
                  <a:cubicBezTo>
                    <a:pt x="4076" y="17802"/>
                    <a:pt x="4378" y="17490"/>
                    <a:pt x="4710" y="17198"/>
                  </a:cubicBezTo>
                  <a:cubicBezTo>
                    <a:pt x="4982" y="16976"/>
                    <a:pt x="5274" y="16765"/>
                    <a:pt x="5576" y="16574"/>
                  </a:cubicBezTo>
                  <a:cubicBezTo>
                    <a:pt x="6180" y="16171"/>
                    <a:pt x="6824" y="15809"/>
                    <a:pt x="7478" y="15497"/>
                  </a:cubicBezTo>
                  <a:close/>
                  <a:moveTo>
                    <a:pt x="10175" y="17288"/>
                  </a:moveTo>
                  <a:cubicBezTo>
                    <a:pt x="10175" y="17298"/>
                    <a:pt x="10185" y="17308"/>
                    <a:pt x="10185" y="17318"/>
                  </a:cubicBezTo>
                  <a:cubicBezTo>
                    <a:pt x="10346" y="18446"/>
                    <a:pt x="10678" y="19533"/>
                    <a:pt x="10910" y="20650"/>
                  </a:cubicBezTo>
                  <a:cubicBezTo>
                    <a:pt x="11172" y="21686"/>
                    <a:pt x="10799" y="22723"/>
                    <a:pt x="10608" y="23739"/>
                  </a:cubicBezTo>
                  <a:cubicBezTo>
                    <a:pt x="10548" y="24021"/>
                    <a:pt x="10487" y="24313"/>
                    <a:pt x="10427" y="24605"/>
                  </a:cubicBezTo>
                  <a:cubicBezTo>
                    <a:pt x="10417" y="24615"/>
                    <a:pt x="10407" y="24645"/>
                    <a:pt x="10397" y="24665"/>
                  </a:cubicBezTo>
                  <a:cubicBezTo>
                    <a:pt x="10336" y="24766"/>
                    <a:pt x="10276" y="24856"/>
                    <a:pt x="10205" y="24947"/>
                  </a:cubicBezTo>
                  <a:cubicBezTo>
                    <a:pt x="9893" y="25340"/>
                    <a:pt x="9531" y="25692"/>
                    <a:pt x="9179" y="26044"/>
                  </a:cubicBezTo>
                  <a:cubicBezTo>
                    <a:pt x="8796" y="26426"/>
                    <a:pt x="8434" y="26829"/>
                    <a:pt x="8072" y="27232"/>
                  </a:cubicBezTo>
                  <a:cubicBezTo>
                    <a:pt x="8062" y="27211"/>
                    <a:pt x="8042" y="27191"/>
                    <a:pt x="8011" y="27191"/>
                  </a:cubicBezTo>
                  <a:lnTo>
                    <a:pt x="7971" y="27191"/>
                  </a:lnTo>
                  <a:cubicBezTo>
                    <a:pt x="7629" y="27312"/>
                    <a:pt x="7297" y="27453"/>
                    <a:pt x="6965" y="27594"/>
                  </a:cubicBezTo>
                  <a:cubicBezTo>
                    <a:pt x="8313" y="25833"/>
                    <a:pt x="9259" y="23729"/>
                    <a:pt x="9259" y="21485"/>
                  </a:cubicBezTo>
                  <a:cubicBezTo>
                    <a:pt x="9290" y="20760"/>
                    <a:pt x="9249" y="20046"/>
                    <a:pt x="9179" y="19331"/>
                  </a:cubicBezTo>
                  <a:cubicBezTo>
                    <a:pt x="9159" y="19241"/>
                    <a:pt x="9189" y="18939"/>
                    <a:pt x="9159" y="18768"/>
                  </a:cubicBezTo>
                  <a:cubicBezTo>
                    <a:pt x="9249" y="18597"/>
                    <a:pt x="9350" y="18415"/>
                    <a:pt x="9461" y="18254"/>
                  </a:cubicBezTo>
                  <a:cubicBezTo>
                    <a:pt x="9662" y="17952"/>
                    <a:pt x="9873" y="17661"/>
                    <a:pt x="10095" y="17379"/>
                  </a:cubicBezTo>
                  <a:cubicBezTo>
                    <a:pt x="10125" y="17349"/>
                    <a:pt x="10155" y="17318"/>
                    <a:pt x="10175" y="17288"/>
                  </a:cubicBezTo>
                  <a:close/>
                  <a:moveTo>
                    <a:pt x="8857" y="19019"/>
                  </a:moveTo>
                  <a:lnTo>
                    <a:pt x="8857" y="19019"/>
                  </a:lnTo>
                  <a:cubicBezTo>
                    <a:pt x="8756" y="19241"/>
                    <a:pt x="8666" y="19462"/>
                    <a:pt x="8585" y="19694"/>
                  </a:cubicBezTo>
                  <a:cubicBezTo>
                    <a:pt x="8515" y="19905"/>
                    <a:pt x="8424" y="20116"/>
                    <a:pt x="8394" y="20338"/>
                  </a:cubicBezTo>
                  <a:cubicBezTo>
                    <a:pt x="8383" y="20411"/>
                    <a:pt x="8421" y="20452"/>
                    <a:pt x="8461" y="20452"/>
                  </a:cubicBezTo>
                  <a:cubicBezTo>
                    <a:pt x="8493" y="20452"/>
                    <a:pt x="8526" y="20426"/>
                    <a:pt x="8535" y="20368"/>
                  </a:cubicBezTo>
                  <a:cubicBezTo>
                    <a:pt x="8635" y="20006"/>
                    <a:pt x="8766" y="19663"/>
                    <a:pt x="8907" y="19311"/>
                  </a:cubicBezTo>
                  <a:cubicBezTo>
                    <a:pt x="8937" y="19251"/>
                    <a:pt x="8967" y="19180"/>
                    <a:pt x="8998" y="19110"/>
                  </a:cubicBezTo>
                  <a:cubicBezTo>
                    <a:pt x="9018" y="19543"/>
                    <a:pt x="9068" y="19965"/>
                    <a:pt x="9088" y="20398"/>
                  </a:cubicBezTo>
                  <a:cubicBezTo>
                    <a:pt x="9149" y="21918"/>
                    <a:pt x="8998" y="23468"/>
                    <a:pt x="8374" y="24877"/>
                  </a:cubicBezTo>
                  <a:cubicBezTo>
                    <a:pt x="7941" y="25923"/>
                    <a:pt x="7317" y="26879"/>
                    <a:pt x="6612" y="27765"/>
                  </a:cubicBezTo>
                  <a:cubicBezTo>
                    <a:pt x="6612" y="27765"/>
                    <a:pt x="6602" y="27775"/>
                    <a:pt x="6602" y="27775"/>
                  </a:cubicBezTo>
                  <a:cubicBezTo>
                    <a:pt x="6592" y="27785"/>
                    <a:pt x="6582" y="27795"/>
                    <a:pt x="6582" y="27815"/>
                  </a:cubicBezTo>
                  <a:lnTo>
                    <a:pt x="6572" y="27815"/>
                  </a:lnTo>
                  <a:cubicBezTo>
                    <a:pt x="6572" y="27825"/>
                    <a:pt x="6562" y="27825"/>
                    <a:pt x="6562" y="27835"/>
                  </a:cubicBezTo>
                  <a:cubicBezTo>
                    <a:pt x="6562" y="27845"/>
                    <a:pt x="6552" y="27845"/>
                    <a:pt x="6552" y="27856"/>
                  </a:cubicBezTo>
                  <a:lnTo>
                    <a:pt x="6542" y="27856"/>
                  </a:lnTo>
                  <a:cubicBezTo>
                    <a:pt x="6542" y="27856"/>
                    <a:pt x="6542" y="27866"/>
                    <a:pt x="6542" y="27866"/>
                  </a:cubicBezTo>
                  <a:cubicBezTo>
                    <a:pt x="6522" y="27886"/>
                    <a:pt x="6512" y="27906"/>
                    <a:pt x="6502" y="27916"/>
                  </a:cubicBezTo>
                  <a:cubicBezTo>
                    <a:pt x="6492" y="27936"/>
                    <a:pt x="6482" y="27956"/>
                    <a:pt x="6462" y="27966"/>
                  </a:cubicBezTo>
                  <a:cubicBezTo>
                    <a:pt x="6451" y="27986"/>
                    <a:pt x="6431" y="28006"/>
                    <a:pt x="6421" y="28017"/>
                  </a:cubicBezTo>
                  <a:cubicBezTo>
                    <a:pt x="6411" y="28037"/>
                    <a:pt x="6391" y="28057"/>
                    <a:pt x="6381" y="28077"/>
                  </a:cubicBezTo>
                  <a:cubicBezTo>
                    <a:pt x="6371" y="28077"/>
                    <a:pt x="6361" y="28087"/>
                    <a:pt x="6351" y="28097"/>
                  </a:cubicBezTo>
                  <a:lnTo>
                    <a:pt x="6351" y="28107"/>
                  </a:lnTo>
                  <a:cubicBezTo>
                    <a:pt x="6351" y="28107"/>
                    <a:pt x="6341" y="28107"/>
                    <a:pt x="6341" y="28117"/>
                  </a:cubicBezTo>
                  <a:cubicBezTo>
                    <a:pt x="6341" y="28117"/>
                    <a:pt x="6331" y="28117"/>
                    <a:pt x="6331" y="28127"/>
                  </a:cubicBezTo>
                  <a:cubicBezTo>
                    <a:pt x="6321" y="28137"/>
                    <a:pt x="6311" y="28147"/>
                    <a:pt x="6300" y="28168"/>
                  </a:cubicBezTo>
                  <a:cubicBezTo>
                    <a:pt x="6290" y="28178"/>
                    <a:pt x="6280" y="28188"/>
                    <a:pt x="6260" y="28198"/>
                  </a:cubicBezTo>
                  <a:cubicBezTo>
                    <a:pt x="6260" y="28208"/>
                    <a:pt x="6250" y="28218"/>
                    <a:pt x="6240" y="28218"/>
                  </a:cubicBezTo>
                  <a:cubicBezTo>
                    <a:pt x="6220" y="28248"/>
                    <a:pt x="6190" y="28278"/>
                    <a:pt x="6170" y="28308"/>
                  </a:cubicBezTo>
                  <a:cubicBezTo>
                    <a:pt x="5385" y="29224"/>
                    <a:pt x="4459" y="29999"/>
                    <a:pt x="3452" y="30663"/>
                  </a:cubicBezTo>
                  <a:cubicBezTo>
                    <a:pt x="3442" y="30673"/>
                    <a:pt x="3422" y="30684"/>
                    <a:pt x="3412" y="30694"/>
                  </a:cubicBezTo>
                  <a:cubicBezTo>
                    <a:pt x="3402" y="30704"/>
                    <a:pt x="3382" y="30714"/>
                    <a:pt x="3362" y="30724"/>
                  </a:cubicBezTo>
                  <a:cubicBezTo>
                    <a:pt x="3352" y="30734"/>
                    <a:pt x="3332" y="30754"/>
                    <a:pt x="3311" y="30764"/>
                  </a:cubicBezTo>
                  <a:cubicBezTo>
                    <a:pt x="3301" y="30774"/>
                    <a:pt x="3281" y="30784"/>
                    <a:pt x="3271" y="30794"/>
                  </a:cubicBezTo>
                  <a:cubicBezTo>
                    <a:pt x="3251" y="30804"/>
                    <a:pt x="3231" y="30814"/>
                    <a:pt x="3221" y="30824"/>
                  </a:cubicBezTo>
                  <a:cubicBezTo>
                    <a:pt x="3191" y="30845"/>
                    <a:pt x="3160" y="30865"/>
                    <a:pt x="3120" y="30885"/>
                  </a:cubicBezTo>
                  <a:lnTo>
                    <a:pt x="3080" y="30915"/>
                  </a:lnTo>
                  <a:cubicBezTo>
                    <a:pt x="3060" y="30915"/>
                    <a:pt x="3050" y="30925"/>
                    <a:pt x="3030" y="30935"/>
                  </a:cubicBezTo>
                  <a:lnTo>
                    <a:pt x="3020" y="30945"/>
                  </a:lnTo>
                  <a:lnTo>
                    <a:pt x="2999" y="30945"/>
                  </a:lnTo>
                  <a:cubicBezTo>
                    <a:pt x="2798" y="31076"/>
                    <a:pt x="2597" y="31197"/>
                    <a:pt x="2386" y="31308"/>
                  </a:cubicBezTo>
                  <a:cubicBezTo>
                    <a:pt x="2134" y="31398"/>
                    <a:pt x="1892" y="31579"/>
                    <a:pt x="1651" y="31710"/>
                  </a:cubicBezTo>
                  <a:cubicBezTo>
                    <a:pt x="2778" y="30492"/>
                    <a:pt x="3734" y="29124"/>
                    <a:pt x="4449" y="27634"/>
                  </a:cubicBezTo>
                  <a:cubicBezTo>
                    <a:pt x="4962" y="26537"/>
                    <a:pt x="5284" y="25370"/>
                    <a:pt x="5677" y="24222"/>
                  </a:cubicBezTo>
                  <a:cubicBezTo>
                    <a:pt x="6180" y="22864"/>
                    <a:pt x="6774" y="21515"/>
                    <a:pt x="7619" y="20328"/>
                  </a:cubicBezTo>
                  <a:cubicBezTo>
                    <a:pt x="7971" y="19834"/>
                    <a:pt x="8404" y="19422"/>
                    <a:pt x="8857" y="19019"/>
                  </a:cubicBezTo>
                  <a:close/>
                  <a:moveTo>
                    <a:pt x="11957" y="22431"/>
                  </a:moveTo>
                  <a:lnTo>
                    <a:pt x="11957" y="22431"/>
                  </a:lnTo>
                  <a:cubicBezTo>
                    <a:pt x="12158" y="22481"/>
                    <a:pt x="12359" y="22532"/>
                    <a:pt x="12570" y="22612"/>
                  </a:cubicBezTo>
                  <a:lnTo>
                    <a:pt x="12570" y="22602"/>
                  </a:lnTo>
                  <a:cubicBezTo>
                    <a:pt x="12731" y="22662"/>
                    <a:pt x="12882" y="22723"/>
                    <a:pt x="13023" y="22803"/>
                  </a:cubicBezTo>
                  <a:cubicBezTo>
                    <a:pt x="13406" y="23005"/>
                    <a:pt x="13758" y="23256"/>
                    <a:pt x="14080" y="23548"/>
                  </a:cubicBezTo>
                  <a:cubicBezTo>
                    <a:pt x="14785" y="24192"/>
                    <a:pt x="15318" y="25028"/>
                    <a:pt x="15640" y="25933"/>
                  </a:cubicBezTo>
                  <a:cubicBezTo>
                    <a:pt x="15861" y="26618"/>
                    <a:pt x="15962" y="27332"/>
                    <a:pt x="15982" y="28047"/>
                  </a:cubicBezTo>
                  <a:cubicBezTo>
                    <a:pt x="15992" y="28832"/>
                    <a:pt x="15892" y="29607"/>
                    <a:pt x="15741" y="30372"/>
                  </a:cubicBezTo>
                  <a:cubicBezTo>
                    <a:pt x="15539" y="31257"/>
                    <a:pt x="15247" y="32103"/>
                    <a:pt x="14925" y="32948"/>
                  </a:cubicBezTo>
                  <a:cubicBezTo>
                    <a:pt x="14694" y="33542"/>
                    <a:pt x="14452" y="34125"/>
                    <a:pt x="14191" y="34709"/>
                  </a:cubicBezTo>
                  <a:cubicBezTo>
                    <a:pt x="14100" y="34900"/>
                    <a:pt x="14000" y="35092"/>
                    <a:pt x="13899" y="35283"/>
                  </a:cubicBezTo>
                  <a:cubicBezTo>
                    <a:pt x="13798" y="35474"/>
                    <a:pt x="13688" y="35675"/>
                    <a:pt x="13557" y="35856"/>
                  </a:cubicBezTo>
                  <a:cubicBezTo>
                    <a:pt x="13527" y="35041"/>
                    <a:pt x="13537" y="34226"/>
                    <a:pt x="13476" y="33411"/>
                  </a:cubicBezTo>
                  <a:cubicBezTo>
                    <a:pt x="13446" y="33119"/>
                    <a:pt x="13396" y="32817"/>
                    <a:pt x="13355" y="32525"/>
                  </a:cubicBezTo>
                  <a:cubicBezTo>
                    <a:pt x="13225" y="31650"/>
                    <a:pt x="12892" y="30824"/>
                    <a:pt x="12681" y="29979"/>
                  </a:cubicBezTo>
                  <a:cubicBezTo>
                    <a:pt x="12480" y="29214"/>
                    <a:pt x="12419" y="28409"/>
                    <a:pt x="12419" y="27624"/>
                  </a:cubicBezTo>
                  <a:cubicBezTo>
                    <a:pt x="12409" y="26587"/>
                    <a:pt x="12520" y="25551"/>
                    <a:pt x="12409" y="24514"/>
                  </a:cubicBezTo>
                  <a:cubicBezTo>
                    <a:pt x="12369" y="24092"/>
                    <a:pt x="12269" y="23669"/>
                    <a:pt x="12148" y="23256"/>
                  </a:cubicBezTo>
                  <a:cubicBezTo>
                    <a:pt x="12097" y="23055"/>
                    <a:pt x="12027" y="22864"/>
                    <a:pt x="11946" y="22673"/>
                  </a:cubicBezTo>
                  <a:lnTo>
                    <a:pt x="11946" y="22673"/>
                  </a:lnTo>
                  <a:cubicBezTo>
                    <a:pt x="12148" y="22904"/>
                    <a:pt x="12339" y="23146"/>
                    <a:pt x="12510" y="23397"/>
                  </a:cubicBezTo>
                  <a:cubicBezTo>
                    <a:pt x="12842" y="23910"/>
                    <a:pt x="13134" y="24454"/>
                    <a:pt x="13386" y="25017"/>
                  </a:cubicBezTo>
                  <a:cubicBezTo>
                    <a:pt x="13567" y="25400"/>
                    <a:pt x="13708" y="25802"/>
                    <a:pt x="13869" y="26195"/>
                  </a:cubicBezTo>
                  <a:cubicBezTo>
                    <a:pt x="13899" y="26255"/>
                    <a:pt x="13929" y="26326"/>
                    <a:pt x="13959" y="26386"/>
                  </a:cubicBezTo>
                  <a:cubicBezTo>
                    <a:pt x="13989" y="26447"/>
                    <a:pt x="14010" y="26517"/>
                    <a:pt x="14060" y="26547"/>
                  </a:cubicBezTo>
                  <a:cubicBezTo>
                    <a:pt x="14068" y="26553"/>
                    <a:pt x="14077" y="26555"/>
                    <a:pt x="14085" y="26555"/>
                  </a:cubicBezTo>
                  <a:cubicBezTo>
                    <a:pt x="14105" y="26555"/>
                    <a:pt x="14123" y="26539"/>
                    <a:pt x="14130" y="26517"/>
                  </a:cubicBezTo>
                  <a:cubicBezTo>
                    <a:pt x="14130" y="26497"/>
                    <a:pt x="14120" y="26467"/>
                    <a:pt x="14120" y="26447"/>
                  </a:cubicBezTo>
                  <a:cubicBezTo>
                    <a:pt x="14090" y="26366"/>
                    <a:pt x="14060" y="26286"/>
                    <a:pt x="14030" y="26205"/>
                  </a:cubicBezTo>
                  <a:lnTo>
                    <a:pt x="13879" y="25813"/>
                  </a:lnTo>
                  <a:cubicBezTo>
                    <a:pt x="13577" y="24977"/>
                    <a:pt x="13194" y="24172"/>
                    <a:pt x="12721" y="23417"/>
                  </a:cubicBezTo>
                  <a:cubicBezTo>
                    <a:pt x="12500" y="23065"/>
                    <a:pt x="12238" y="22733"/>
                    <a:pt x="11957" y="22431"/>
                  </a:cubicBezTo>
                  <a:close/>
                  <a:moveTo>
                    <a:pt x="10356" y="24997"/>
                  </a:moveTo>
                  <a:lnTo>
                    <a:pt x="10356" y="24997"/>
                  </a:lnTo>
                  <a:cubicBezTo>
                    <a:pt x="10004" y="26748"/>
                    <a:pt x="9672" y="28510"/>
                    <a:pt x="9400" y="30271"/>
                  </a:cubicBezTo>
                  <a:lnTo>
                    <a:pt x="9390" y="30271"/>
                  </a:lnTo>
                  <a:cubicBezTo>
                    <a:pt x="9400" y="30301"/>
                    <a:pt x="9370" y="30432"/>
                    <a:pt x="9360" y="30583"/>
                  </a:cubicBezTo>
                  <a:cubicBezTo>
                    <a:pt x="9249" y="30794"/>
                    <a:pt x="9149" y="31207"/>
                    <a:pt x="9098" y="31308"/>
                  </a:cubicBezTo>
                  <a:cubicBezTo>
                    <a:pt x="8645" y="33230"/>
                    <a:pt x="8696" y="35263"/>
                    <a:pt x="8877" y="37215"/>
                  </a:cubicBezTo>
                  <a:cubicBezTo>
                    <a:pt x="9129" y="38886"/>
                    <a:pt x="9632" y="40496"/>
                    <a:pt x="10155" y="42106"/>
                  </a:cubicBezTo>
                  <a:cubicBezTo>
                    <a:pt x="9903" y="41955"/>
                    <a:pt x="9652" y="41804"/>
                    <a:pt x="9400" y="41653"/>
                  </a:cubicBezTo>
                  <a:cubicBezTo>
                    <a:pt x="8072" y="40868"/>
                    <a:pt x="6914" y="39902"/>
                    <a:pt x="6210" y="38503"/>
                  </a:cubicBezTo>
                  <a:cubicBezTo>
                    <a:pt x="5515" y="37336"/>
                    <a:pt x="5566" y="35877"/>
                    <a:pt x="6029" y="34629"/>
                  </a:cubicBezTo>
                  <a:cubicBezTo>
                    <a:pt x="6250" y="33995"/>
                    <a:pt x="6623" y="33431"/>
                    <a:pt x="6924" y="32837"/>
                  </a:cubicBezTo>
                  <a:cubicBezTo>
                    <a:pt x="7367" y="31952"/>
                    <a:pt x="7649" y="30985"/>
                    <a:pt x="7730" y="29999"/>
                  </a:cubicBezTo>
                  <a:cubicBezTo>
                    <a:pt x="7780" y="29375"/>
                    <a:pt x="7770" y="28741"/>
                    <a:pt x="7941" y="28137"/>
                  </a:cubicBezTo>
                  <a:cubicBezTo>
                    <a:pt x="8011" y="27815"/>
                    <a:pt x="8243" y="27523"/>
                    <a:pt x="8323" y="27201"/>
                  </a:cubicBezTo>
                  <a:cubicBezTo>
                    <a:pt x="8354" y="27181"/>
                    <a:pt x="8374" y="27151"/>
                    <a:pt x="8404" y="27121"/>
                  </a:cubicBezTo>
                  <a:cubicBezTo>
                    <a:pt x="8706" y="26789"/>
                    <a:pt x="9008" y="26447"/>
                    <a:pt x="9320" y="26125"/>
                  </a:cubicBezTo>
                  <a:cubicBezTo>
                    <a:pt x="9551" y="25893"/>
                    <a:pt x="9793" y="25672"/>
                    <a:pt x="10004" y="25420"/>
                  </a:cubicBezTo>
                  <a:cubicBezTo>
                    <a:pt x="10054" y="25370"/>
                    <a:pt x="10215" y="25178"/>
                    <a:pt x="10356" y="24997"/>
                  </a:cubicBezTo>
                  <a:close/>
                  <a:moveTo>
                    <a:pt x="7931" y="27393"/>
                  </a:moveTo>
                  <a:lnTo>
                    <a:pt x="7931" y="27393"/>
                  </a:lnTo>
                  <a:cubicBezTo>
                    <a:pt x="7901" y="27433"/>
                    <a:pt x="7860" y="27473"/>
                    <a:pt x="7820" y="27513"/>
                  </a:cubicBezTo>
                  <a:cubicBezTo>
                    <a:pt x="7428" y="27946"/>
                    <a:pt x="7055" y="28409"/>
                    <a:pt x="6683" y="28862"/>
                  </a:cubicBezTo>
                  <a:cubicBezTo>
                    <a:pt x="6361" y="29265"/>
                    <a:pt x="6079" y="29687"/>
                    <a:pt x="5807" y="30110"/>
                  </a:cubicBezTo>
                  <a:cubicBezTo>
                    <a:pt x="5767" y="30180"/>
                    <a:pt x="5737" y="30241"/>
                    <a:pt x="5697" y="30311"/>
                  </a:cubicBezTo>
                  <a:cubicBezTo>
                    <a:pt x="5663" y="30379"/>
                    <a:pt x="5711" y="30433"/>
                    <a:pt x="5762" y="30433"/>
                  </a:cubicBezTo>
                  <a:cubicBezTo>
                    <a:pt x="5786" y="30433"/>
                    <a:pt x="5811" y="30421"/>
                    <a:pt x="5827" y="30392"/>
                  </a:cubicBezTo>
                  <a:cubicBezTo>
                    <a:pt x="6069" y="30019"/>
                    <a:pt x="6311" y="29637"/>
                    <a:pt x="6572" y="29285"/>
                  </a:cubicBezTo>
                  <a:cubicBezTo>
                    <a:pt x="7025" y="28691"/>
                    <a:pt x="7508" y="28117"/>
                    <a:pt x="8001" y="27564"/>
                  </a:cubicBezTo>
                  <a:lnTo>
                    <a:pt x="8001" y="27564"/>
                  </a:lnTo>
                  <a:cubicBezTo>
                    <a:pt x="7951" y="27664"/>
                    <a:pt x="7911" y="27755"/>
                    <a:pt x="7891" y="27785"/>
                  </a:cubicBezTo>
                  <a:cubicBezTo>
                    <a:pt x="7720" y="28168"/>
                    <a:pt x="7659" y="28580"/>
                    <a:pt x="7629" y="28983"/>
                  </a:cubicBezTo>
                  <a:cubicBezTo>
                    <a:pt x="7569" y="29979"/>
                    <a:pt x="7498" y="30975"/>
                    <a:pt x="7136" y="31911"/>
                  </a:cubicBezTo>
                  <a:cubicBezTo>
                    <a:pt x="6894" y="32636"/>
                    <a:pt x="6472" y="33280"/>
                    <a:pt x="6129" y="33954"/>
                  </a:cubicBezTo>
                  <a:cubicBezTo>
                    <a:pt x="5838" y="34558"/>
                    <a:pt x="5636" y="35202"/>
                    <a:pt x="5556" y="35867"/>
                  </a:cubicBezTo>
                  <a:cubicBezTo>
                    <a:pt x="5274" y="37557"/>
                    <a:pt x="6200" y="39178"/>
                    <a:pt x="7357" y="40355"/>
                  </a:cubicBezTo>
                  <a:cubicBezTo>
                    <a:pt x="8162" y="41130"/>
                    <a:pt x="9129" y="41704"/>
                    <a:pt x="10095" y="42267"/>
                  </a:cubicBezTo>
                  <a:lnTo>
                    <a:pt x="10115" y="42267"/>
                  </a:lnTo>
                  <a:cubicBezTo>
                    <a:pt x="10125" y="42277"/>
                    <a:pt x="10135" y="42277"/>
                    <a:pt x="10145" y="42287"/>
                  </a:cubicBezTo>
                  <a:cubicBezTo>
                    <a:pt x="10165" y="42297"/>
                    <a:pt x="10185" y="42308"/>
                    <a:pt x="10205" y="42318"/>
                  </a:cubicBezTo>
                  <a:cubicBezTo>
                    <a:pt x="10215" y="42318"/>
                    <a:pt x="10225" y="42328"/>
                    <a:pt x="10236" y="42338"/>
                  </a:cubicBezTo>
                  <a:cubicBezTo>
                    <a:pt x="10246" y="42348"/>
                    <a:pt x="10266" y="42358"/>
                    <a:pt x="10286" y="42368"/>
                  </a:cubicBezTo>
                  <a:cubicBezTo>
                    <a:pt x="10286" y="42368"/>
                    <a:pt x="10296" y="42368"/>
                    <a:pt x="10296" y="42378"/>
                  </a:cubicBezTo>
                  <a:lnTo>
                    <a:pt x="10316" y="42378"/>
                  </a:lnTo>
                  <a:cubicBezTo>
                    <a:pt x="10356" y="42408"/>
                    <a:pt x="10397" y="42438"/>
                    <a:pt x="10447" y="42459"/>
                  </a:cubicBezTo>
                  <a:lnTo>
                    <a:pt x="10457" y="42459"/>
                  </a:lnTo>
                  <a:cubicBezTo>
                    <a:pt x="10467" y="42469"/>
                    <a:pt x="10477" y="42469"/>
                    <a:pt x="10477" y="42479"/>
                  </a:cubicBezTo>
                  <a:lnTo>
                    <a:pt x="10487" y="42479"/>
                  </a:lnTo>
                  <a:cubicBezTo>
                    <a:pt x="10517" y="42499"/>
                    <a:pt x="10548" y="42519"/>
                    <a:pt x="10578" y="42539"/>
                  </a:cubicBezTo>
                  <a:cubicBezTo>
                    <a:pt x="10598" y="42549"/>
                    <a:pt x="10608" y="42559"/>
                    <a:pt x="10628" y="42569"/>
                  </a:cubicBezTo>
                  <a:cubicBezTo>
                    <a:pt x="10638" y="42569"/>
                    <a:pt x="10638" y="42579"/>
                    <a:pt x="10648" y="42579"/>
                  </a:cubicBezTo>
                  <a:cubicBezTo>
                    <a:pt x="10658" y="42589"/>
                    <a:pt x="10658" y="42589"/>
                    <a:pt x="10668" y="42589"/>
                  </a:cubicBezTo>
                  <a:cubicBezTo>
                    <a:pt x="10678" y="42599"/>
                    <a:pt x="10688" y="42599"/>
                    <a:pt x="10699" y="42609"/>
                  </a:cubicBezTo>
                  <a:cubicBezTo>
                    <a:pt x="10709" y="42609"/>
                    <a:pt x="10709" y="42609"/>
                    <a:pt x="10709" y="42620"/>
                  </a:cubicBezTo>
                  <a:cubicBezTo>
                    <a:pt x="10709" y="42630"/>
                    <a:pt x="10709" y="42630"/>
                    <a:pt x="10709" y="42630"/>
                  </a:cubicBezTo>
                  <a:lnTo>
                    <a:pt x="10699" y="42630"/>
                  </a:lnTo>
                  <a:lnTo>
                    <a:pt x="10678" y="42640"/>
                  </a:lnTo>
                  <a:lnTo>
                    <a:pt x="10618" y="42640"/>
                  </a:lnTo>
                  <a:cubicBezTo>
                    <a:pt x="10588" y="42640"/>
                    <a:pt x="10568" y="42650"/>
                    <a:pt x="10548" y="42650"/>
                  </a:cubicBezTo>
                  <a:lnTo>
                    <a:pt x="10457" y="42650"/>
                  </a:lnTo>
                  <a:cubicBezTo>
                    <a:pt x="10437" y="42650"/>
                    <a:pt x="10417" y="42650"/>
                    <a:pt x="10387" y="42640"/>
                  </a:cubicBezTo>
                  <a:lnTo>
                    <a:pt x="10296" y="42640"/>
                  </a:lnTo>
                  <a:cubicBezTo>
                    <a:pt x="9259" y="42620"/>
                    <a:pt x="8253" y="42267"/>
                    <a:pt x="7287" y="41895"/>
                  </a:cubicBezTo>
                  <a:cubicBezTo>
                    <a:pt x="6079" y="41442"/>
                    <a:pt x="4811" y="40959"/>
                    <a:pt x="3915" y="39983"/>
                  </a:cubicBezTo>
                  <a:cubicBezTo>
                    <a:pt x="2728" y="38574"/>
                    <a:pt x="2144" y="36692"/>
                    <a:pt x="2064" y="34860"/>
                  </a:cubicBezTo>
                  <a:cubicBezTo>
                    <a:pt x="2043" y="33522"/>
                    <a:pt x="2446" y="32183"/>
                    <a:pt x="3160" y="31036"/>
                  </a:cubicBezTo>
                  <a:cubicBezTo>
                    <a:pt x="3221" y="30996"/>
                    <a:pt x="3291" y="30955"/>
                    <a:pt x="3352" y="30925"/>
                  </a:cubicBezTo>
                  <a:cubicBezTo>
                    <a:pt x="4338" y="30301"/>
                    <a:pt x="5254" y="29556"/>
                    <a:pt x="6039" y="28701"/>
                  </a:cubicBezTo>
                  <a:cubicBezTo>
                    <a:pt x="6270" y="28449"/>
                    <a:pt x="6502" y="28178"/>
                    <a:pt x="6723" y="27916"/>
                  </a:cubicBezTo>
                  <a:cubicBezTo>
                    <a:pt x="7116" y="27715"/>
                    <a:pt x="7518" y="27533"/>
                    <a:pt x="7931" y="27393"/>
                  </a:cubicBezTo>
                  <a:close/>
                  <a:moveTo>
                    <a:pt x="9491" y="31106"/>
                  </a:moveTo>
                  <a:cubicBezTo>
                    <a:pt x="9652" y="31972"/>
                    <a:pt x="10236" y="32696"/>
                    <a:pt x="10668" y="33451"/>
                  </a:cubicBezTo>
                  <a:cubicBezTo>
                    <a:pt x="11161" y="34216"/>
                    <a:pt x="11594" y="35031"/>
                    <a:pt x="12007" y="35846"/>
                  </a:cubicBezTo>
                  <a:cubicBezTo>
                    <a:pt x="13043" y="37718"/>
                    <a:pt x="13215" y="39047"/>
                    <a:pt x="12852" y="41140"/>
                  </a:cubicBezTo>
                  <a:cubicBezTo>
                    <a:pt x="12500" y="43354"/>
                    <a:pt x="12057" y="45548"/>
                    <a:pt x="11735" y="47772"/>
                  </a:cubicBezTo>
                  <a:cubicBezTo>
                    <a:pt x="11232" y="46142"/>
                    <a:pt x="11141" y="44401"/>
                    <a:pt x="10578" y="42791"/>
                  </a:cubicBezTo>
                  <a:cubicBezTo>
                    <a:pt x="10632" y="42791"/>
                    <a:pt x="10692" y="42793"/>
                    <a:pt x="10749" y="42793"/>
                  </a:cubicBezTo>
                  <a:cubicBezTo>
                    <a:pt x="10884" y="42793"/>
                    <a:pt x="11006" y="42779"/>
                    <a:pt x="11021" y="42680"/>
                  </a:cubicBezTo>
                  <a:cubicBezTo>
                    <a:pt x="11000" y="42519"/>
                    <a:pt x="10779" y="42489"/>
                    <a:pt x="10668" y="42398"/>
                  </a:cubicBezTo>
                  <a:cubicBezTo>
                    <a:pt x="10568" y="42338"/>
                    <a:pt x="10467" y="42287"/>
                    <a:pt x="10366" y="42227"/>
                  </a:cubicBezTo>
                  <a:cubicBezTo>
                    <a:pt x="9642" y="40023"/>
                    <a:pt x="8917" y="37749"/>
                    <a:pt x="8927" y="35404"/>
                  </a:cubicBezTo>
                  <a:cubicBezTo>
                    <a:pt x="8927" y="34005"/>
                    <a:pt x="8907" y="32566"/>
                    <a:pt x="9310" y="31227"/>
                  </a:cubicBezTo>
                  <a:lnTo>
                    <a:pt x="9310" y="31227"/>
                  </a:lnTo>
                  <a:cubicBezTo>
                    <a:pt x="9259" y="32072"/>
                    <a:pt x="9370" y="32918"/>
                    <a:pt x="9491" y="33753"/>
                  </a:cubicBezTo>
                  <a:cubicBezTo>
                    <a:pt x="9531" y="34035"/>
                    <a:pt x="9571" y="34317"/>
                    <a:pt x="9622" y="34598"/>
                  </a:cubicBezTo>
                  <a:cubicBezTo>
                    <a:pt x="9712" y="35021"/>
                    <a:pt x="9823" y="35434"/>
                    <a:pt x="9934" y="35846"/>
                  </a:cubicBezTo>
                  <a:cubicBezTo>
                    <a:pt x="9961" y="35911"/>
                    <a:pt x="10015" y="36216"/>
                    <a:pt x="10110" y="36216"/>
                  </a:cubicBezTo>
                  <a:cubicBezTo>
                    <a:pt x="10118" y="36216"/>
                    <a:pt x="10126" y="36213"/>
                    <a:pt x="10135" y="36209"/>
                  </a:cubicBezTo>
                  <a:cubicBezTo>
                    <a:pt x="10175" y="36189"/>
                    <a:pt x="10165" y="36148"/>
                    <a:pt x="10155" y="36108"/>
                  </a:cubicBezTo>
                  <a:cubicBezTo>
                    <a:pt x="10125" y="36017"/>
                    <a:pt x="10105" y="35937"/>
                    <a:pt x="10085" y="35846"/>
                  </a:cubicBezTo>
                  <a:cubicBezTo>
                    <a:pt x="9964" y="35313"/>
                    <a:pt x="9813" y="34780"/>
                    <a:pt x="9732" y="34226"/>
                  </a:cubicBezTo>
                  <a:cubicBezTo>
                    <a:pt x="9612" y="33431"/>
                    <a:pt x="9491" y="32636"/>
                    <a:pt x="9471" y="31831"/>
                  </a:cubicBezTo>
                  <a:cubicBezTo>
                    <a:pt x="9461" y="31589"/>
                    <a:pt x="9471" y="31348"/>
                    <a:pt x="9491" y="31106"/>
                  </a:cubicBezTo>
                  <a:close/>
                  <a:moveTo>
                    <a:pt x="8741" y="1"/>
                  </a:moveTo>
                  <a:cubicBezTo>
                    <a:pt x="8694" y="1"/>
                    <a:pt x="8643" y="42"/>
                    <a:pt x="8655" y="99"/>
                  </a:cubicBezTo>
                  <a:cubicBezTo>
                    <a:pt x="8726" y="350"/>
                    <a:pt x="8786" y="602"/>
                    <a:pt x="8837" y="864"/>
                  </a:cubicBezTo>
                  <a:cubicBezTo>
                    <a:pt x="8978" y="1699"/>
                    <a:pt x="9078" y="2554"/>
                    <a:pt x="9129" y="3400"/>
                  </a:cubicBezTo>
                  <a:cubicBezTo>
                    <a:pt x="9219" y="5443"/>
                    <a:pt x="9098" y="7486"/>
                    <a:pt x="9219" y="9519"/>
                  </a:cubicBezTo>
                  <a:cubicBezTo>
                    <a:pt x="9219" y="9539"/>
                    <a:pt x="9219" y="9549"/>
                    <a:pt x="9219" y="9559"/>
                  </a:cubicBezTo>
                  <a:cubicBezTo>
                    <a:pt x="9249" y="10042"/>
                    <a:pt x="9290" y="10525"/>
                    <a:pt x="9350" y="11008"/>
                  </a:cubicBezTo>
                  <a:cubicBezTo>
                    <a:pt x="9440" y="11652"/>
                    <a:pt x="9531" y="12307"/>
                    <a:pt x="9612" y="12951"/>
                  </a:cubicBezTo>
                  <a:cubicBezTo>
                    <a:pt x="9360" y="13122"/>
                    <a:pt x="8967" y="13595"/>
                    <a:pt x="8867" y="13685"/>
                  </a:cubicBezTo>
                  <a:cubicBezTo>
                    <a:pt x="8404" y="14168"/>
                    <a:pt x="7991" y="14702"/>
                    <a:pt x="7619" y="15275"/>
                  </a:cubicBezTo>
                  <a:cubicBezTo>
                    <a:pt x="7609" y="15265"/>
                    <a:pt x="7589" y="15265"/>
                    <a:pt x="7569" y="15265"/>
                  </a:cubicBezTo>
                  <a:cubicBezTo>
                    <a:pt x="7528" y="15275"/>
                    <a:pt x="7488" y="15296"/>
                    <a:pt x="7448" y="15316"/>
                  </a:cubicBezTo>
                  <a:cubicBezTo>
                    <a:pt x="6572" y="15728"/>
                    <a:pt x="5737" y="16221"/>
                    <a:pt x="4952" y="16785"/>
                  </a:cubicBezTo>
                  <a:cubicBezTo>
                    <a:pt x="4257" y="17298"/>
                    <a:pt x="3664" y="17952"/>
                    <a:pt x="3241" y="18707"/>
                  </a:cubicBezTo>
                  <a:cubicBezTo>
                    <a:pt x="2919" y="19271"/>
                    <a:pt x="2667" y="19865"/>
                    <a:pt x="2436" y="20479"/>
                  </a:cubicBezTo>
                  <a:cubicBezTo>
                    <a:pt x="2184" y="21163"/>
                    <a:pt x="1943" y="21857"/>
                    <a:pt x="1641" y="22532"/>
                  </a:cubicBezTo>
                  <a:cubicBezTo>
                    <a:pt x="1359" y="23146"/>
                    <a:pt x="1017" y="23749"/>
                    <a:pt x="634" y="24313"/>
                  </a:cubicBezTo>
                  <a:cubicBezTo>
                    <a:pt x="483" y="24514"/>
                    <a:pt x="322" y="24726"/>
                    <a:pt x="161" y="24917"/>
                  </a:cubicBezTo>
                  <a:cubicBezTo>
                    <a:pt x="121" y="24967"/>
                    <a:pt x="91" y="25007"/>
                    <a:pt x="51" y="25058"/>
                  </a:cubicBezTo>
                  <a:cubicBezTo>
                    <a:pt x="31" y="25088"/>
                    <a:pt x="10" y="25118"/>
                    <a:pt x="10" y="25148"/>
                  </a:cubicBezTo>
                  <a:cubicBezTo>
                    <a:pt x="0" y="25178"/>
                    <a:pt x="20" y="25209"/>
                    <a:pt x="51" y="25229"/>
                  </a:cubicBezTo>
                  <a:cubicBezTo>
                    <a:pt x="61" y="25234"/>
                    <a:pt x="73" y="25236"/>
                    <a:pt x="86" y="25236"/>
                  </a:cubicBezTo>
                  <a:cubicBezTo>
                    <a:pt x="98" y="25236"/>
                    <a:pt x="111" y="25234"/>
                    <a:pt x="121" y="25229"/>
                  </a:cubicBezTo>
                  <a:cubicBezTo>
                    <a:pt x="182" y="25209"/>
                    <a:pt x="222" y="25168"/>
                    <a:pt x="272" y="25138"/>
                  </a:cubicBezTo>
                  <a:cubicBezTo>
                    <a:pt x="393" y="25048"/>
                    <a:pt x="514" y="24967"/>
                    <a:pt x="634" y="24877"/>
                  </a:cubicBezTo>
                  <a:cubicBezTo>
                    <a:pt x="1017" y="24615"/>
                    <a:pt x="1399" y="24343"/>
                    <a:pt x="1772" y="24061"/>
                  </a:cubicBezTo>
                  <a:cubicBezTo>
                    <a:pt x="2698" y="23387"/>
                    <a:pt x="3623" y="22713"/>
                    <a:pt x="4549" y="22038"/>
                  </a:cubicBezTo>
                  <a:cubicBezTo>
                    <a:pt x="4972" y="21727"/>
                    <a:pt x="5415" y="21425"/>
                    <a:pt x="5797" y="21052"/>
                  </a:cubicBezTo>
                  <a:cubicBezTo>
                    <a:pt x="6129" y="20730"/>
                    <a:pt x="6411" y="20348"/>
                    <a:pt x="6633" y="19945"/>
                  </a:cubicBezTo>
                  <a:cubicBezTo>
                    <a:pt x="7126" y="18989"/>
                    <a:pt x="7317" y="17922"/>
                    <a:pt x="7498" y="16866"/>
                  </a:cubicBezTo>
                  <a:cubicBezTo>
                    <a:pt x="7579" y="16433"/>
                    <a:pt x="7669" y="16000"/>
                    <a:pt x="7780" y="15577"/>
                  </a:cubicBezTo>
                  <a:cubicBezTo>
                    <a:pt x="7810" y="15457"/>
                    <a:pt x="7850" y="15326"/>
                    <a:pt x="7881" y="15195"/>
                  </a:cubicBezTo>
                  <a:cubicBezTo>
                    <a:pt x="8001" y="15014"/>
                    <a:pt x="8122" y="14843"/>
                    <a:pt x="8253" y="14662"/>
                  </a:cubicBezTo>
                  <a:cubicBezTo>
                    <a:pt x="8515" y="14319"/>
                    <a:pt x="8796" y="14007"/>
                    <a:pt x="9088" y="13695"/>
                  </a:cubicBezTo>
                  <a:cubicBezTo>
                    <a:pt x="9269" y="13514"/>
                    <a:pt x="9451" y="13333"/>
                    <a:pt x="9642" y="13162"/>
                  </a:cubicBezTo>
                  <a:cubicBezTo>
                    <a:pt x="9803" y="14460"/>
                    <a:pt x="9964" y="15759"/>
                    <a:pt x="10145" y="17057"/>
                  </a:cubicBezTo>
                  <a:cubicBezTo>
                    <a:pt x="10105" y="17087"/>
                    <a:pt x="10075" y="17137"/>
                    <a:pt x="10044" y="17167"/>
                  </a:cubicBezTo>
                  <a:cubicBezTo>
                    <a:pt x="9914" y="17329"/>
                    <a:pt x="9793" y="17490"/>
                    <a:pt x="9662" y="17671"/>
                  </a:cubicBezTo>
                  <a:cubicBezTo>
                    <a:pt x="9420" y="17983"/>
                    <a:pt x="9199" y="18315"/>
                    <a:pt x="9018" y="18667"/>
                  </a:cubicBezTo>
                  <a:cubicBezTo>
                    <a:pt x="8857" y="18727"/>
                    <a:pt x="8615" y="19009"/>
                    <a:pt x="8484" y="19110"/>
                  </a:cubicBezTo>
                  <a:cubicBezTo>
                    <a:pt x="7146" y="20307"/>
                    <a:pt x="6381" y="21978"/>
                    <a:pt x="5717" y="23608"/>
                  </a:cubicBezTo>
                  <a:cubicBezTo>
                    <a:pt x="5073" y="25309"/>
                    <a:pt x="4670" y="27101"/>
                    <a:pt x="3704" y="28661"/>
                  </a:cubicBezTo>
                  <a:cubicBezTo>
                    <a:pt x="3100" y="29657"/>
                    <a:pt x="2426" y="30613"/>
                    <a:pt x="1641" y="31469"/>
                  </a:cubicBezTo>
                  <a:cubicBezTo>
                    <a:pt x="1500" y="31619"/>
                    <a:pt x="1349" y="31770"/>
                    <a:pt x="1208" y="31931"/>
                  </a:cubicBezTo>
                  <a:cubicBezTo>
                    <a:pt x="1158" y="31982"/>
                    <a:pt x="1087" y="32042"/>
                    <a:pt x="1097" y="32113"/>
                  </a:cubicBezTo>
                  <a:cubicBezTo>
                    <a:pt x="1112" y="32166"/>
                    <a:pt x="1145" y="32184"/>
                    <a:pt x="1183" y="32184"/>
                  </a:cubicBezTo>
                  <a:cubicBezTo>
                    <a:pt x="1223" y="32184"/>
                    <a:pt x="1267" y="32164"/>
                    <a:pt x="1299" y="32143"/>
                  </a:cubicBezTo>
                  <a:cubicBezTo>
                    <a:pt x="1802" y="31791"/>
                    <a:pt x="2335" y="31509"/>
                    <a:pt x="2869" y="31207"/>
                  </a:cubicBezTo>
                  <a:lnTo>
                    <a:pt x="2869" y="31207"/>
                  </a:lnTo>
                  <a:cubicBezTo>
                    <a:pt x="2255" y="32264"/>
                    <a:pt x="1902" y="33461"/>
                    <a:pt x="1902" y="34770"/>
                  </a:cubicBezTo>
                  <a:cubicBezTo>
                    <a:pt x="1953" y="36521"/>
                    <a:pt x="2476" y="38282"/>
                    <a:pt x="3493" y="39721"/>
                  </a:cubicBezTo>
                  <a:cubicBezTo>
                    <a:pt x="4650" y="41271"/>
                    <a:pt x="6633" y="41814"/>
                    <a:pt x="8374" y="42459"/>
                  </a:cubicBezTo>
                  <a:cubicBezTo>
                    <a:pt x="9007" y="42653"/>
                    <a:pt x="9660" y="42801"/>
                    <a:pt x="10322" y="42801"/>
                  </a:cubicBezTo>
                  <a:cubicBezTo>
                    <a:pt x="10343" y="42801"/>
                    <a:pt x="10365" y="42801"/>
                    <a:pt x="10387" y="42801"/>
                  </a:cubicBezTo>
                  <a:cubicBezTo>
                    <a:pt x="10467" y="43032"/>
                    <a:pt x="10548" y="43274"/>
                    <a:pt x="10618" y="43505"/>
                  </a:cubicBezTo>
                  <a:cubicBezTo>
                    <a:pt x="10930" y="44552"/>
                    <a:pt x="11051" y="45629"/>
                    <a:pt x="11282" y="46685"/>
                  </a:cubicBezTo>
                  <a:cubicBezTo>
                    <a:pt x="11475" y="47604"/>
                    <a:pt x="11620" y="47997"/>
                    <a:pt x="11738" y="47997"/>
                  </a:cubicBezTo>
                  <a:cubicBezTo>
                    <a:pt x="11880" y="47997"/>
                    <a:pt x="11983" y="47441"/>
                    <a:pt x="12087" y="46555"/>
                  </a:cubicBezTo>
                  <a:cubicBezTo>
                    <a:pt x="12309" y="44894"/>
                    <a:pt x="12701" y="43264"/>
                    <a:pt x="12943" y="41603"/>
                  </a:cubicBezTo>
                  <a:cubicBezTo>
                    <a:pt x="13124" y="40466"/>
                    <a:pt x="13325" y="39288"/>
                    <a:pt x="13084" y="38141"/>
                  </a:cubicBezTo>
                  <a:cubicBezTo>
                    <a:pt x="12923" y="37265"/>
                    <a:pt x="12520" y="36470"/>
                    <a:pt x="12118" y="35685"/>
                  </a:cubicBezTo>
                  <a:cubicBezTo>
                    <a:pt x="11775" y="35031"/>
                    <a:pt x="11443" y="34377"/>
                    <a:pt x="11061" y="33743"/>
                  </a:cubicBezTo>
                  <a:cubicBezTo>
                    <a:pt x="10628" y="32988"/>
                    <a:pt x="10064" y="32294"/>
                    <a:pt x="9763" y="31469"/>
                  </a:cubicBezTo>
                  <a:cubicBezTo>
                    <a:pt x="9692" y="31267"/>
                    <a:pt x="9652" y="31066"/>
                    <a:pt x="9622" y="30865"/>
                  </a:cubicBezTo>
                  <a:cubicBezTo>
                    <a:pt x="9581" y="30764"/>
                    <a:pt x="9642" y="30603"/>
                    <a:pt x="9551" y="30533"/>
                  </a:cubicBezTo>
                  <a:cubicBezTo>
                    <a:pt x="9551" y="30523"/>
                    <a:pt x="9551" y="30512"/>
                    <a:pt x="9541" y="30502"/>
                  </a:cubicBezTo>
                  <a:cubicBezTo>
                    <a:pt x="9551" y="30472"/>
                    <a:pt x="9551" y="30442"/>
                    <a:pt x="9551" y="30422"/>
                  </a:cubicBezTo>
                  <a:cubicBezTo>
                    <a:pt x="9551" y="30402"/>
                    <a:pt x="9551" y="30382"/>
                    <a:pt x="9541" y="30372"/>
                  </a:cubicBezTo>
                  <a:cubicBezTo>
                    <a:pt x="9551" y="30301"/>
                    <a:pt x="9561" y="30241"/>
                    <a:pt x="9571" y="30180"/>
                  </a:cubicBezTo>
                  <a:cubicBezTo>
                    <a:pt x="9893" y="28228"/>
                    <a:pt x="10276" y="26286"/>
                    <a:pt x="10648" y="24343"/>
                  </a:cubicBezTo>
                  <a:cubicBezTo>
                    <a:pt x="10789" y="23538"/>
                    <a:pt x="11061" y="22743"/>
                    <a:pt x="11141" y="21928"/>
                  </a:cubicBezTo>
                  <a:cubicBezTo>
                    <a:pt x="11373" y="22089"/>
                    <a:pt x="11574" y="22280"/>
                    <a:pt x="11775" y="22481"/>
                  </a:cubicBezTo>
                  <a:lnTo>
                    <a:pt x="11785" y="22491"/>
                  </a:lnTo>
                  <a:cubicBezTo>
                    <a:pt x="11775" y="22501"/>
                    <a:pt x="11775" y="22501"/>
                    <a:pt x="11765" y="22512"/>
                  </a:cubicBezTo>
                  <a:cubicBezTo>
                    <a:pt x="11745" y="22542"/>
                    <a:pt x="11765" y="22592"/>
                    <a:pt x="11775" y="22622"/>
                  </a:cubicBezTo>
                  <a:cubicBezTo>
                    <a:pt x="11785" y="22662"/>
                    <a:pt x="11806" y="22703"/>
                    <a:pt x="11816" y="22733"/>
                  </a:cubicBezTo>
                  <a:cubicBezTo>
                    <a:pt x="11846" y="22813"/>
                    <a:pt x="11876" y="22894"/>
                    <a:pt x="11896" y="22974"/>
                  </a:cubicBezTo>
                  <a:cubicBezTo>
                    <a:pt x="12027" y="23377"/>
                    <a:pt x="12138" y="23800"/>
                    <a:pt x="12198" y="24222"/>
                  </a:cubicBezTo>
                  <a:cubicBezTo>
                    <a:pt x="12309" y="24887"/>
                    <a:pt x="12289" y="25571"/>
                    <a:pt x="12269" y="26245"/>
                  </a:cubicBezTo>
                  <a:cubicBezTo>
                    <a:pt x="12238" y="27282"/>
                    <a:pt x="12198" y="28318"/>
                    <a:pt x="12369" y="29345"/>
                  </a:cubicBezTo>
                  <a:cubicBezTo>
                    <a:pt x="12490" y="30060"/>
                    <a:pt x="12731" y="30754"/>
                    <a:pt x="12933" y="31448"/>
                  </a:cubicBezTo>
                  <a:cubicBezTo>
                    <a:pt x="13013" y="31740"/>
                    <a:pt x="13094" y="32022"/>
                    <a:pt x="13144" y="32324"/>
                  </a:cubicBezTo>
                  <a:cubicBezTo>
                    <a:pt x="13204" y="32666"/>
                    <a:pt x="13265" y="33008"/>
                    <a:pt x="13295" y="33361"/>
                  </a:cubicBezTo>
                  <a:cubicBezTo>
                    <a:pt x="13345" y="33985"/>
                    <a:pt x="13365" y="34609"/>
                    <a:pt x="13376" y="35243"/>
                  </a:cubicBezTo>
                  <a:cubicBezTo>
                    <a:pt x="13376" y="35383"/>
                    <a:pt x="13376" y="35524"/>
                    <a:pt x="13376" y="35665"/>
                  </a:cubicBezTo>
                  <a:cubicBezTo>
                    <a:pt x="13386" y="35766"/>
                    <a:pt x="13376" y="35867"/>
                    <a:pt x="13406" y="35967"/>
                  </a:cubicBezTo>
                  <a:cubicBezTo>
                    <a:pt x="13424" y="36030"/>
                    <a:pt x="13474" y="36069"/>
                    <a:pt x="13535" y="36069"/>
                  </a:cubicBezTo>
                  <a:cubicBezTo>
                    <a:pt x="13542" y="36069"/>
                    <a:pt x="13550" y="36069"/>
                    <a:pt x="13557" y="36068"/>
                  </a:cubicBezTo>
                  <a:cubicBezTo>
                    <a:pt x="13597" y="36058"/>
                    <a:pt x="13627" y="36028"/>
                    <a:pt x="13657" y="35997"/>
                  </a:cubicBezTo>
                  <a:cubicBezTo>
                    <a:pt x="13718" y="35927"/>
                    <a:pt x="13768" y="35856"/>
                    <a:pt x="13808" y="35776"/>
                  </a:cubicBezTo>
                  <a:cubicBezTo>
                    <a:pt x="13909" y="35625"/>
                    <a:pt x="14000" y="35464"/>
                    <a:pt x="14080" y="35293"/>
                  </a:cubicBezTo>
                  <a:cubicBezTo>
                    <a:pt x="14362" y="34759"/>
                    <a:pt x="14593" y="34186"/>
                    <a:pt x="14825" y="33632"/>
                  </a:cubicBezTo>
                  <a:cubicBezTo>
                    <a:pt x="15026" y="33149"/>
                    <a:pt x="15207" y="32666"/>
                    <a:pt x="15388" y="32173"/>
                  </a:cubicBezTo>
                  <a:cubicBezTo>
                    <a:pt x="15670" y="31328"/>
                    <a:pt x="15932" y="30472"/>
                    <a:pt x="16043" y="29576"/>
                  </a:cubicBezTo>
                  <a:cubicBezTo>
                    <a:pt x="16153" y="28781"/>
                    <a:pt x="16194" y="27966"/>
                    <a:pt x="16083" y="27161"/>
                  </a:cubicBezTo>
                  <a:cubicBezTo>
                    <a:pt x="16022" y="26759"/>
                    <a:pt x="15952" y="26346"/>
                    <a:pt x="15831" y="25953"/>
                  </a:cubicBezTo>
                  <a:cubicBezTo>
                    <a:pt x="15630" y="25360"/>
                    <a:pt x="15338" y="24796"/>
                    <a:pt x="14966" y="24283"/>
                  </a:cubicBezTo>
                  <a:cubicBezTo>
                    <a:pt x="14462" y="23578"/>
                    <a:pt x="13788" y="22985"/>
                    <a:pt x="13013" y="22602"/>
                  </a:cubicBezTo>
                  <a:cubicBezTo>
                    <a:pt x="12631" y="22411"/>
                    <a:pt x="12208" y="22290"/>
                    <a:pt x="11795" y="22220"/>
                  </a:cubicBezTo>
                  <a:cubicBezTo>
                    <a:pt x="11789" y="22216"/>
                    <a:pt x="11783" y="22215"/>
                    <a:pt x="11778" y="22215"/>
                  </a:cubicBezTo>
                  <a:cubicBezTo>
                    <a:pt x="11769" y="22215"/>
                    <a:pt x="11762" y="22220"/>
                    <a:pt x="11755" y="22220"/>
                  </a:cubicBezTo>
                  <a:cubicBezTo>
                    <a:pt x="11574" y="22038"/>
                    <a:pt x="11383" y="21867"/>
                    <a:pt x="11161" y="21727"/>
                  </a:cubicBezTo>
                  <a:cubicBezTo>
                    <a:pt x="11182" y="21404"/>
                    <a:pt x="11172" y="21072"/>
                    <a:pt x="11111" y="20740"/>
                  </a:cubicBezTo>
                  <a:cubicBezTo>
                    <a:pt x="10930" y="19784"/>
                    <a:pt x="10638" y="18848"/>
                    <a:pt x="10457" y="17892"/>
                  </a:cubicBezTo>
                  <a:cubicBezTo>
                    <a:pt x="10185" y="16272"/>
                    <a:pt x="10004" y="14641"/>
                    <a:pt x="9793" y="13011"/>
                  </a:cubicBezTo>
                  <a:cubicBezTo>
                    <a:pt x="9823" y="12981"/>
                    <a:pt x="9843" y="12931"/>
                    <a:pt x="9803" y="12890"/>
                  </a:cubicBezTo>
                  <a:cubicBezTo>
                    <a:pt x="9793" y="12880"/>
                    <a:pt x="9793" y="12880"/>
                    <a:pt x="9783" y="12880"/>
                  </a:cubicBezTo>
                  <a:cubicBezTo>
                    <a:pt x="9712" y="12347"/>
                    <a:pt x="9642" y="11823"/>
                    <a:pt x="9561" y="11300"/>
                  </a:cubicBezTo>
                  <a:cubicBezTo>
                    <a:pt x="9481" y="10767"/>
                    <a:pt x="9430" y="10233"/>
                    <a:pt x="9390" y="9700"/>
                  </a:cubicBezTo>
                  <a:lnTo>
                    <a:pt x="9390" y="9700"/>
                  </a:lnTo>
                  <a:cubicBezTo>
                    <a:pt x="9541" y="9801"/>
                    <a:pt x="9692" y="9911"/>
                    <a:pt x="9833" y="10042"/>
                  </a:cubicBezTo>
                  <a:cubicBezTo>
                    <a:pt x="10014" y="10213"/>
                    <a:pt x="10195" y="10384"/>
                    <a:pt x="10366" y="10565"/>
                  </a:cubicBezTo>
                  <a:cubicBezTo>
                    <a:pt x="10366" y="10596"/>
                    <a:pt x="10387" y="10616"/>
                    <a:pt x="10407" y="10626"/>
                  </a:cubicBezTo>
                  <a:lnTo>
                    <a:pt x="10417" y="10626"/>
                  </a:lnTo>
                  <a:cubicBezTo>
                    <a:pt x="10457" y="10676"/>
                    <a:pt x="10497" y="10716"/>
                    <a:pt x="10537" y="10767"/>
                  </a:cubicBezTo>
                  <a:cubicBezTo>
                    <a:pt x="10568" y="10797"/>
                    <a:pt x="10588" y="10827"/>
                    <a:pt x="10618" y="10857"/>
                  </a:cubicBezTo>
                  <a:cubicBezTo>
                    <a:pt x="10598" y="10867"/>
                    <a:pt x="10588" y="10887"/>
                    <a:pt x="10588" y="10908"/>
                  </a:cubicBezTo>
                  <a:cubicBezTo>
                    <a:pt x="10588" y="10958"/>
                    <a:pt x="10588" y="10988"/>
                    <a:pt x="10598" y="11038"/>
                  </a:cubicBezTo>
                  <a:cubicBezTo>
                    <a:pt x="10699" y="12468"/>
                    <a:pt x="10829" y="13917"/>
                    <a:pt x="11192" y="15306"/>
                  </a:cubicBezTo>
                  <a:cubicBezTo>
                    <a:pt x="11695" y="17027"/>
                    <a:pt x="12450" y="18687"/>
                    <a:pt x="12651" y="20489"/>
                  </a:cubicBezTo>
                  <a:cubicBezTo>
                    <a:pt x="12682" y="20630"/>
                    <a:pt x="12695" y="21346"/>
                    <a:pt x="12844" y="21346"/>
                  </a:cubicBezTo>
                  <a:cubicBezTo>
                    <a:pt x="12886" y="21346"/>
                    <a:pt x="12938" y="21291"/>
                    <a:pt x="13003" y="21153"/>
                  </a:cubicBezTo>
                  <a:cubicBezTo>
                    <a:pt x="13215" y="20630"/>
                    <a:pt x="13406" y="20086"/>
                    <a:pt x="13567" y="19553"/>
                  </a:cubicBezTo>
                  <a:cubicBezTo>
                    <a:pt x="13969" y="18224"/>
                    <a:pt x="14402" y="16845"/>
                    <a:pt x="14291" y="15447"/>
                  </a:cubicBezTo>
                  <a:cubicBezTo>
                    <a:pt x="14150" y="13967"/>
                    <a:pt x="13486" y="12518"/>
                    <a:pt x="12269" y="11632"/>
                  </a:cubicBezTo>
                  <a:cubicBezTo>
                    <a:pt x="11957" y="11381"/>
                    <a:pt x="11604" y="11189"/>
                    <a:pt x="11262" y="10978"/>
                  </a:cubicBezTo>
                  <a:cubicBezTo>
                    <a:pt x="11051" y="10847"/>
                    <a:pt x="10839" y="10696"/>
                    <a:pt x="10618" y="10576"/>
                  </a:cubicBezTo>
                  <a:cubicBezTo>
                    <a:pt x="10246" y="10163"/>
                    <a:pt x="9843" y="9791"/>
                    <a:pt x="9380" y="9479"/>
                  </a:cubicBezTo>
                  <a:cubicBezTo>
                    <a:pt x="9199" y="6328"/>
                    <a:pt x="9622" y="3128"/>
                    <a:pt x="8806" y="48"/>
                  </a:cubicBezTo>
                  <a:cubicBezTo>
                    <a:pt x="8795" y="15"/>
                    <a:pt x="8769" y="1"/>
                    <a:pt x="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83925" y="31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24175" y="2881700"/>
              <a:ext cx="16375" cy="120475"/>
            </a:xfrm>
            <a:custGeom>
              <a:avLst/>
              <a:gdLst/>
              <a:ahLst/>
              <a:cxnLst/>
              <a:rect l="l" t="t" r="r" b="b"/>
              <a:pathLst>
                <a:path w="655" h="4819" extrusionOk="0">
                  <a:moveTo>
                    <a:pt x="530" y="0"/>
                  </a:moveTo>
                  <a:cubicBezTo>
                    <a:pt x="386" y="0"/>
                    <a:pt x="280" y="873"/>
                    <a:pt x="232" y="1010"/>
                  </a:cubicBezTo>
                  <a:cubicBezTo>
                    <a:pt x="20" y="2247"/>
                    <a:pt x="0" y="3526"/>
                    <a:pt x="201" y="4763"/>
                  </a:cubicBezTo>
                  <a:cubicBezTo>
                    <a:pt x="206" y="4802"/>
                    <a:pt x="234" y="4819"/>
                    <a:pt x="263" y="4819"/>
                  </a:cubicBezTo>
                  <a:cubicBezTo>
                    <a:pt x="301" y="4819"/>
                    <a:pt x="340" y="4789"/>
                    <a:pt x="322" y="4743"/>
                  </a:cubicBezTo>
                  <a:cubicBezTo>
                    <a:pt x="232" y="3828"/>
                    <a:pt x="181" y="2922"/>
                    <a:pt x="282" y="2006"/>
                  </a:cubicBezTo>
                  <a:cubicBezTo>
                    <a:pt x="322" y="1452"/>
                    <a:pt x="423" y="909"/>
                    <a:pt x="534" y="365"/>
                  </a:cubicBezTo>
                  <a:cubicBezTo>
                    <a:pt x="534" y="265"/>
                    <a:pt x="654" y="43"/>
                    <a:pt x="544" y="3"/>
                  </a:cubicBezTo>
                  <a:cubicBezTo>
                    <a:pt x="539" y="1"/>
                    <a:pt x="534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638900" y="2844450"/>
              <a:ext cx="19750" cy="22000"/>
            </a:xfrm>
            <a:custGeom>
              <a:avLst/>
              <a:gdLst/>
              <a:ahLst/>
              <a:cxnLst/>
              <a:rect l="l" t="t" r="r" b="b"/>
              <a:pathLst>
                <a:path w="790" h="880" extrusionOk="0">
                  <a:moveTo>
                    <a:pt x="599" y="1"/>
                  </a:moveTo>
                  <a:cubicBezTo>
                    <a:pt x="479" y="1"/>
                    <a:pt x="350" y="335"/>
                    <a:pt x="287" y="416"/>
                  </a:cubicBezTo>
                  <a:cubicBezTo>
                    <a:pt x="241" y="508"/>
                    <a:pt x="1" y="879"/>
                    <a:pt x="177" y="879"/>
                  </a:cubicBezTo>
                  <a:cubicBezTo>
                    <a:pt x="193" y="879"/>
                    <a:pt x="213" y="876"/>
                    <a:pt x="236" y="869"/>
                  </a:cubicBezTo>
                  <a:cubicBezTo>
                    <a:pt x="297" y="799"/>
                    <a:pt x="327" y="688"/>
                    <a:pt x="377" y="608"/>
                  </a:cubicBezTo>
                  <a:cubicBezTo>
                    <a:pt x="408" y="477"/>
                    <a:pt x="790" y="74"/>
                    <a:pt x="639" y="14"/>
                  </a:cubicBezTo>
                  <a:cubicBezTo>
                    <a:pt x="626" y="5"/>
                    <a:pt x="613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838000" y="2424875"/>
              <a:ext cx="11625" cy="63000"/>
            </a:xfrm>
            <a:custGeom>
              <a:avLst/>
              <a:gdLst/>
              <a:ahLst/>
              <a:cxnLst/>
              <a:rect l="l" t="t" r="r" b="b"/>
              <a:pathLst>
                <a:path w="465" h="2520" extrusionOk="0">
                  <a:moveTo>
                    <a:pt x="100" y="1"/>
                  </a:moveTo>
                  <a:cubicBezTo>
                    <a:pt x="50" y="1"/>
                    <a:pt x="0" y="38"/>
                    <a:pt x="12" y="100"/>
                  </a:cubicBezTo>
                  <a:cubicBezTo>
                    <a:pt x="82" y="402"/>
                    <a:pt x="143" y="694"/>
                    <a:pt x="193" y="996"/>
                  </a:cubicBezTo>
                  <a:cubicBezTo>
                    <a:pt x="253" y="1429"/>
                    <a:pt x="273" y="1862"/>
                    <a:pt x="304" y="2294"/>
                  </a:cubicBezTo>
                  <a:cubicBezTo>
                    <a:pt x="312" y="2355"/>
                    <a:pt x="306" y="2520"/>
                    <a:pt x="381" y="2520"/>
                  </a:cubicBezTo>
                  <a:cubicBezTo>
                    <a:pt x="393" y="2520"/>
                    <a:pt x="408" y="2516"/>
                    <a:pt x="424" y="2506"/>
                  </a:cubicBezTo>
                  <a:cubicBezTo>
                    <a:pt x="465" y="2466"/>
                    <a:pt x="445" y="2395"/>
                    <a:pt x="455" y="2335"/>
                  </a:cubicBezTo>
                  <a:cubicBezTo>
                    <a:pt x="445" y="2164"/>
                    <a:pt x="445" y="1993"/>
                    <a:pt x="434" y="1821"/>
                  </a:cubicBezTo>
                  <a:cubicBezTo>
                    <a:pt x="414" y="1238"/>
                    <a:pt x="324" y="644"/>
                    <a:pt x="183" y="70"/>
                  </a:cubicBezTo>
                  <a:cubicBezTo>
                    <a:pt x="174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877900" y="2737125"/>
              <a:ext cx="10975" cy="64675"/>
            </a:xfrm>
            <a:custGeom>
              <a:avLst/>
              <a:gdLst/>
              <a:ahLst/>
              <a:cxnLst/>
              <a:rect l="l" t="t" r="r" b="b"/>
              <a:pathLst>
                <a:path w="439" h="2587" extrusionOk="0">
                  <a:moveTo>
                    <a:pt x="97" y="1"/>
                  </a:moveTo>
                  <a:cubicBezTo>
                    <a:pt x="47" y="1"/>
                    <a:pt x="1" y="48"/>
                    <a:pt x="16" y="100"/>
                  </a:cubicBezTo>
                  <a:cubicBezTo>
                    <a:pt x="96" y="402"/>
                    <a:pt x="157" y="704"/>
                    <a:pt x="207" y="1006"/>
                  </a:cubicBezTo>
                  <a:cubicBezTo>
                    <a:pt x="288" y="1509"/>
                    <a:pt x="268" y="2002"/>
                    <a:pt x="278" y="2505"/>
                  </a:cubicBezTo>
                  <a:cubicBezTo>
                    <a:pt x="270" y="2548"/>
                    <a:pt x="304" y="2586"/>
                    <a:pt x="342" y="2586"/>
                  </a:cubicBezTo>
                  <a:cubicBezTo>
                    <a:pt x="358" y="2586"/>
                    <a:pt x="374" y="2580"/>
                    <a:pt x="388" y="2566"/>
                  </a:cubicBezTo>
                  <a:cubicBezTo>
                    <a:pt x="439" y="2495"/>
                    <a:pt x="419" y="2385"/>
                    <a:pt x="429" y="2294"/>
                  </a:cubicBezTo>
                  <a:cubicBezTo>
                    <a:pt x="439" y="2032"/>
                    <a:pt x="439" y="1771"/>
                    <a:pt x="419" y="1509"/>
                  </a:cubicBezTo>
                  <a:cubicBezTo>
                    <a:pt x="398" y="1187"/>
                    <a:pt x="358" y="865"/>
                    <a:pt x="288" y="543"/>
                  </a:cubicBezTo>
                  <a:cubicBezTo>
                    <a:pt x="237" y="372"/>
                    <a:pt x="247" y="170"/>
                    <a:pt x="147" y="19"/>
                  </a:cubicBezTo>
                  <a:cubicBezTo>
                    <a:pt x="131" y="7"/>
                    <a:pt x="114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657875" y="2506500"/>
              <a:ext cx="27200" cy="45850"/>
            </a:xfrm>
            <a:custGeom>
              <a:avLst/>
              <a:gdLst/>
              <a:ahLst/>
              <a:cxnLst/>
              <a:rect l="l" t="t" r="r" b="b"/>
              <a:pathLst>
                <a:path w="1088" h="1834" extrusionOk="0">
                  <a:moveTo>
                    <a:pt x="982" y="1"/>
                  </a:moveTo>
                  <a:cubicBezTo>
                    <a:pt x="866" y="1"/>
                    <a:pt x="720" y="446"/>
                    <a:pt x="665" y="519"/>
                  </a:cubicBezTo>
                  <a:cubicBezTo>
                    <a:pt x="524" y="791"/>
                    <a:pt x="393" y="1052"/>
                    <a:pt x="242" y="1314"/>
                  </a:cubicBezTo>
                  <a:cubicBezTo>
                    <a:pt x="172" y="1455"/>
                    <a:pt x="91" y="1586"/>
                    <a:pt x="21" y="1717"/>
                  </a:cubicBezTo>
                  <a:cubicBezTo>
                    <a:pt x="1" y="1757"/>
                    <a:pt x="21" y="1807"/>
                    <a:pt x="51" y="1827"/>
                  </a:cubicBezTo>
                  <a:cubicBezTo>
                    <a:pt x="64" y="1832"/>
                    <a:pt x="76" y="1834"/>
                    <a:pt x="86" y="1834"/>
                  </a:cubicBezTo>
                  <a:cubicBezTo>
                    <a:pt x="169" y="1834"/>
                    <a:pt x="199" y="1710"/>
                    <a:pt x="252" y="1656"/>
                  </a:cubicBezTo>
                  <a:cubicBezTo>
                    <a:pt x="484" y="1264"/>
                    <a:pt x="685" y="851"/>
                    <a:pt x="886" y="438"/>
                  </a:cubicBezTo>
                  <a:cubicBezTo>
                    <a:pt x="917" y="338"/>
                    <a:pt x="1088" y="106"/>
                    <a:pt x="1017" y="16"/>
                  </a:cubicBezTo>
                  <a:cubicBezTo>
                    <a:pt x="1006" y="5"/>
                    <a:pt x="994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04925" y="2565750"/>
              <a:ext cx="44675" cy="46225"/>
            </a:xfrm>
            <a:custGeom>
              <a:avLst/>
              <a:gdLst/>
              <a:ahLst/>
              <a:cxnLst/>
              <a:rect l="l" t="t" r="r" b="b"/>
              <a:pathLst>
                <a:path w="1787" h="1849" extrusionOk="0">
                  <a:moveTo>
                    <a:pt x="1706" y="1"/>
                  </a:moveTo>
                  <a:cubicBezTo>
                    <a:pt x="1676" y="11"/>
                    <a:pt x="1656" y="51"/>
                    <a:pt x="1626" y="71"/>
                  </a:cubicBezTo>
                  <a:cubicBezTo>
                    <a:pt x="1555" y="152"/>
                    <a:pt x="1495" y="232"/>
                    <a:pt x="1424" y="313"/>
                  </a:cubicBezTo>
                  <a:cubicBezTo>
                    <a:pt x="1122" y="675"/>
                    <a:pt x="790" y="1017"/>
                    <a:pt x="448" y="1349"/>
                  </a:cubicBezTo>
                  <a:cubicBezTo>
                    <a:pt x="317" y="1470"/>
                    <a:pt x="197" y="1591"/>
                    <a:pt x="66" y="1702"/>
                  </a:cubicBezTo>
                  <a:cubicBezTo>
                    <a:pt x="0" y="1759"/>
                    <a:pt x="54" y="1849"/>
                    <a:pt x="125" y="1849"/>
                  </a:cubicBezTo>
                  <a:cubicBezTo>
                    <a:pt x="142" y="1849"/>
                    <a:pt x="159" y="1844"/>
                    <a:pt x="176" y="1832"/>
                  </a:cubicBezTo>
                  <a:cubicBezTo>
                    <a:pt x="670" y="1400"/>
                    <a:pt x="1133" y="917"/>
                    <a:pt x="1545" y="403"/>
                  </a:cubicBezTo>
                  <a:cubicBezTo>
                    <a:pt x="1616" y="333"/>
                    <a:pt x="1676" y="232"/>
                    <a:pt x="1736" y="142"/>
                  </a:cubicBezTo>
                  <a:cubicBezTo>
                    <a:pt x="1756" y="111"/>
                    <a:pt x="1787" y="81"/>
                    <a:pt x="1767" y="41"/>
                  </a:cubicBezTo>
                  <a:cubicBezTo>
                    <a:pt x="1767" y="11"/>
                    <a:pt x="1736" y="1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99275" y="3073175"/>
              <a:ext cx="7575" cy="25800"/>
            </a:xfrm>
            <a:custGeom>
              <a:avLst/>
              <a:gdLst/>
              <a:ahLst/>
              <a:cxnLst/>
              <a:rect l="l" t="t" r="r" b="b"/>
              <a:pathLst>
                <a:path w="303" h="1032" extrusionOk="0">
                  <a:moveTo>
                    <a:pt x="98" y="0"/>
                  </a:moveTo>
                  <a:cubicBezTo>
                    <a:pt x="92" y="0"/>
                    <a:pt x="87" y="1"/>
                    <a:pt x="81" y="3"/>
                  </a:cubicBezTo>
                  <a:cubicBezTo>
                    <a:pt x="1" y="23"/>
                    <a:pt x="31" y="104"/>
                    <a:pt x="31" y="164"/>
                  </a:cubicBezTo>
                  <a:cubicBezTo>
                    <a:pt x="41" y="305"/>
                    <a:pt x="71" y="446"/>
                    <a:pt x="101" y="587"/>
                  </a:cubicBezTo>
                  <a:lnTo>
                    <a:pt x="91" y="587"/>
                  </a:lnTo>
                  <a:cubicBezTo>
                    <a:pt x="112" y="697"/>
                    <a:pt x="132" y="798"/>
                    <a:pt x="152" y="909"/>
                  </a:cubicBezTo>
                  <a:cubicBezTo>
                    <a:pt x="172" y="949"/>
                    <a:pt x="172" y="989"/>
                    <a:pt x="212" y="1019"/>
                  </a:cubicBezTo>
                  <a:cubicBezTo>
                    <a:pt x="221" y="1028"/>
                    <a:pt x="231" y="1032"/>
                    <a:pt x="241" y="1032"/>
                  </a:cubicBezTo>
                  <a:cubicBezTo>
                    <a:pt x="268" y="1032"/>
                    <a:pt x="296" y="1008"/>
                    <a:pt x="303" y="979"/>
                  </a:cubicBezTo>
                  <a:cubicBezTo>
                    <a:pt x="303" y="959"/>
                    <a:pt x="303" y="939"/>
                    <a:pt x="303" y="919"/>
                  </a:cubicBezTo>
                  <a:cubicBezTo>
                    <a:pt x="262" y="627"/>
                    <a:pt x="232" y="335"/>
                    <a:pt x="162" y="53"/>
                  </a:cubicBezTo>
                  <a:cubicBezTo>
                    <a:pt x="162" y="20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80350" y="2986900"/>
              <a:ext cx="20075" cy="70550"/>
            </a:xfrm>
            <a:custGeom>
              <a:avLst/>
              <a:gdLst/>
              <a:ahLst/>
              <a:cxnLst/>
              <a:rect l="l" t="t" r="r" b="b"/>
              <a:pathLst>
                <a:path w="803" h="2822" extrusionOk="0">
                  <a:moveTo>
                    <a:pt x="109" y="0"/>
                  </a:moveTo>
                  <a:cubicBezTo>
                    <a:pt x="56" y="0"/>
                    <a:pt x="0" y="45"/>
                    <a:pt x="13" y="103"/>
                  </a:cubicBezTo>
                  <a:cubicBezTo>
                    <a:pt x="84" y="344"/>
                    <a:pt x="154" y="576"/>
                    <a:pt x="214" y="817"/>
                  </a:cubicBezTo>
                  <a:cubicBezTo>
                    <a:pt x="375" y="1441"/>
                    <a:pt x="486" y="2085"/>
                    <a:pt x="647" y="2719"/>
                  </a:cubicBezTo>
                  <a:cubicBezTo>
                    <a:pt x="642" y="2786"/>
                    <a:pt x="686" y="2821"/>
                    <a:pt x="727" y="2821"/>
                  </a:cubicBezTo>
                  <a:cubicBezTo>
                    <a:pt x="767" y="2821"/>
                    <a:pt x="803" y="2788"/>
                    <a:pt x="788" y="2719"/>
                  </a:cubicBezTo>
                  <a:cubicBezTo>
                    <a:pt x="607" y="1834"/>
                    <a:pt x="466" y="918"/>
                    <a:pt x="184" y="52"/>
                  </a:cubicBezTo>
                  <a:cubicBezTo>
                    <a:pt x="169" y="15"/>
                    <a:pt x="14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658125" y="2717900"/>
              <a:ext cx="20150" cy="33150"/>
            </a:xfrm>
            <a:custGeom>
              <a:avLst/>
              <a:gdLst/>
              <a:ahLst/>
              <a:cxnLst/>
              <a:rect l="l" t="t" r="r" b="b"/>
              <a:pathLst>
                <a:path w="806" h="1326" extrusionOk="0">
                  <a:moveTo>
                    <a:pt x="714" y="0"/>
                  </a:moveTo>
                  <a:cubicBezTo>
                    <a:pt x="659" y="0"/>
                    <a:pt x="632" y="69"/>
                    <a:pt x="605" y="114"/>
                  </a:cubicBezTo>
                  <a:cubicBezTo>
                    <a:pt x="575" y="175"/>
                    <a:pt x="544" y="245"/>
                    <a:pt x="514" y="305"/>
                  </a:cubicBezTo>
                  <a:cubicBezTo>
                    <a:pt x="413" y="517"/>
                    <a:pt x="303" y="728"/>
                    <a:pt x="182" y="929"/>
                  </a:cubicBezTo>
                  <a:cubicBezTo>
                    <a:pt x="142" y="1010"/>
                    <a:pt x="1" y="1211"/>
                    <a:pt x="31" y="1292"/>
                  </a:cubicBezTo>
                  <a:cubicBezTo>
                    <a:pt x="39" y="1314"/>
                    <a:pt x="57" y="1326"/>
                    <a:pt x="79" y="1326"/>
                  </a:cubicBezTo>
                  <a:cubicBezTo>
                    <a:pt x="86" y="1326"/>
                    <a:pt x="94" y="1324"/>
                    <a:pt x="101" y="1322"/>
                  </a:cubicBezTo>
                  <a:cubicBezTo>
                    <a:pt x="142" y="1292"/>
                    <a:pt x="172" y="1251"/>
                    <a:pt x="192" y="1211"/>
                  </a:cubicBezTo>
                  <a:cubicBezTo>
                    <a:pt x="293" y="1070"/>
                    <a:pt x="373" y="919"/>
                    <a:pt x="464" y="778"/>
                  </a:cubicBezTo>
                  <a:cubicBezTo>
                    <a:pt x="544" y="627"/>
                    <a:pt x="635" y="446"/>
                    <a:pt x="715" y="285"/>
                  </a:cubicBezTo>
                  <a:cubicBezTo>
                    <a:pt x="746" y="225"/>
                    <a:pt x="766" y="164"/>
                    <a:pt x="786" y="104"/>
                  </a:cubicBezTo>
                  <a:cubicBezTo>
                    <a:pt x="806" y="64"/>
                    <a:pt x="776" y="24"/>
                    <a:pt x="736" y="3"/>
                  </a:cubicBezTo>
                  <a:cubicBezTo>
                    <a:pt x="728" y="1"/>
                    <a:pt x="721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81400" y="2605000"/>
              <a:ext cx="41175" cy="99575"/>
            </a:xfrm>
            <a:custGeom>
              <a:avLst/>
              <a:gdLst/>
              <a:ahLst/>
              <a:cxnLst/>
              <a:rect l="l" t="t" r="r" b="b"/>
              <a:pathLst>
                <a:path w="1647" h="3983" extrusionOk="0">
                  <a:moveTo>
                    <a:pt x="1565" y="0"/>
                  </a:moveTo>
                  <a:cubicBezTo>
                    <a:pt x="1455" y="0"/>
                    <a:pt x="1454" y="154"/>
                    <a:pt x="1425" y="222"/>
                  </a:cubicBezTo>
                  <a:cubicBezTo>
                    <a:pt x="1375" y="393"/>
                    <a:pt x="1314" y="564"/>
                    <a:pt x="1264" y="735"/>
                  </a:cubicBezTo>
                  <a:cubicBezTo>
                    <a:pt x="1063" y="1279"/>
                    <a:pt x="891" y="1832"/>
                    <a:pt x="670" y="2366"/>
                  </a:cubicBezTo>
                  <a:cubicBezTo>
                    <a:pt x="469" y="2869"/>
                    <a:pt x="237" y="3372"/>
                    <a:pt x="26" y="3865"/>
                  </a:cubicBezTo>
                  <a:cubicBezTo>
                    <a:pt x="0" y="3917"/>
                    <a:pt x="18" y="3983"/>
                    <a:pt x="68" y="3983"/>
                  </a:cubicBezTo>
                  <a:cubicBezTo>
                    <a:pt x="76" y="3983"/>
                    <a:pt x="86" y="3981"/>
                    <a:pt x="96" y="3976"/>
                  </a:cubicBezTo>
                  <a:cubicBezTo>
                    <a:pt x="147" y="3946"/>
                    <a:pt x="167" y="3885"/>
                    <a:pt x="197" y="3845"/>
                  </a:cubicBezTo>
                  <a:cubicBezTo>
                    <a:pt x="278" y="3684"/>
                    <a:pt x="348" y="3523"/>
                    <a:pt x="418" y="3362"/>
                  </a:cubicBezTo>
                  <a:cubicBezTo>
                    <a:pt x="650" y="2829"/>
                    <a:pt x="902" y="2295"/>
                    <a:pt x="1093" y="1742"/>
                  </a:cubicBezTo>
                  <a:cubicBezTo>
                    <a:pt x="1183" y="1470"/>
                    <a:pt x="1274" y="1198"/>
                    <a:pt x="1375" y="927"/>
                  </a:cubicBezTo>
                  <a:cubicBezTo>
                    <a:pt x="1445" y="715"/>
                    <a:pt x="1515" y="514"/>
                    <a:pt x="1576" y="313"/>
                  </a:cubicBezTo>
                  <a:cubicBezTo>
                    <a:pt x="1596" y="242"/>
                    <a:pt x="1616" y="172"/>
                    <a:pt x="1636" y="101"/>
                  </a:cubicBezTo>
                  <a:cubicBezTo>
                    <a:pt x="1646" y="61"/>
                    <a:pt x="1616" y="11"/>
                    <a:pt x="1576" y="1"/>
                  </a:cubicBezTo>
                  <a:cubicBezTo>
                    <a:pt x="1572" y="0"/>
                    <a:pt x="1569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 rot="-1176179">
            <a:off x="8153180" y="3767349"/>
            <a:ext cx="800381" cy="1372576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3">
            <a:alphaModFix/>
          </a:blip>
          <a:srcRect t="62118"/>
          <a:stretch/>
        </p:blipFill>
        <p:spPr>
          <a:xfrm flipH="1">
            <a:off x="-849587" y="-305825"/>
            <a:ext cx="2573850" cy="9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472976" y="4445276"/>
            <a:ext cx="3349725" cy="142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858194" y="-872134"/>
            <a:ext cx="2510875" cy="192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818093" y="4226766"/>
            <a:ext cx="2510875" cy="192246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1"/>
          <p:cNvSpPr/>
          <p:nvPr/>
        </p:nvSpPr>
        <p:spPr>
          <a:xfrm>
            <a:off x="233875" y="315150"/>
            <a:ext cx="101352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title" hasCustomPrompt="1"/>
          </p:nvPr>
        </p:nvSpPr>
        <p:spPr>
          <a:xfrm>
            <a:off x="1754400" y="1794863"/>
            <a:ext cx="5434200" cy="10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7" name="Google Shape;197;p11"/>
          <p:cNvSpPr txBox="1">
            <a:spLocks noGrp="1"/>
          </p:cNvSpPr>
          <p:nvPr>
            <p:ph type="subTitle" idx="1"/>
          </p:nvPr>
        </p:nvSpPr>
        <p:spPr>
          <a:xfrm>
            <a:off x="1754400" y="2851538"/>
            <a:ext cx="5434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3">
            <a:alphaModFix/>
          </a:blip>
          <a:srcRect t="62118"/>
          <a:stretch/>
        </p:blipFill>
        <p:spPr>
          <a:xfrm>
            <a:off x="6906000" y="-76400"/>
            <a:ext cx="2573850" cy="9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4212" y="4515376"/>
            <a:ext cx="3349725" cy="142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25656" y="-859384"/>
            <a:ext cx="2510875" cy="192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3544" y="3953341"/>
            <a:ext cx="2510875" cy="192246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2" hasCustomPrompt="1"/>
          </p:nvPr>
        </p:nvSpPr>
        <p:spPr>
          <a:xfrm>
            <a:off x="1507463" y="150457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3" hasCustomPrompt="1"/>
          </p:nvPr>
        </p:nvSpPr>
        <p:spPr>
          <a:xfrm>
            <a:off x="1507463" y="31774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4" hasCustomPrompt="1"/>
          </p:nvPr>
        </p:nvSpPr>
        <p:spPr>
          <a:xfrm>
            <a:off x="4206734" y="150457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5" hasCustomPrompt="1"/>
          </p:nvPr>
        </p:nvSpPr>
        <p:spPr>
          <a:xfrm>
            <a:off x="4206734" y="31774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6" hasCustomPrompt="1"/>
          </p:nvPr>
        </p:nvSpPr>
        <p:spPr>
          <a:xfrm>
            <a:off x="6906011" y="150457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7" hasCustomPrompt="1"/>
          </p:nvPr>
        </p:nvSpPr>
        <p:spPr>
          <a:xfrm>
            <a:off x="6906011" y="31774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"/>
          </p:nvPr>
        </p:nvSpPr>
        <p:spPr>
          <a:xfrm>
            <a:off x="720000" y="20498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3419271" y="20498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9"/>
          </p:nvPr>
        </p:nvSpPr>
        <p:spPr>
          <a:xfrm>
            <a:off x="6118549" y="20498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13"/>
          </p:nvPr>
        </p:nvSpPr>
        <p:spPr>
          <a:xfrm>
            <a:off x="720000" y="3722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4"/>
          </p:nvPr>
        </p:nvSpPr>
        <p:spPr>
          <a:xfrm>
            <a:off x="3419271" y="3722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5"/>
          </p:nvPr>
        </p:nvSpPr>
        <p:spPr>
          <a:xfrm>
            <a:off x="6118549" y="3722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-375475" y="103600"/>
            <a:ext cx="1088700" cy="690000"/>
          </a:xfrm>
          <a:prstGeom prst="roundRect">
            <a:avLst>
              <a:gd name="adj" fmla="val 3164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/>
          <p:nvPr/>
        </p:nvSpPr>
        <p:spPr>
          <a:xfrm rot="5400000">
            <a:off x="8144275" y="4505275"/>
            <a:ext cx="1088700" cy="690000"/>
          </a:xfrm>
          <a:prstGeom prst="roundRect">
            <a:avLst>
              <a:gd name="adj" fmla="val 3164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 rot="-7815891">
            <a:off x="8516491" y="-481298"/>
            <a:ext cx="836047" cy="1433585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 rot="-1659934">
            <a:off x="-195961" y="4739348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/>
          <p:nvPr/>
        </p:nvSpPr>
        <p:spPr>
          <a:xfrm rot="3173289">
            <a:off x="-195965" y="78469"/>
            <a:ext cx="810874" cy="452287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 rot="5400000">
            <a:off x="8323613" y="263925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 rot="5400000">
            <a:off x="-268287" y="263925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3">
            <a:alphaModFix/>
          </a:blip>
          <a:srcRect t="36179" r="27834"/>
          <a:stretch/>
        </p:blipFill>
        <p:spPr>
          <a:xfrm flipH="1">
            <a:off x="-547900" y="-616400"/>
            <a:ext cx="1895250" cy="16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313425" y="3176275"/>
            <a:ext cx="1325000" cy="341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53500" y="3832413"/>
            <a:ext cx="2749715" cy="210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5">
            <a:alphaModFix/>
          </a:blip>
          <a:srcRect t="34810"/>
          <a:stretch/>
        </p:blipFill>
        <p:spPr>
          <a:xfrm>
            <a:off x="4182175" y="-616400"/>
            <a:ext cx="2749725" cy="137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4"/>
          <p:cNvSpPr/>
          <p:nvPr/>
        </p:nvSpPr>
        <p:spPr>
          <a:xfrm>
            <a:off x="-1113600" y="315150"/>
            <a:ext cx="99855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/>
          </p:nvPr>
        </p:nvSpPr>
        <p:spPr>
          <a:xfrm>
            <a:off x="2923709" y="2410138"/>
            <a:ext cx="5168400" cy="9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2" hasCustomPrompt="1"/>
          </p:nvPr>
        </p:nvSpPr>
        <p:spPr>
          <a:xfrm>
            <a:off x="6950000" y="1474000"/>
            <a:ext cx="1142100" cy="54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 t="73641"/>
          <a:stretch/>
        </p:blipFill>
        <p:spPr>
          <a:xfrm>
            <a:off x="6031650" y="-359474"/>
            <a:ext cx="3556249" cy="13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5"/>
          <p:cNvPicPr preferRelativeResize="0"/>
          <p:nvPr/>
        </p:nvPicPr>
        <p:blipFill rotWithShape="1">
          <a:blip r:embed="rId3">
            <a:alphaModFix/>
          </a:blip>
          <a:srcRect b="73641"/>
          <a:stretch/>
        </p:blipFill>
        <p:spPr>
          <a:xfrm>
            <a:off x="-609575" y="4604000"/>
            <a:ext cx="3556249" cy="13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4831">
            <a:off x="-1119552" y="-1485713"/>
            <a:ext cx="3339675" cy="279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325" y="4404900"/>
            <a:ext cx="2341250" cy="2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5"/>
          <p:cNvSpPr/>
          <p:nvPr/>
        </p:nvSpPr>
        <p:spPr>
          <a:xfrm>
            <a:off x="272100" y="320675"/>
            <a:ext cx="8599800" cy="7181400"/>
          </a:xfrm>
          <a:prstGeom prst="roundRect">
            <a:avLst>
              <a:gd name="adj" fmla="val 1847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title"/>
          </p:nvPr>
        </p:nvSpPr>
        <p:spPr>
          <a:xfrm>
            <a:off x="1384500" y="3049650"/>
            <a:ext cx="6375000" cy="66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subTitle" idx="1"/>
          </p:nvPr>
        </p:nvSpPr>
        <p:spPr>
          <a:xfrm>
            <a:off x="1384500" y="1542750"/>
            <a:ext cx="6375000" cy="150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43" name="Google Shape;243;p15"/>
          <p:cNvGrpSpPr/>
          <p:nvPr/>
        </p:nvGrpSpPr>
        <p:grpSpPr>
          <a:xfrm rot="8540274" flipH="1">
            <a:off x="7991589" y="680365"/>
            <a:ext cx="611254" cy="1811698"/>
            <a:chOff x="5172625" y="1179000"/>
            <a:chExt cx="322075" cy="954600"/>
          </a:xfrm>
        </p:grpSpPr>
        <p:sp>
          <p:nvSpPr>
            <p:cNvPr id="244" name="Google Shape;244;p15"/>
            <p:cNvSpPr/>
            <p:nvPr/>
          </p:nvSpPr>
          <p:spPr>
            <a:xfrm>
              <a:off x="5172625" y="1179000"/>
              <a:ext cx="322075" cy="954600"/>
            </a:xfrm>
            <a:custGeom>
              <a:avLst/>
              <a:gdLst/>
              <a:ahLst/>
              <a:cxnLst/>
              <a:rect l="l" t="t" r="r" b="b"/>
              <a:pathLst>
                <a:path w="12883" h="38184" extrusionOk="0">
                  <a:moveTo>
                    <a:pt x="8695" y="8715"/>
                  </a:moveTo>
                  <a:lnTo>
                    <a:pt x="8695" y="8715"/>
                  </a:lnTo>
                  <a:cubicBezTo>
                    <a:pt x="8743" y="8748"/>
                    <a:pt x="8791" y="8780"/>
                    <a:pt x="8839" y="8812"/>
                  </a:cubicBezTo>
                  <a:cubicBezTo>
                    <a:pt x="9224" y="9060"/>
                    <a:pt x="9624" y="9276"/>
                    <a:pt x="9952" y="9588"/>
                  </a:cubicBezTo>
                  <a:cubicBezTo>
                    <a:pt x="10841" y="10381"/>
                    <a:pt x="11257" y="11598"/>
                    <a:pt x="11249" y="12767"/>
                  </a:cubicBezTo>
                  <a:cubicBezTo>
                    <a:pt x="11185" y="14128"/>
                    <a:pt x="10721" y="15441"/>
                    <a:pt x="10257" y="16714"/>
                  </a:cubicBezTo>
                  <a:cubicBezTo>
                    <a:pt x="10152" y="15001"/>
                    <a:pt x="9376" y="13447"/>
                    <a:pt x="8959" y="11814"/>
                  </a:cubicBezTo>
                  <a:cubicBezTo>
                    <a:pt x="8791" y="11133"/>
                    <a:pt x="8743" y="10445"/>
                    <a:pt x="8655" y="9756"/>
                  </a:cubicBezTo>
                  <a:cubicBezTo>
                    <a:pt x="8615" y="9436"/>
                    <a:pt x="8591" y="9108"/>
                    <a:pt x="8575" y="8788"/>
                  </a:cubicBezTo>
                  <a:lnTo>
                    <a:pt x="8575" y="8788"/>
                  </a:lnTo>
                  <a:cubicBezTo>
                    <a:pt x="9056" y="9396"/>
                    <a:pt x="9416" y="10093"/>
                    <a:pt x="9712" y="10813"/>
                  </a:cubicBezTo>
                  <a:cubicBezTo>
                    <a:pt x="9736" y="10861"/>
                    <a:pt x="9744" y="10933"/>
                    <a:pt x="9792" y="10965"/>
                  </a:cubicBezTo>
                  <a:cubicBezTo>
                    <a:pt x="9806" y="10971"/>
                    <a:pt x="9818" y="10973"/>
                    <a:pt x="9828" y="10973"/>
                  </a:cubicBezTo>
                  <a:cubicBezTo>
                    <a:pt x="9894" y="10973"/>
                    <a:pt x="9884" y="10870"/>
                    <a:pt x="9856" y="10821"/>
                  </a:cubicBezTo>
                  <a:cubicBezTo>
                    <a:pt x="9568" y="10077"/>
                    <a:pt x="9192" y="9348"/>
                    <a:pt x="8695" y="8715"/>
                  </a:cubicBezTo>
                  <a:close/>
                  <a:moveTo>
                    <a:pt x="5949" y="12326"/>
                  </a:moveTo>
                  <a:cubicBezTo>
                    <a:pt x="5661" y="12799"/>
                    <a:pt x="5413" y="13295"/>
                    <a:pt x="5212" y="13808"/>
                  </a:cubicBezTo>
                  <a:cubicBezTo>
                    <a:pt x="5168" y="13905"/>
                    <a:pt x="5191" y="13951"/>
                    <a:pt x="5230" y="13951"/>
                  </a:cubicBezTo>
                  <a:cubicBezTo>
                    <a:pt x="5268" y="13951"/>
                    <a:pt x="5321" y="13907"/>
                    <a:pt x="5340" y="13824"/>
                  </a:cubicBezTo>
                  <a:cubicBezTo>
                    <a:pt x="5541" y="13335"/>
                    <a:pt x="5773" y="12871"/>
                    <a:pt x="6053" y="12423"/>
                  </a:cubicBezTo>
                  <a:lnTo>
                    <a:pt x="6053" y="12423"/>
                  </a:lnTo>
                  <a:cubicBezTo>
                    <a:pt x="5981" y="12687"/>
                    <a:pt x="5917" y="12959"/>
                    <a:pt x="5861" y="13223"/>
                  </a:cubicBezTo>
                  <a:cubicBezTo>
                    <a:pt x="5701" y="14096"/>
                    <a:pt x="5573" y="14993"/>
                    <a:pt x="5164" y="15793"/>
                  </a:cubicBezTo>
                  <a:cubicBezTo>
                    <a:pt x="4884" y="16322"/>
                    <a:pt x="4460" y="16746"/>
                    <a:pt x="3979" y="17098"/>
                  </a:cubicBezTo>
                  <a:cubicBezTo>
                    <a:pt x="2786" y="17971"/>
                    <a:pt x="1593" y="18852"/>
                    <a:pt x="392" y="19709"/>
                  </a:cubicBezTo>
                  <a:cubicBezTo>
                    <a:pt x="977" y="18972"/>
                    <a:pt x="1409" y="18115"/>
                    <a:pt x="1738" y="17243"/>
                  </a:cubicBezTo>
                  <a:cubicBezTo>
                    <a:pt x="1994" y="16546"/>
                    <a:pt x="2226" y="15849"/>
                    <a:pt x="2570" y="15193"/>
                  </a:cubicBezTo>
                  <a:cubicBezTo>
                    <a:pt x="2706" y="14929"/>
                    <a:pt x="2850" y="14672"/>
                    <a:pt x="3027" y="14440"/>
                  </a:cubicBezTo>
                  <a:cubicBezTo>
                    <a:pt x="3243" y="14160"/>
                    <a:pt x="3483" y="13912"/>
                    <a:pt x="3747" y="13680"/>
                  </a:cubicBezTo>
                  <a:cubicBezTo>
                    <a:pt x="3963" y="13503"/>
                    <a:pt x="4196" y="13335"/>
                    <a:pt x="4436" y="13183"/>
                  </a:cubicBezTo>
                  <a:cubicBezTo>
                    <a:pt x="4916" y="12863"/>
                    <a:pt x="5429" y="12575"/>
                    <a:pt x="5949" y="12326"/>
                  </a:cubicBezTo>
                  <a:close/>
                  <a:moveTo>
                    <a:pt x="8095" y="13752"/>
                  </a:moveTo>
                  <a:cubicBezTo>
                    <a:pt x="8095" y="13760"/>
                    <a:pt x="8103" y="13768"/>
                    <a:pt x="8103" y="13776"/>
                  </a:cubicBezTo>
                  <a:cubicBezTo>
                    <a:pt x="8231" y="14672"/>
                    <a:pt x="8495" y="15545"/>
                    <a:pt x="8679" y="16426"/>
                  </a:cubicBezTo>
                  <a:cubicBezTo>
                    <a:pt x="8887" y="17251"/>
                    <a:pt x="8591" y="18075"/>
                    <a:pt x="8439" y="18884"/>
                  </a:cubicBezTo>
                  <a:cubicBezTo>
                    <a:pt x="8391" y="19108"/>
                    <a:pt x="8343" y="19340"/>
                    <a:pt x="8295" y="19573"/>
                  </a:cubicBezTo>
                  <a:cubicBezTo>
                    <a:pt x="8287" y="19581"/>
                    <a:pt x="8279" y="19605"/>
                    <a:pt x="8271" y="19621"/>
                  </a:cubicBezTo>
                  <a:cubicBezTo>
                    <a:pt x="8223" y="19701"/>
                    <a:pt x="8175" y="19773"/>
                    <a:pt x="8119" y="19845"/>
                  </a:cubicBezTo>
                  <a:cubicBezTo>
                    <a:pt x="7871" y="20157"/>
                    <a:pt x="7582" y="20437"/>
                    <a:pt x="7302" y="20717"/>
                  </a:cubicBezTo>
                  <a:cubicBezTo>
                    <a:pt x="6998" y="21022"/>
                    <a:pt x="6710" y="21342"/>
                    <a:pt x="6421" y="21662"/>
                  </a:cubicBezTo>
                  <a:cubicBezTo>
                    <a:pt x="6413" y="21646"/>
                    <a:pt x="6397" y="21630"/>
                    <a:pt x="6373" y="21630"/>
                  </a:cubicBezTo>
                  <a:lnTo>
                    <a:pt x="6341" y="21630"/>
                  </a:lnTo>
                  <a:cubicBezTo>
                    <a:pt x="6069" y="21726"/>
                    <a:pt x="5805" y="21838"/>
                    <a:pt x="5541" y="21958"/>
                  </a:cubicBezTo>
                  <a:cubicBezTo>
                    <a:pt x="6614" y="20549"/>
                    <a:pt x="7366" y="18876"/>
                    <a:pt x="7366" y="17090"/>
                  </a:cubicBezTo>
                  <a:cubicBezTo>
                    <a:pt x="7390" y="16514"/>
                    <a:pt x="7358" y="15945"/>
                    <a:pt x="7302" y="15377"/>
                  </a:cubicBezTo>
                  <a:cubicBezTo>
                    <a:pt x="7286" y="15305"/>
                    <a:pt x="7310" y="15065"/>
                    <a:pt x="7286" y="14929"/>
                  </a:cubicBezTo>
                  <a:cubicBezTo>
                    <a:pt x="7358" y="14793"/>
                    <a:pt x="7438" y="14648"/>
                    <a:pt x="7526" y="14520"/>
                  </a:cubicBezTo>
                  <a:cubicBezTo>
                    <a:pt x="7686" y="14280"/>
                    <a:pt x="7855" y="14048"/>
                    <a:pt x="8031" y="13824"/>
                  </a:cubicBezTo>
                  <a:cubicBezTo>
                    <a:pt x="8055" y="13800"/>
                    <a:pt x="8079" y="13776"/>
                    <a:pt x="8095" y="13752"/>
                  </a:cubicBezTo>
                  <a:close/>
                  <a:moveTo>
                    <a:pt x="7046" y="15129"/>
                  </a:moveTo>
                  <a:cubicBezTo>
                    <a:pt x="6966" y="15305"/>
                    <a:pt x="6894" y="15481"/>
                    <a:pt x="6830" y="15665"/>
                  </a:cubicBezTo>
                  <a:cubicBezTo>
                    <a:pt x="6774" y="15833"/>
                    <a:pt x="6702" y="16002"/>
                    <a:pt x="6678" y="16178"/>
                  </a:cubicBezTo>
                  <a:cubicBezTo>
                    <a:pt x="6669" y="16236"/>
                    <a:pt x="6700" y="16269"/>
                    <a:pt x="6731" y="16269"/>
                  </a:cubicBezTo>
                  <a:cubicBezTo>
                    <a:pt x="6757" y="16269"/>
                    <a:pt x="6783" y="16248"/>
                    <a:pt x="6790" y="16202"/>
                  </a:cubicBezTo>
                  <a:cubicBezTo>
                    <a:pt x="6870" y="15913"/>
                    <a:pt x="6974" y="15641"/>
                    <a:pt x="7086" y="15361"/>
                  </a:cubicBezTo>
                  <a:cubicBezTo>
                    <a:pt x="7110" y="15313"/>
                    <a:pt x="7134" y="15257"/>
                    <a:pt x="7158" y="15201"/>
                  </a:cubicBezTo>
                  <a:cubicBezTo>
                    <a:pt x="7174" y="15545"/>
                    <a:pt x="7214" y="15881"/>
                    <a:pt x="7230" y="16226"/>
                  </a:cubicBezTo>
                  <a:cubicBezTo>
                    <a:pt x="7278" y="17435"/>
                    <a:pt x="7158" y="18668"/>
                    <a:pt x="6662" y="19789"/>
                  </a:cubicBezTo>
                  <a:cubicBezTo>
                    <a:pt x="6317" y="20621"/>
                    <a:pt x="5821" y="21382"/>
                    <a:pt x="5260" y="22087"/>
                  </a:cubicBezTo>
                  <a:cubicBezTo>
                    <a:pt x="5260" y="22087"/>
                    <a:pt x="5252" y="22095"/>
                    <a:pt x="5252" y="22095"/>
                  </a:cubicBezTo>
                  <a:cubicBezTo>
                    <a:pt x="5244" y="22103"/>
                    <a:pt x="5236" y="22111"/>
                    <a:pt x="5236" y="22127"/>
                  </a:cubicBezTo>
                  <a:lnTo>
                    <a:pt x="5228" y="22127"/>
                  </a:lnTo>
                  <a:cubicBezTo>
                    <a:pt x="5228" y="22135"/>
                    <a:pt x="5220" y="22135"/>
                    <a:pt x="5220" y="22143"/>
                  </a:cubicBezTo>
                  <a:cubicBezTo>
                    <a:pt x="5220" y="22151"/>
                    <a:pt x="5212" y="22151"/>
                    <a:pt x="5212" y="22159"/>
                  </a:cubicBezTo>
                  <a:lnTo>
                    <a:pt x="5204" y="22159"/>
                  </a:lnTo>
                  <a:cubicBezTo>
                    <a:pt x="5204" y="22159"/>
                    <a:pt x="5204" y="22167"/>
                    <a:pt x="5204" y="22167"/>
                  </a:cubicBezTo>
                  <a:cubicBezTo>
                    <a:pt x="5188" y="22183"/>
                    <a:pt x="5180" y="22199"/>
                    <a:pt x="5172" y="22207"/>
                  </a:cubicBezTo>
                  <a:cubicBezTo>
                    <a:pt x="5164" y="22223"/>
                    <a:pt x="5156" y="22239"/>
                    <a:pt x="5140" y="22247"/>
                  </a:cubicBezTo>
                  <a:cubicBezTo>
                    <a:pt x="5132" y="22263"/>
                    <a:pt x="5116" y="22279"/>
                    <a:pt x="5108" y="22287"/>
                  </a:cubicBezTo>
                  <a:cubicBezTo>
                    <a:pt x="5100" y="22303"/>
                    <a:pt x="5084" y="22319"/>
                    <a:pt x="5076" y="22335"/>
                  </a:cubicBezTo>
                  <a:cubicBezTo>
                    <a:pt x="5068" y="22335"/>
                    <a:pt x="5060" y="22343"/>
                    <a:pt x="5052" y="22351"/>
                  </a:cubicBezTo>
                  <a:lnTo>
                    <a:pt x="5052" y="22359"/>
                  </a:lnTo>
                  <a:cubicBezTo>
                    <a:pt x="5052" y="22359"/>
                    <a:pt x="5044" y="22359"/>
                    <a:pt x="5044" y="22367"/>
                  </a:cubicBezTo>
                  <a:cubicBezTo>
                    <a:pt x="5044" y="22367"/>
                    <a:pt x="5036" y="22367"/>
                    <a:pt x="5036" y="22375"/>
                  </a:cubicBezTo>
                  <a:cubicBezTo>
                    <a:pt x="5028" y="22383"/>
                    <a:pt x="5020" y="22391"/>
                    <a:pt x="5012" y="22407"/>
                  </a:cubicBezTo>
                  <a:cubicBezTo>
                    <a:pt x="5004" y="22415"/>
                    <a:pt x="4996" y="22423"/>
                    <a:pt x="4980" y="22431"/>
                  </a:cubicBezTo>
                  <a:cubicBezTo>
                    <a:pt x="4980" y="22439"/>
                    <a:pt x="4972" y="22447"/>
                    <a:pt x="4964" y="22447"/>
                  </a:cubicBezTo>
                  <a:cubicBezTo>
                    <a:pt x="4948" y="22471"/>
                    <a:pt x="4924" y="22495"/>
                    <a:pt x="4908" y="22519"/>
                  </a:cubicBezTo>
                  <a:cubicBezTo>
                    <a:pt x="4284" y="23248"/>
                    <a:pt x="3547" y="23864"/>
                    <a:pt x="2746" y="24393"/>
                  </a:cubicBezTo>
                  <a:cubicBezTo>
                    <a:pt x="2738" y="24401"/>
                    <a:pt x="2722" y="24409"/>
                    <a:pt x="2714" y="24417"/>
                  </a:cubicBezTo>
                  <a:cubicBezTo>
                    <a:pt x="2706" y="24425"/>
                    <a:pt x="2690" y="24433"/>
                    <a:pt x="2674" y="24441"/>
                  </a:cubicBezTo>
                  <a:cubicBezTo>
                    <a:pt x="2666" y="24449"/>
                    <a:pt x="2650" y="24465"/>
                    <a:pt x="2634" y="24473"/>
                  </a:cubicBezTo>
                  <a:cubicBezTo>
                    <a:pt x="2626" y="24481"/>
                    <a:pt x="2610" y="24489"/>
                    <a:pt x="2602" y="24497"/>
                  </a:cubicBezTo>
                  <a:cubicBezTo>
                    <a:pt x="2586" y="24505"/>
                    <a:pt x="2570" y="24513"/>
                    <a:pt x="2562" y="24521"/>
                  </a:cubicBezTo>
                  <a:cubicBezTo>
                    <a:pt x="2538" y="24537"/>
                    <a:pt x="2514" y="24553"/>
                    <a:pt x="2482" y="24569"/>
                  </a:cubicBezTo>
                  <a:lnTo>
                    <a:pt x="2450" y="24593"/>
                  </a:lnTo>
                  <a:cubicBezTo>
                    <a:pt x="2434" y="24593"/>
                    <a:pt x="2426" y="24601"/>
                    <a:pt x="2410" y="24609"/>
                  </a:cubicBezTo>
                  <a:lnTo>
                    <a:pt x="2402" y="24617"/>
                  </a:lnTo>
                  <a:lnTo>
                    <a:pt x="2386" y="24617"/>
                  </a:lnTo>
                  <a:cubicBezTo>
                    <a:pt x="2226" y="24721"/>
                    <a:pt x="2066" y="24817"/>
                    <a:pt x="1898" y="24905"/>
                  </a:cubicBezTo>
                  <a:cubicBezTo>
                    <a:pt x="1697" y="24977"/>
                    <a:pt x="1505" y="25121"/>
                    <a:pt x="1313" y="25225"/>
                  </a:cubicBezTo>
                  <a:cubicBezTo>
                    <a:pt x="2210" y="24256"/>
                    <a:pt x="2971" y="23167"/>
                    <a:pt x="3539" y="21983"/>
                  </a:cubicBezTo>
                  <a:cubicBezTo>
                    <a:pt x="3947" y="21110"/>
                    <a:pt x="4204" y="20181"/>
                    <a:pt x="4516" y="19268"/>
                  </a:cubicBezTo>
                  <a:cubicBezTo>
                    <a:pt x="4916" y="18187"/>
                    <a:pt x="5389" y="17114"/>
                    <a:pt x="6061" y="16170"/>
                  </a:cubicBezTo>
                  <a:cubicBezTo>
                    <a:pt x="6341" y="15777"/>
                    <a:pt x="6686" y="15449"/>
                    <a:pt x="7046" y="15129"/>
                  </a:cubicBezTo>
                  <a:close/>
                  <a:moveTo>
                    <a:pt x="9512" y="17843"/>
                  </a:moveTo>
                  <a:lnTo>
                    <a:pt x="9512" y="17843"/>
                  </a:lnTo>
                  <a:cubicBezTo>
                    <a:pt x="9672" y="17883"/>
                    <a:pt x="9832" y="17923"/>
                    <a:pt x="10000" y="17987"/>
                  </a:cubicBezTo>
                  <a:lnTo>
                    <a:pt x="10000" y="17979"/>
                  </a:lnTo>
                  <a:cubicBezTo>
                    <a:pt x="10128" y="18027"/>
                    <a:pt x="10249" y="18075"/>
                    <a:pt x="10361" y="18139"/>
                  </a:cubicBezTo>
                  <a:cubicBezTo>
                    <a:pt x="10665" y="18299"/>
                    <a:pt x="10945" y="18500"/>
                    <a:pt x="11201" y="18732"/>
                  </a:cubicBezTo>
                  <a:cubicBezTo>
                    <a:pt x="11762" y="19244"/>
                    <a:pt x="12186" y="19909"/>
                    <a:pt x="12442" y="20629"/>
                  </a:cubicBezTo>
                  <a:cubicBezTo>
                    <a:pt x="12619" y="21174"/>
                    <a:pt x="12699" y="21742"/>
                    <a:pt x="12715" y="22311"/>
                  </a:cubicBezTo>
                  <a:cubicBezTo>
                    <a:pt x="12723" y="22935"/>
                    <a:pt x="12643" y="23552"/>
                    <a:pt x="12522" y="24160"/>
                  </a:cubicBezTo>
                  <a:cubicBezTo>
                    <a:pt x="12362" y="24865"/>
                    <a:pt x="12130" y="25537"/>
                    <a:pt x="11874" y="26210"/>
                  </a:cubicBezTo>
                  <a:cubicBezTo>
                    <a:pt x="11690" y="26682"/>
                    <a:pt x="11498" y="27147"/>
                    <a:pt x="11289" y="27611"/>
                  </a:cubicBezTo>
                  <a:cubicBezTo>
                    <a:pt x="11217" y="27763"/>
                    <a:pt x="11137" y="27915"/>
                    <a:pt x="11057" y="28068"/>
                  </a:cubicBezTo>
                  <a:cubicBezTo>
                    <a:pt x="10977" y="28220"/>
                    <a:pt x="10889" y="28380"/>
                    <a:pt x="10785" y="28524"/>
                  </a:cubicBezTo>
                  <a:cubicBezTo>
                    <a:pt x="10761" y="27875"/>
                    <a:pt x="10769" y="27227"/>
                    <a:pt x="10721" y="26578"/>
                  </a:cubicBezTo>
                  <a:cubicBezTo>
                    <a:pt x="10697" y="26346"/>
                    <a:pt x="10657" y="26106"/>
                    <a:pt x="10625" y="25874"/>
                  </a:cubicBezTo>
                  <a:cubicBezTo>
                    <a:pt x="10521" y="25177"/>
                    <a:pt x="10257" y="24521"/>
                    <a:pt x="10088" y="23848"/>
                  </a:cubicBezTo>
                  <a:cubicBezTo>
                    <a:pt x="9928" y="23240"/>
                    <a:pt x="9880" y="22599"/>
                    <a:pt x="9880" y="21975"/>
                  </a:cubicBezTo>
                  <a:cubicBezTo>
                    <a:pt x="9872" y="21150"/>
                    <a:pt x="9960" y="20325"/>
                    <a:pt x="9872" y="19500"/>
                  </a:cubicBezTo>
                  <a:cubicBezTo>
                    <a:pt x="9840" y="19164"/>
                    <a:pt x="9760" y="18828"/>
                    <a:pt x="9664" y="18500"/>
                  </a:cubicBezTo>
                  <a:cubicBezTo>
                    <a:pt x="9624" y="18339"/>
                    <a:pt x="9568" y="18187"/>
                    <a:pt x="9504" y="18035"/>
                  </a:cubicBezTo>
                  <a:lnTo>
                    <a:pt x="9504" y="18035"/>
                  </a:lnTo>
                  <a:cubicBezTo>
                    <a:pt x="9664" y="18219"/>
                    <a:pt x="9816" y="18412"/>
                    <a:pt x="9952" y="18612"/>
                  </a:cubicBezTo>
                  <a:cubicBezTo>
                    <a:pt x="10217" y="19020"/>
                    <a:pt x="10449" y="19452"/>
                    <a:pt x="10649" y="19901"/>
                  </a:cubicBezTo>
                  <a:cubicBezTo>
                    <a:pt x="10793" y="20205"/>
                    <a:pt x="10905" y="20525"/>
                    <a:pt x="11033" y="20838"/>
                  </a:cubicBezTo>
                  <a:cubicBezTo>
                    <a:pt x="11057" y="20886"/>
                    <a:pt x="11081" y="20942"/>
                    <a:pt x="11105" y="20990"/>
                  </a:cubicBezTo>
                  <a:cubicBezTo>
                    <a:pt x="11129" y="21038"/>
                    <a:pt x="11145" y="21094"/>
                    <a:pt x="11185" y="21118"/>
                  </a:cubicBezTo>
                  <a:cubicBezTo>
                    <a:pt x="11192" y="21122"/>
                    <a:pt x="11199" y="21124"/>
                    <a:pt x="11205" y="21124"/>
                  </a:cubicBezTo>
                  <a:cubicBezTo>
                    <a:pt x="11222" y="21124"/>
                    <a:pt x="11236" y="21111"/>
                    <a:pt x="11241" y="21094"/>
                  </a:cubicBezTo>
                  <a:cubicBezTo>
                    <a:pt x="11241" y="21078"/>
                    <a:pt x="11233" y="21054"/>
                    <a:pt x="11233" y="21038"/>
                  </a:cubicBezTo>
                  <a:cubicBezTo>
                    <a:pt x="11209" y="20974"/>
                    <a:pt x="11185" y="20910"/>
                    <a:pt x="11161" y="20846"/>
                  </a:cubicBezTo>
                  <a:lnTo>
                    <a:pt x="11041" y="20533"/>
                  </a:lnTo>
                  <a:cubicBezTo>
                    <a:pt x="10801" y="19869"/>
                    <a:pt x="10497" y="19228"/>
                    <a:pt x="10120" y="18628"/>
                  </a:cubicBezTo>
                  <a:cubicBezTo>
                    <a:pt x="9944" y="18347"/>
                    <a:pt x="9736" y="18083"/>
                    <a:pt x="9512" y="17843"/>
                  </a:cubicBezTo>
                  <a:close/>
                  <a:moveTo>
                    <a:pt x="8239" y="19885"/>
                  </a:moveTo>
                  <a:lnTo>
                    <a:pt x="8239" y="19885"/>
                  </a:lnTo>
                  <a:cubicBezTo>
                    <a:pt x="7959" y="21278"/>
                    <a:pt x="7694" y="22671"/>
                    <a:pt x="7478" y="24080"/>
                  </a:cubicBezTo>
                  <a:lnTo>
                    <a:pt x="7470" y="24080"/>
                  </a:lnTo>
                  <a:cubicBezTo>
                    <a:pt x="7478" y="24104"/>
                    <a:pt x="7454" y="24208"/>
                    <a:pt x="7446" y="24328"/>
                  </a:cubicBezTo>
                  <a:cubicBezTo>
                    <a:pt x="7358" y="24497"/>
                    <a:pt x="7278" y="24825"/>
                    <a:pt x="7238" y="24905"/>
                  </a:cubicBezTo>
                  <a:cubicBezTo>
                    <a:pt x="6878" y="26434"/>
                    <a:pt x="6918" y="28052"/>
                    <a:pt x="7062" y="29605"/>
                  </a:cubicBezTo>
                  <a:cubicBezTo>
                    <a:pt x="7262" y="30934"/>
                    <a:pt x="7662" y="32215"/>
                    <a:pt x="8079" y="33496"/>
                  </a:cubicBezTo>
                  <a:cubicBezTo>
                    <a:pt x="7879" y="33376"/>
                    <a:pt x="7678" y="33256"/>
                    <a:pt x="7478" y="33136"/>
                  </a:cubicBezTo>
                  <a:cubicBezTo>
                    <a:pt x="6421" y="32511"/>
                    <a:pt x="5501" y="31743"/>
                    <a:pt x="4940" y="30630"/>
                  </a:cubicBezTo>
                  <a:cubicBezTo>
                    <a:pt x="4388" y="29701"/>
                    <a:pt x="4428" y="28540"/>
                    <a:pt x="4796" y="27547"/>
                  </a:cubicBezTo>
                  <a:cubicBezTo>
                    <a:pt x="4972" y="27043"/>
                    <a:pt x="5268" y="26594"/>
                    <a:pt x="5509" y="26122"/>
                  </a:cubicBezTo>
                  <a:cubicBezTo>
                    <a:pt x="5861" y="25417"/>
                    <a:pt x="6085" y="24649"/>
                    <a:pt x="6149" y="23864"/>
                  </a:cubicBezTo>
                  <a:cubicBezTo>
                    <a:pt x="6189" y="23368"/>
                    <a:pt x="6181" y="22863"/>
                    <a:pt x="6317" y="22383"/>
                  </a:cubicBezTo>
                  <a:cubicBezTo>
                    <a:pt x="6373" y="22127"/>
                    <a:pt x="6558" y="21894"/>
                    <a:pt x="6622" y="21638"/>
                  </a:cubicBezTo>
                  <a:cubicBezTo>
                    <a:pt x="6646" y="21622"/>
                    <a:pt x="6662" y="21598"/>
                    <a:pt x="6686" y="21574"/>
                  </a:cubicBezTo>
                  <a:cubicBezTo>
                    <a:pt x="6926" y="21310"/>
                    <a:pt x="7166" y="21038"/>
                    <a:pt x="7414" y="20782"/>
                  </a:cubicBezTo>
                  <a:cubicBezTo>
                    <a:pt x="7598" y="20597"/>
                    <a:pt x="7791" y="20421"/>
                    <a:pt x="7959" y="20221"/>
                  </a:cubicBezTo>
                  <a:cubicBezTo>
                    <a:pt x="7999" y="20181"/>
                    <a:pt x="8127" y="20029"/>
                    <a:pt x="8239" y="19885"/>
                  </a:cubicBezTo>
                  <a:close/>
                  <a:moveTo>
                    <a:pt x="6309" y="21790"/>
                  </a:moveTo>
                  <a:lnTo>
                    <a:pt x="6309" y="21790"/>
                  </a:lnTo>
                  <a:cubicBezTo>
                    <a:pt x="6285" y="21822"/>
                    <a:pt x="6253" y="21854"/>
                    <a:pt x="6221" y="21886"/>
                  </a:cubicBezTo>
                  <a:cubicBezTo>
                    <a:pt x="5909" y="22239"/>
                    <a:pt x="5613" y="22599"/>
                    <a:pt x="5316" y="22967"/>
                  </a:cubicBezTo>
                  <a:cubicBezTo>
                    <a:pt x="5060" y="23280"/>
                    <a:pt x="4836" y="23616"/>
                    <a:pt x="4620" y="23960"/>
                  </a:cubicBezTo>
                  <a:cubicBezTo>
                    <a:pt x="4588" y="24008"/>
                    <a:pt x="4564" y="24056"/>
                    <a:pt x="4532" y="24112"/>
                  </a:cubicBezTo>
                  <a:cubicBezTo>
                    <a:pt x="4505" y="24166"/>
                    <a:pt x="4544" y="24210"/>
                    <a:pt x="4584" y="24210"/>
                  </a:cubicBezTo>
                  <a:cubicBezTo>
                    <a:pt x="4603" y="24210"/>
                    <a:pt x="4623" y="24200"/>
                    <a:pt x="4636" y="24176"/>
                  </a:cubicBezTo>
                  <a:cubicBezTo>
                    <a:pt x="4828" y="23880"/>
                    <a:pt x="5020" y="23584"/>
                    <a:pt x="5228" y="23296"/>
                  </a:cubicBezTo>
                  <a:cubicBezTo>
                    <a:pt x="5589" y="22823"/>
                    <a:pt x="5973" y="22367"/>
                    <a:pt x="6365" y="21926"/>
                  </a:cubicBezTo>
                  <a:lnTo>
                    <a:pt x="6365" y="21926"/>
                  </a:lnTo>
                  <a:cubicBezTo>
                    <a:pt x="6325" y="22007"/>
                    <a:pt x="6293" y="22079"/>
                    <a:pt x="6277" y="22103"/>
                  </a:cubicBezTo>
                  <a:cubicBezTo>
                    <a:pt x="6141" y="22407"/>
                    <a:pt x="6093" y="22735"/>
                    <a:pt x="6069" y="23055"/>
                  </a:cubicBezTo>
                  <a:cubicBezTo>
                    <a:pt x="6021" y="23848"/>
                    <a:pt x="5965" y="24641"/>
                    <a:pt x="5677" y="25393"/>
                  </a:cubicBezTo>
                  <a:cubicBezTo>
                    <a:pt x="5485" y="25962"/>
                    <a:pt x="5148" y="26474"/>
                    <a:pt x="4876" y="27011"/>
                  </a:cubicBezTo>
                  <a:cubicBezTo>
                    <a:pt x="4644" y="27491"/>
                    <a:pt x="4484" y="28004"/>
                    <a:pt x="4420" y="28532"/>
                  </a:cubicBezTo>
                  <a:cubicBezTo>
                    <a:pt x="4196" y="29877"/>
                    <a:pt x="4932" y="31166"/>
                    <a:pt x="5853" y="32103"/>
                  </a:cubicBezTo>
                  <a:cubicBezTo>
                    <a:pt x="6493" y="32719"/>
                    <a:pt x="7262" y="33184"/>
                    <a:pt x="8031" y="33624"/>
                  </a:cubicBezTo>
                  <a:cubicBezTo>
                    <a:pt x="8039" y="33624"/>
                    <a:pt x="8039" y="33624"/>
                    <a:pt x="8047" y="33632"/>
                  </a:cubicBezTo>
                  <a:cubicBezTo>
                    <a:pt x="8055" y="33632"/>
                    <a:pt x="8063" y="33632"/>
                    <a:pt x="8071" y="33640"/>
                  </a:cubicBezTo>
                  <a:cubicBezTo>
                    <a:pt x="8087" y="33648"/>
                    <a:pt x="8103" y="33656"/>
                    <a:pt x="8119" y="33664"/>
                  </a:cubicBezTo>
                  <a:cubicBezTo>
                    <a:pt x="8127" y="33672"/>
                    <a:pt x="8135" y="33672"/>
                    <a:pt x="8143" y="33680"/>
                  </a:cubicBezTo>
                  <a:cubicBezTo>
                    <a:pt x="8151" y="33688"/>
                    <a:pt x="8167" y="33696"/>
                    <a:pt x="8183" y="33704"/>
                  </a:cubicBezTo>
                  <a:cubicBezTo>
                    <a:pt x="8183" y="33704"/>
                    <a:pt x="8191" y="33704"/>
                    <a:pt x="8191" y="33712"/>
                  </a:cubicBezTo>
                  <a:cubicBezTo>
                    <a:pt x="8199" y="33712"/>
                    <a:pt x="8199" y="33712"/>
                    <a:pt x="8207" y="33720"/>
                  </a:cubicBezTo>
                  <a:cubicBezTo>
                    <a:pt x="8239" y="33736"/>
                    <a:pt x="8271" y="33760"/>
                    <a:pt x="8311" y="33776"/>
                  </a:cubicBezTo>
                  <a:cubicBezTo>
                    <a:pt x="8311" y="33776"/>
                    <a:pt x="8311" y="33776"/>
                    <a:pt x="8319" y="33784"/>
                  </a:cubicBezTo>
                  <a:cubicBezTo>
                    <a:pt x="8327" y="33784"/>
                    <a:pt x="8335" y="33784"/>
                    <a:pt x="8335" y="33792"/>
                  </a:cubicBezTo>
                  <a:lnTo>
                    <a:pt x="8343" y="33792"/>
                  </a:lnTo>
                  <a:cubicBezTo>
                    <a:pt x="8367" y="33808"/>
                    <a:pt x="8391" y="33824"/>
                    <a:pt x="8415" y="33840"/>
                  </a:cubicBezTo>
                  <a:cubicBezTo>
                    <a:pt x="8431" y="33848"/>
                    <a:pt x="8439" y="33856"/>
                    <a:pt x="8455" y="33864"/>
                  </a:cubicBezTo>
                  <a:cubicBezTo>
                    <a:pt x="8463" y="33864"/>
                    <a:pt x="8463" y="33872"/>
                    <a:pt x="8471" y="33872"/>
                  </a:cubicBezTo>
                  <a:cubicBezTo>
                    <a:pt x="8479" y="33880"/>
                    <a:pt x="8479" y="33880"/>
                    <a:pt x="8487" y="33880"/>
                  </a:cubicBezTo>
                  <a:cubicBezTo>
                    <a:pt x="8495" y="33888"/>
                    <a:pt x="8503" y="33888"/>
                    <a:pt x="8511" y="33896"/>
                  </a:cubicBezTo>
                  <a:cubicBezTo>
                    <a:pt x="8519" y="33896"/>
                    <a:pt x="8519" y="33896"/>
                    <a:pt x="8519" y="33904"/>
                  </a:cubicBezTo>
                  <a:cubicBezTo>
                    <a:pt x="8527" y="33904"/>
                    <a:pt x="8527" y="33904"/>
                    <a:pt x="8527" y="33912"/>
                  </a:cubicBezTo>
                  <a:lnTo>
                    <a:pt x="8519" y="33912"/>
                  </a:lnTo>
                  <a:cubicBezTo>
                    <a:pt x="8519" y="33912"/>
                    <a:pt x="8511" y="33912"/>
                    <a:pt x="8511" y="33920"/>
                  </a:cubicBezTo>
                  <a:lnTo>
                    <a:pt x="8447" y="33920"/>
                  </a:lnTo>
                  <a:cubicBezTo>
                    <a:pt x="8423" y="33928"/>
                    <a:pt x="8407" y="33928"/>
                    <a:pt x="8391" y="33928"/>
                  </a:cubicBezTo>
                  <a:lnTo>
                    <a:pt x="8263" y="33928"/>
                  </a:lnTo>
                  <a:cubicBezTo>
                    <a:pt x="8247" y="33928"/>
                    <a:pt x="8239" y="33920"/>
                    <a:pt x="8223" y="33920"/>
                  </a:cubicBezTo>
                  <a:lnTo>
                    <a:pt x="8191" y="33920"/>
                  </a:lnTo>
                  <a:cubicBezTo>
                    <a:pt x="7366" y="33904"/>
                    <a:pt x="6566" y="33624"/>
                    <a:pt x="5797" y="33328"/>
                  </a:cubicBezTo>
                  <a:cubicBezTo>
                    <a:pt x="4836" y="32968"/>
                    <a:pt x="3827" y="32583"/>
                    <a:pt x="3115" y="31807"/>
                  </a:cubicBezTo>
                  <a:cubicBezTo>
                    <a:pt x="2170" y="30686"/>
                    <a:pt x="1705" y="29188"/>
                    <a:pt x="1641" y="27731"/>
                  </a:cubicBezTo>
                  <a:cubicBezTo>
                    <a:pt x="1625" y="26666"/>
                    <a:pt x="1946" y="25602"/>
                    <a:pt x="2514" y="24689"/>
                  </a:cubicBezTo>
                  <a:cubicBezTo>
                    <a:pt x="2562" y="24657"/>
                    <a:pt x="2618" y="24625"/>
                    <a:pt x="2666" y="24601"/>
                  </a:cubicBezTo>
                  <a:cubicBezTo>
                    <a:pt x="3451" y="24104"/>
                    <a:pt x="4180" y="23512"/>
                    <a:pt x="4804" y="22831"/>
                  </a:cubicBezTo>
                  <a:cubicBezTo>
                    <a:pt x="4988" y="22631"/>
                    <a:pt x="5172" y="22423"/>
                    <a:pt x="5349" y="22207"/>
                  </a:cubicBezTo>
                  <a:cubicBezTo>
                    <a:pt x="5661" y="22047"/>
                    <a:pt x="5981" y="21902"/>
                    <a:pt x="6309" y="21790"/>
                  </a:cubicBezTo>
                  <a:close/>
                  <a:moveTo>
                    <a:pt x="7550" y="24745"/>
                  </a:moveTo>
                  <a:cubicBezTo>
                    <a:pt x="7678" y="25433"/>
                    <a:pt x="8143" y="26010"/>
                    <a:pt x="8487" y="26610"/>
                  </a:cubicBezTo>
                  <a:cubicBezTo>
                    <a:pt x="8879" y="27219"/>
                    <a:pt x="9224" y="27867"/>
                    <a:pt x="9552" y="28516"/>
                  </a:cubicBezTo>
                  <a:cubicBezTo>
                    <a:pt x="10377" y="30005"/>
                    <a:pt x="10513" y="31062"/>
                    <a:pt x="10225" y="32727"/>
                  </a:cubicBezTo>
                  <a:cubicBezTo>
                    <a:pt x="9944" y="34489"/>
                    <a:pt x="9592" y="36234"/>
                    <a:pt x="9336" y="38004"/>
                  </a:cubicBezTo>
                  <a:cubicBezTo>
                    <a:pt x="8935" y="36707"/>
                    <a:pt x="8863" y="35322"/>
                    <a:pt x="8415" y="34041"/>
                  </a:cubicBezTo>
                  <a:cubicBezTo>
                    <a:pt x="8458" y="34041"/>
                    <a:pt x="8506" y="34043"/>
                    <a:pt x="8552" y="34043"/>
                  </a:cubicBezTo>
                  <a:cubicBezTo>
                    <a:pt x="8659" y="34043"/>
                    <a:pt x="8756" y="34031"/>
                    <a:pt x="8767" y="33952"/>
                  </a:cubicBezTo>
                  <a:cubicBezTo>
                    <a:pt x="8751" y="33824"/>
                    <a:pt x="8575" y="33800"/>
                    <a:pt x="8487" y="33728"/>
                  </a:cubicBezTo>
                  <a:cubicBezTo>
                    <a:pt x="8407" y="33680"/>
                    <a:pt x="8327" y="33640"/>
                    <a:pt x="8247" y="33592"/>
                  </a:cubicBezTo>
                  <a:cubicBezTo>
                    <a:pt x="7670" y="31839"/>
                    <a:pt x="7094" y="30029"/>
                    <a:pt x="7102" y="28164"/>
                  </a:cubicBezTo>
                  <a:cubicBezTo>
                    <a:pt x="7102" y="27051"/>
                    <a:pt x="7086" y="25906"/>
                    <a:pt x="7406" y="24841"/>
                  </a:cubicBezTo>
                  <a:lnTo>
                    <a:pt x="7406" y="24841"/>
                  </a:lnTo>
                  <a:cubicBezTo>
                    <a:pt x="7366" y="25513"/>
                    <a:pt x="7454" y="26186"/>
                    <a:pt x="7550" y="26851"/>
                  </a:cubicBezTo>
                  <a:cubicBezTo>
                    <a:pt x="7582" y="27075"/>
                    <a:pt x="7614" y="27299"/>
                    <a:pt x="7654" y="27523"/>
                  </a:cubicBezTo>
                  <a:cubicBezTo>
                    <a:pt x="7726" y="27859"/>
                    <a:pt x="7815" y="28188"/>
                    <a:pt x="7903" y="28516"/>
                  </a:cubicBezTo>
                  <a:cubicBezTo>
                    <a:pt x="7925" y="28568"/>
                    <a:pt x="7967" y="28810"/>
                    <a:pt x="8043" y="28810"/>
                  </a:cubicBezTo>
                  <a:cubicBezTo>
                    <a:pt x="8049" y="28810"/>
                    <a:pt x="8056" y="28808"/>
                    <a:pt x="8063" y="28804"/>
                  </a:cubicBezTo>
                  <a:cubicBezTo>
                    <a:pt x="8095" y="28788"/>
                    <a:pt x="8087" y="28756"/>
                    <a:pt x="8079" y="28724"/>
                  </a:cubicBezTo>
                  <a:cubicBezTo>
                    <a:pt x="8055" y="28652"/>
                    <a:pt x="8039" y="28588"/>
                    <a:pt x="8023" y="28516"/>
                  </a:cubicBezTo>
                  <a:cubicBezTo>
                    <a:pt x="7927" y="28092"/>
                    <a:pt x="7807" y="27667"/>
                    <a:pt x="7742" y="27227"/>
                  </a:cubicBezTo>
                  <a:cubicBezTo>
                    <a:pt x="7646" y="26594"/>
                    <a:pt x="7550" y="25962"/>
                    <a:pt x="7534" y="25321"/>
                  </a:cubicBezTo>
                  <a:cubicBezTo>
                    <a:pt x="7526" y="25129"/>
                    <a:pt x="7534" y="24937"/>
                    <a:pt x="7550" y="24745"/>
                  </a:cubicBezTo>
                  <a:close/>
                  <a:moveTo>
                    <a:pt x="6951" y="0"/>
                  </a:moveTo>
                  <a:cubicBezTo>
                    <a:pt x="6914" y="0"/>
                    <a:pt x="6876" y="32"/>
                    <a:pt x="6886" y="76"/>
                  </a:cubicBezTo>
                  <a:cubicBezTo>
                    <a:pt x="6942" y="276"/>
                    <a:pt x="6990" y="477"/>
                    <a:pt x="7030" y="685"/>
                  </a:cubicBezTo>
                  <a:cubicBezTo>
                    <a:pt x="7142" y="1357"/>
                    <a:pt x="7222" y="2030"/>
                    <a:pt x="7262" y="2702"/>
                  </a:cubicBezTo>
                  <a:cubicBezTo>
                    <a:pt x="7334" y="4328"/>
                    <a:pt x="7238" y="5953"/>
                    <a:pt x="7334" y="7571"/>
                  </a:cubicBezTo>
                  <a:cubicBezTo>
                    <a:pt x="7334" y="7587"/>
                    <a:pt x="7334" y="7595"/>
                    <a:pt x="7334" y="7611"/>
                  </a:cubicBezTo>
                  <a:cubicBezTo>
                    <a:pt x="7358" y="7995"/>
                    <a:pt x="7390" y="8379"/>
                    <a:pt x="7438" y="8764"/>
                  </a:cubicBezTo>
                  <a:cubicBezTo>
                    <a:pt x="7510" y="9276"/>
                    <a:pt x="7582" y="9788"/>
                    <a:pt x="7646" y="10301"/>
                  </a:cubicBezTo>
                  <a:cubicBezTo>
                    <a:pt x="7446" y="10445"/>
                    <a:pt x="7134" y="10813"/>
                    <a:pt x="7054" y="10885"/>
                  </a:cubicBezTo>
                  <a:cubicBezTo>
                    <a:pt x="6686" y="11278"/>
                    <a:pt x="6357" y="11694"/>
                    <a:pt x="6061" y="12150"/>
                  </a:cubicBezTo>
                  <a:cubicBezTo>
                    <a:pt x="6053" y="12142"/>
                    <a:pt x="6037" y="12142"/>
                    <a:pt x="6021" y="12142"/>
                  </a:cubicBezTo>
                  <a:cubicBezTo>
                    <a:pt x="5989" y="12158"/>
                    <a:pt x="5957" y="12174"/>
                    <a:pt x="5925" y="12190"/>
                  </a:cubicBezTo>
                  <a:cubicBezTo>
                    <a:pt x="5228" y="12511"/>
                    <a:pt x="4564" y="12903"/>
                    <a:pt x="3939" y="13359"/>
                  </a:cubicBezTo>
                  <a:cubicBezTo>
                    <a:pt x="3387" y="13760"/>
                    <a:pt x="2914" y="14280"/>
                    <a:pt x="2578" y="14881"/>
                  </a:cubicBezTo>
                  <a:cubicBezTo>
                    <a:pt x="2322" y="15329"/>
                    <a:pt x="2122" y="15809"/>
                    <a:pt x="1938" y="16290"/>
                  </a:cubicBezTo>
                  <a:cubicBezTo>
                    <a:pt x="1738" y="16834"/>
                    <a:pt x="1545" y="17395"/>
                    <a:pt x="1305" y="17923"/>
                  </a:cubicBezTo>
                  <a:cubicBezTo>
                    <a:pt x="1081" y="18412"/>
                    <a:pt x="809" y="18892"/>
                    <a:pt x="504" y="19340"/>
                  </a:cubicBezTo>
                  <a:cubicBezTo>
                    <a:pt x="384" y="19500"/>
                    <a:pt x="256" y="19669"/>
                    <a:pt x="128" y="19821"/>
                  </a:cubicBezTo>
                  <a:cubicBezTo>
                    <a:pt x="96" y="19861"/>
                    <a:pt x="72" y="19901"/>
                    <a:pt x="40" y="19933"/>
                  </a:cubicBezTo>
                  <a:cubicBezTo>
                    <a:pt x="24" y="19957"/>
                    <a:pt x="8" y="19981"/>
                    <a:pt x="8" y="20013"/>
                  </a:cubicBezTo>
                  <a:cubicBezTo>
                    <a:pt x="0" y="20029"/>
                    <a:pt x="16" y="20053"/>
                    <a:pt x="40" y="20069"/>
                  </a:cubicBezTo>
                  <a:cubicBezTo>
                    <a:pt x="48" y="20073"/>
                    <a:pt x="58" y="20075"/>
                    <a:pt x="68" y="20075"/>
                  </a:cubicBezTo>
                  <a:cubicBezTo>
                    <a:pt x="78" y="20075"/>
                    <a:pt x="88" y="20073"/>
                    <a:pt x="96" y="20069"/>
                  </a:cubicBezTo>
                  <a:cubicBezTo>
                    <a:pt x="144" y="20053"/>
                    <a:pt x="176" y="20021"/>
                    <a:pt x="216" y="19997"/>
                  </a:cubicBezTo>
                  <a:cubicBezTo>
                    <a:pt x="312" y="19925"/>
                    <a:pt x="408" y="19861"/>
                    <a:pt x="504" y="19789"/>
                  </a:cubicBezTo>
                  <a:cubicBezTo>
                    <a:pt x="809" y="19581"/>
                    <a:pt x="1113" y="19364"/>
                    <a:pt x="1409" y="19140"/>
                  </a:cubicBezTo>
                  <a:cubicBezTo>
                    <a:pt x="2146" y="18604"/>
                    <a:pt x="2882" y="18067"/>
                    <a:pt x="3619" y="17531"/>
                  </a:cubicBezTo>
                  <a:cubicBezTo>
                    <a:pt x="3955" y="17283"/>
                    <a:pt x="4308" y="17042"/>
                    <a:pt x="4612" y="16746"/>
                  </a:cubicBezTo>
                  <a:cubicBezTo>
                    <a:pt x="4876" y="16490"/>
                    <a:pt x="5100" y="16186"/>
                    <a:pt x="5276" y="15865"/>
                  </a:cubicBezTo>
                  <a:cubicBezTo>
                    <a:pt x="5669" y="15105"/>
                    <a:pt x="5821" y="14256"/>
                    <a:pt x="5965" y="13415"/>
                  </a:cubicBezTo>
                  <a:cubicBezTo>
                    <a:pt x="6029" y="13071"/>
                    <a:pt x="6101" y="12727"/>
                    <a:pt x="6189" y="12391"/>
                  </a:cubicBezTo>
                  <a:cubicBezTo>
                    <a:pt x="6213" y="12294"/>
                    <a:pt x="6245" y="12190"/>
                    <a:pt x="6269" y="12086"/>
                  </a:cubicBezTo>
                  <a:cubicBezTo>
                    <a:pt x="6365" y="11942"/>
                    <a:pt x="6461" y="11806"/>
                    <a:pt x="6566" y="11662"/>
                  </a:cubicBezTo>
                  <a:cubicBezTo>
                    <a:pt x="6774" y="11390"/>
                    <a:pt x="6998" y="11142"/>
                    <a:pt x="7230" y="10893"/>
                  </a:cubicBezTo>
                  <a:cubicBezTo>
                    <a:pt x="7374" y="10749"/>
                    <a:pt x="7518" y="10605"/>
                    <a:pt x="7670" y="10469"/>
                  </a:cubicBezTo>
                  <a:cubicBezTo>
                    <a:pt x="7799" y="11502"/>
                    <a:pt x="7927" y="12535"/>
                    <a:pt x="8071" y="13568"/>
                  </a:cubicBezTo>
                  <a:cubicBezTo>
                    <a:pt x="8039" y="13592"/>
                    <a:pt x="8015" y="13632"/>
                    <a:pt x="7991" y="13656"/>
                  </a:cubicBezTo>
                  <a:cubicBezTo>
                    <a:pt x="7887" y="13784"/>
                    <a:pt x="7791" y="13912"/>
                    <a:pt x="7686" y="14056"/>
                  </a:cubicBezTo>
                  <a:cubicBezTo>
                    <a:pt x="7494" y="14304"/>
                    <a:pt x="7318" y="14568"/>
                    <a:pt x="7174" y="14849"/>
                  </a:cubicBezTo>
                  <a:cubicBezTo>
                    <a:pt x="7046" y="14897"/>
                    <a:pt x="6854" y="15121"/>
                    <a:pt x="6750" y="15201"/>
                  </a:cubicBezTo>
                  <a:cubicBezTo>
                    <a:pt x="5685" y="16154"/>
                    <a:pt x="5076" y="17483"/>
                    <a:pt x="4548" y="18788"/>
                  </a:cubicBezTo>
                  <a:cubicBezTo>
                    <a:pt x="4035" y="20133"/>
                    <a:pt x="3715" y="21566"/>
                    <a:pt x="2947" y="22799"/>
                  </a:cubicBezTo>
                  <a:cubicBezTo>
                    <a:pt x="2466" y="23592"/>
                    <a:pt x="1930" y="24352"/>
                    <a:pt x="1305" y="25033"/>
                  </a:cubicBezTo>
                  <a:cubicBezTo>
                    <a:pt x="1193" y="25153"/>
                    <a:pt x="1073" y="25281"/>
                    <a:pt x="961" y="25401"/>
                  </a:cubicBezTo>
                  <a:cubicBezTo>
                    <a:pt x="921" y="25441"/>
                    <a:pt x="865" y="25489"/>
                    <a:pt x="873" y="25553"/>
                  </a:cubicBezTo>
                  <a:cubicBezTo>
                    <a:pt x="884" y="25592"/>
                    <a:pt x="911" y="25607"/>
                    <a:pt x="941" y="25607"/>
                  </a:cubicBezTo>
                  <a:cubicBezTo>
                    <a:pt x="973" y="25607"/>
                    <a:pt x="1008" y="25590"/>
                    <a:pt x="1033" y="25569"/>
                  </a:cubicBezTo>
                  <a:cubicBezTo>
                    <a:pt x="1433" y="25297"/>
                    <a:pt x="1858" y="25065"/>
                    <a:pt x="2282" y="24825"/>
                  </a:cubicBezTo>
                  <a:lnTo>
                    <a:pt x="2282" y="24825"/>
                  </a:lnTo>
                  <a:cubicBezTo>
                    <a:pt x="1794" y="25666"/>
                    <a:pt x="1513" y="26618"/>
                    <a:pt x="1513" y="27667"/>
                  </a:cubicBezTo>
                  <a:cubicBezTo>
                    <a:pt x="1553" y="29052"/>
                    <a:pt x="1970" y="30454"/>
                    <a:pt x="2778" y="31598"/>
                  </a:cubicBezTo>
                  <a:cubicBezTo>
                    <a:pt x="3699" y="32832"/>
                    <a:pt x="5276" y="33272"/>
                    <a:pt x="6662" y="33776"/>
                  </a:cubicBezTo>
                  <a:cubicBezTo>
                    <a:pt x="7166" y="33931"/>
                    <a:pt x="7685" y="34049"/>
                    <a:pt x="8211" y="34049"/>
                  </a:cubicBezTo>
                  <a:cubicBezTo>
                    <a:pt x="8229" y="34049"/>
                    <a:pt x="8246" y="34049"/>
                    <a:pt x="8263" y="34049"/>
                  </a:cubicBezTo>
                  <a:cubicBezTo>
                    <a:pt x="8327" y="34233"/>
                    <a:pt x="8391" y="34425"/>
                    <a:pt x="8447" y="34609"/>
                  </a:cubicBezTo>
                  <a:cubicBezTo>
                    <a:pt x="8695" y="35442"/>
                    <a:pt x="8791" y="36298"/>
                    <a:pt x="8976" y="37147"/>
                  </a:cubicBezTo>
                  <a:cubicBezTo>
                    <a:pt x="9129" y="37873"/>
                    <a:pt x="9244" y="38184"/>
                    <a:pt x="9338" y="38184"/>
                  </a:cubicBezTo>
                  <a:cubicBezTo>
                    <a:pt x="9450" y="38184"/>
                    <a:pt x="9533" y="37741"/>
                    <a:pt x="9616" y="37035"/>
                  </a:cubicBezTo>
                  <a:cubicBezTo>
                    <a:pt x="9792" y="35714"/>
                    <a:pt x="10104" y="34417"/>
                    <a:pt x="10297" y="33104"/>
                  </a:cubicBezTo>
                  <a:cubicBezTo>
                    <a:pt x="10441" y="32191"/>
                    <a:pt x="10601" y="31254"/>
                    <a:pt x="10409" y="30341"/>
                  </a:cubicBezTo>
                  <a:cubicBezTo>
                    <a:pt x="10281" y="29645"/>
                    <a:pt x="9960" y="29012"/>
                    <a:pt x="9640" y="28388"/>
                  </a:cubicBezTo>
                  <a:cubicBezTo>
                    <a:pt x="9368" y="27867"/>
                    <a:pt x="9104" y="27347"/>
                    <a:pt x="8799" y="26843"/>
                  </a:cubicBezTo>
                  <a:cubicBezTo>
                    <a:pt x="8455" y="26242"/>
                    <a:pt x="8007" y="25690"/>
                    <a:pt x="7767" y="25033"/>
                  </a:cubicBezTo>
                  <a:cubicBezTo>
                    <a:pt x="7710" y="24881"/>
                    <a:pt x="7678" y="24713"/>
                    <a:pt x="7654" y="24553"/>
                  </a:cubicBezTo>
                  <a:cubicBezTo>
                    <a:pt x="7622" y="24473"/>
                    <a:pt x="7670" y="24344"/>
                    <a:pt x="7598" y="24288"/>
                  </a:cubicBezTo>
                  <a:cubicBezTo>
                    <a:pt x="7598" y="24280"/>
                    <a:pt x="7598" y="24272"/>
                    <a:pt x="7590" y="24264"/>
                  </a:cubicBezTo>
                  <a:cubicBezTo>
                    <a:pt x="7598" y="24240"/>
                    <a:pt x="7598" y="24216"/>
                    <a:pt x="7598" y="24200"/>
                  </a:cubicBezTo>
                  <a:cubicBezTo>
                    <a:pt x="7598" y="24184"/>
                    <a:pt x="7598" y="24168"/>
                    <a:pt x="7590" y="24160"/>
                  </a:cubicBezTo>
                  <a:cubicBezTo>
                    <a:pt x="7598" y="24112"/>
                    <a:pt x="7606" y="24056"/>
                    <a:pt x="7614" y="24008"/>
                  </a:cubicBezTo>
                  <a:cubicBezTo>
                    <a:pt x="7871" y="22455"/>
                    <a:pt x="8175" y="20910"/>
                    <a:pt x="8471" y="19364"/>
                  </a:cubicBezTo>
                  <a:cubicBezTo>
                    <a:pt x="8583" y="18724"/>
                    <a:pt x="8799" y="18091"/>
                    <a:pt x="8863" y="17443"/>
                  </a:cubicBezTo>
                  <a:cubicBezTo>
                    <a:pt x="9048" y="17571"/>
                    <a:pt x="9208" y="17723"/>
                    <a:pt x="9368" y="17883"/>
                  </a:cubicBezTo>
                  <a:lnTo>
                    <a:pt x="9376" y="17899"/>
                  </a:lnTo>
                  <a:cubicBezTo>
                    <a:pt x="9368" y="17899"/>
                    <a:pt x="9368" y="17907"/>
                    <a:pt x="9360" y="17907"/>
                  </a:cubicBezTo>
                  <a:cubicBezTo>
                    <a:pt x="9344" y="17939"/>
                    <a:pt x="9360" y="17971"/>
                    <a:pt x="9368" y="17995"/>
                  </a:cubicBezTo>
                  <a:cubicBezTo>
                    <a:pt x="9376" y="18027"/>
                    <a:pt x="9392" y="18059"/>
                    <a:pt x="9400" y="18091"/>
                  </a:cubicBezTo>
                  <a:cubicBezTo>
                    <a:pt x="9424" y="18147"/>
                    <a:pt x="9448" y="18211"/>
                    <a:pt x="9464" y="18275"/>
                  </a:cubicBezTo>
                  <a:cubicBezTo>
                    <a:pt x="9568" y="18596"/>
                    <a:pt x="9656" y="18932"/>
                    <a:pt x="9704" y="19268"/>
                  </a:cubicBezTo>
                  <a:cubicBezTo>
                    <a:pt x="9792" y="19797"/>
                    <a:pt x="9776" y="20341"/>
                    <a:pt x="9760" y="20878"/>
                  </a:cubicBezTo>
                  <a:cubicBezTo>
                    <a:pt x="9736" y="21702"/>
                    <a:pt x="9704" y="22527"/>
                    <a:pt x="9840" y="23344"/>
                  </a:cubicBezTo>
                  <a:cubicBezTo>
                    <a:pt x="9936" y="23912"/>
                    <a:pt x="10128" y="24465"/>
                    <a:pt x="10289" y="25017"/>
                  </a:cubicBezTo>
                  <a:cubicBezTo>
                    <a:pt x="10353" y="25249"/>
                    <a:pt x="10417" y="25481"/>
                    <a:pt x="10457" y="25714"/>
                  </a:cubicBezTo>
                  <a:cubicBezTo>
                    <a:pt x="10505" y="25986"/>
                    <a:pt x="10553" y="26258"/>
                    <a:pt x="10577" y="26538"/>
                  </a:cubicBezTo>
                  <a:cubicBezTo>
                    <a:pt x="10617" y="27035"/>
                    <a:pt x="10625" y="27539"/>
                    <a:pt x="10641" y="28036"/>
                  </a:cubicBezTo>
                  <a:cubicBezTo>
                    <a:pt x="10641" y="28148"/>
                    <a:pt x="10641" y="28260"/>
                    <a:pt x="10641" y="28372"/>
                  </a:cubicBezTo>
                  <a:cubicBezTo>
                    <a:pt x="10649" y="28452"/>
                    <a:pt x="10641" y="28540"/>
                    <a:pt x="10665" y="28612"/>
                  </a:cubicBezTo>
                  <a:cubicBezTo>
                    <a:pt x="10679" y="28662"/>
                    <a:pt x="10719" y="28693"/>
                    <a:pt x="10768" y="28693"/>
                  </a:cubicBezTo>
                  <a:cubicBezTo>
                    <a:pt x="10774" y="28693"/>
                    <a:pt x="10779" y="28693"/>
                    <a:pt x="10785" y="28692"/>
                  </a:cubicBezTo>
                  <a:cubicBezTo>
                    <a:pt x="10817" y="28684"/>
                    <a:pt x="10841" y="28660"/>
                    <a:pt x="10865" y="28636"/>
                  </a:cubicBezTo>
                  <a:cubicBezTo>
                    <a:pt x="10913" y="28580"/>
                    <a:pt x="10953" y="28524"/>
                    <a:pt x="10985" y="28468"/>
                  </a:cubicBezTo>
                  <a:cubicBezTo>
                    <a:pt x="11065" y="28340"/>
                    <a:pt x="11137" y="28212"/>
                    <a:pt x="11201" y="28076"/>
                  </a:cubicBezTo>
                  <a:cubicBezTo>
                    <a:pt x="11426" y="27651"/>
                    <a:pt x="11610" y="27203"/>
                    <a:pt x="11794" y="26754"/>
                  </a:cubicBezTo>
                  <a:cubicBezTo>
                    <a:pt x="11954" y="26370"/>
                    <a:pt x="12098" y="25986"/>
                    <a:pt x="12242" y="25594"/>
                  </a:cubicBezTo>
                  <a:cubicBezTo>
                    <a:pt x="12466" y="24921"/>
                    <a:pt x="12675" y="24240"/>
                    <a:pt x="12763" y="23536"/>
                  </a:cubicBezTo>
                  <a:cubicBezTo>
                    <a:pt x="12851" y="22895"/>
                    <a:pt x="12883" y="22247"/>
                    <a:pt x="12795" y="21614"/>
                  </a:cubicBezTo>
                  <a:cubicBezTo>
                    <a:pt x="12747" y="21286"/>
                    <a:pt x="12691" y="20958"/>
                    <a:pt x="12594" y="20645"/>
                  </a:cubicBezTo>
                  <a:cubicBezTo>
                    <a:pt x="12434" y="20173"/>
                    <a:pt x="12202" y="19725"/>
                    <a:pt x="11906" y="19316"/>
                  </a:cubicBezTo>
                  <a:cubicBezTo>
                    <a:pt x="11506" y="18756"/>
                    <a:pt x="10969" y="18283"/>
                    <a:pt x="10353" y="17979"/>
                  </a:cubicBezTo>
                  <a:cubicBezTo>
                    <a:pt x="10048" y="17827"/>
                    <a:pt x="9712" y="17731"/>
                    <a:pt x="9384" y="17675"/>
                  </a:cubicBezTo>
                  <a:lnTo>
                    <a:pt x="9352" y="17675"/>
                  </a:lnTo>
                  <a:cubicBezTo>
                    <a:pt x="9208" y="17531"/>
                    <a:pt x="9056" y="17403"/>
                    <a:pt x="8879" y="17291"/>
                  </a:cubicBezTo>
                  <a:cubicBezTo>
                    <a:pt x="8895" y="17026"/>
                    <a:pt x="8887" y="16762"/>
                    <a:pt x="8839" y="16498"/>
                  </a:cubicBezTo>
                  <a:cubicBezTo>
                    <a:pt x="8695" y="15737"/>
                    <a:pt x="8463" y="14993"/>
                    <a:pt x="8319" y="14232"/>
                  </a:cubicBezTo>
                  <a:cubicBezTo>
                    <a:pt x="8103" y="12943"/>
                    <a:pt x="7959" y="11646"/>
                    <a:pt x="7791" y="10349"/>
                  </a:cubicBezTo>
                  <a:cubicBezTo>
                    <a:pt x="7815" y="10325"/>
                    <a:pt x="7831" y="10285"/>
                    <a:pt x="7799" y="10253"/>
                  </a:cubicBezTo>
                  <a:cubicBezTo>
                    <a:pt x="7791" y="10245"/>
                    <a:pt x="7791" y="10245"/>
                    <a:pt x="7783" y="10245"/>
                  </a:cubicBezTo>
                  <a:cubicBezTo>
                    <a:pt x="7726" y="9828"/>
                    <a:pt x="7670" y="9404"/>
                    <a:pt x="7606" y="8988"/>
                  </a:cubicBezTo>
                  <a:cubicBezTo>
                    <a:pt x="7542" y="8563"/>
                    <a:pt x="7502" y="8139"/>
                    <a:pt x="7470" y="7715"/>
                  </a:cubicBezTo>
                  <a:lnTo>
                    <a:pt x="7470" y="7715"/>
                  </a:lnTo>
                  <a:cubicBezTo>
                    <a:pt x="7590" y="7795"/>
                    <a:pt x="7710" y="7883"/>
                    <a:pt x="7823" y="7987"/>
                  </a:cubicBezTo>
                  <a:cubicBezTo>
                    <a:pt x="7967" y="8123"/>
                    <a:pt x="8111" y="8259"/>
                    <a:pt x="8247" y="8411"/>
                  </a:cubicBezTo>
                  <a:cubicBezTo>
                    <a:pt x="8247" y="8427"/>
                    <a:pt x="8263" y="8443"/>
                    <a:pt x="8279" y="8451"/>
                  </a:cubicBezTo>
                  <a:cubicBezTo>
                    <a:pt x="8287" y="8451"/>
                    <a:pt x="8287" y="8451"/>
                    <a:pt x="8287" y="8459"/>
                  </a:cubicBezTo>
                  <a:cubicBezTo>
                    <a:pt x="8319" y="8491"/>
                    <a:pt x="8351" y="8523"/>
                    <a:pt x="8383" y="8563"/>
                  </a:cubicBezTo>
                  <a:cubicBezTo>
                    <a:pt x="8407" y="8587"/>
                    <a:pt x="8423" y="8611"/>
                    <a:pt x="8447" y="8635"/>
                  </a:cubicBezTo>
                  <a:cubicBezTo>
                    <a:pt x="8431" y="8643"/>
                    <a:pt x="8423" y="8659"/>
                    <a:pt x="8423" y="8675"/>
                  </a:cubicBezTo>
                  <a:cubicBezTo>
                    <a:pt x="8423" y="8715"/>
                    <a:pt x="8423" y="8740"/>
                    <a:pt x="8431" y="8780"/>
                  </a:cubicBezTo>
                  <a:cubicBezTo>
                    <a:pt x="8511" y="9916"/>
                    <a:pt x="8615" y="11069"/>
                    <a:pt x="8903" y="12174"/>
                  </a:cubicBezTo>
                  <a:cubicBezTo>
                    <a:pt x="9304" y="13543"/>
                    <a:pt x="9904" y="14865"/>
                    <a:pt x="10064" y="16298"/>
                  </a:cubicBezTo>
                  <a:cubicBezTo>
                    <a:pt x="10089" y="16411"/>
                    <a:pt x="10100" y="16980"/>
                    <a:pt x="10218" y="16980"/>
                  </a:cubicBezTo>
                  <a:cubicBezTo>
                    <a:pt x="10251" y="16980"/>
                    <a:pt x="10292" y="16936"/>
                    <a:pt x="10345" y="16826"/>
                  </a:cubicBezTo>
                  <a:cubicBezTo>
                    <a:pt x="10513" y="16410"/>
                    <a:pt x="10665" y="15986"/>
                    <a:pt x="10793" y="15553"/>
                  </a:cubicBezTo>
                  <a:cubicBezTo>
                    <a:pt x="11113" y="14496"/>
                    <a:pt x="11458" y="13399"/>
                    <a:pt x="11369" y="12286"/>
                  </a:cubicBezTo>
                  <a:cubicBezTo>
                    <a:pt x="11257" y="11109"/>
                    <a:pt x="10729" y="9965"/>
                    <a:pt x="9760" y="9252"/>
                  </a:cubicBezTo>
                  <a:cubicBezTo>
                    <a:pt x="9512" y="9060"/>
                    <a:pt x="9232" y="8908"/>
                    <a:pt x="8959" y="8732"/>
                  </a:cubicBezTo>
                  <a:cubicBezTo>
                    <a:pt x="8791" y="8627"/>
                    <a:pt x="8623" y="8507"/>
                    <a:pt x="8447" y="8411"/>
                  </a:cubicBezTo>
                  <a:cubicBezTo>
                    <a:pt x="8151" y="8083"/>
                    <a:pt x="7831" y="7787"/>
                    <a:pt x="7462" y="7547"/>
                  </a:cubicBezTo>
                  <a:cubicBezTo>
                    <a:pt x="7318" y="5040"/>
                    <a:pt x="7654" y="2486"/>
                    <a:pt x="7006" y="44"/>
                  </a:cubicBezTo>
                  <a:cubicBezTo>
                    <a:pt x="6997" y="13"/>
                    <a:pt x="6974" y="0"/>
                    <a:pt x="6951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5253275" y="1831775"/>
              <a:ext cx="13050" cy="95875"/>
            </a:xfrm>
            <a:custGeom>
              <a:avLst/>
              <a:gdLst/>
              <a:ahLst/>
              <a:cxnLst/>
              <a:rect l="l" t="t" r="r" b="b"/>
              <a:pathLst>
                <a:path w="522" h="3835" extrusionOk="0">
                  <a:moveTo>
                    <a:pt x="422" y="1"/>
                  </a:moveTo>
                  <a:cubicBezTo>
                    <a:pt x="308" y="1"/>
                    <a:pt x="224" y="695"/>
                    <a:pt x="185" y="804"/>
                  </a:cubicBezTo>
                  <a:cubicBezTo>
                    <a:pt x="17" y="1788"/>
                    <a:pt x="1" y="2805"/>
                    <a:pt x="161" y="3790"/>
                  </a:cubicBezTo>
                  <a:cubicBezTo>
                    <a:pt x="164" y="3821"/>
                    <a:pt x="187" y="3834"/>
                    <a:pt x="210" y="3834"/>
                  </a:cubicBezTo>
                  <a:cubicBezTo>
                    <a:pt x="240" y="3834"/>
                    <a:pt x="271" y="3811"/>
                    <a:pt x="257" y="3774"/>
                  </a:cubicBezTo>
                  <a:cubicBezTo>
                    <a:pt x="185" y="3045"/>
                    <a:pt x="145" y="2325"/>
                    <a:pt x="225" y="1596"/>
                  </a:cubicBezTo>
                  <a:cubicBezTo>
                    <a:pt x="257" y="1156"/>
                    <a:pt x="337" y="724"/>
                    <a:pt x="425" y="291"/>
                  </a:cubicBezTo>
                  <a:cubicBezTo>
                    <a:pt x="425" y="211"/>
                    <a:pt x="521" y="35"/>
                    <a:pt x="433" y="3"/>
                  </a:cubicBezTo>
                  <a:cubicBezTo>
                    <a:pt x="429" y="1"/>
                    <a:pt x="426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5265000" y="1802150"/>
              <a:ext cx="15725" cy="17500"/>
            </a:xfrm>
            <a:custGeom>
              <a:avLst/>
              <a:gdLst/>
              <a:ahLst/>
              <a:cxnLst/>
              <a:rect l="l" t="t" r="r" b="b"/>
              <a:pathLst>
                <a:path w="629" h="700" extrusionOk="0">
                  <a:moveTo>
                    <a:pt x="477" y="0"/>
                  </a:moveTo>
                  <a:cubicBezTo>
                    <a:pt x="381" y="0"/>
                    <a:pt x="279" y="266"/>
                    <a:pt x="228" y="331"/>
                  </a:cubicBezTo>
                  <a:cubicBezTo>
                    <a:pt x="192" y="405"/>
                    <a:pt x="1" y="699"/>
                    <a:pt x="141" y="699"/>
                  </a:cubicBezTo>
                  <a:cubicBezTo>
                    <a:pt x="154" y="699"/>
                    <a:pt x="169" y="697"/>
                    <a:pt x="188" y="692"/>
                  </a:cubicBezTo>
                  <a:cubicBezTo>
                    <a:pt x="236" y="635"/>
                    <a:pt x="260" y="547"/>
                    <a:pt x="300" y="483"/>
                  </a:cubicBezTo>
                  <a:cubicBezTo>
                    <a:pt x="324" y="379"/>
                    <a:pt x="629" y="59"/>
                    <a:pt x="509" y="11"/>
                  </a:cubicBezTo>
                  <a:cubicBezTo>
                    <a:pt x="498" y="4"/>
                    <a:pt x="488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5423400" y="1468350"/>
              <a:ext cx="9250" cy="50125"/>
            </a:xfrm>
            <a:custGeom>
              <a:avLst/>
              <a:gdLst/>
              <a:ahLst/>
              <a:cxnLst/>
              <a:rect l="l" t="t" r="r" b="b"/>
              <a:pathLst>
                <a:path w="370" h="2005" extrusionOk="0">
                  <a:moveTo>
                    <a:pt x="79" y="1"/>
                  </a:moveTo>
                  <a:cubicBezTo>
                    <a:pt x="40" y="1"/>
                    <a:pt x="0" y="30"/>
                    <a:pt x="9" y="80"/>
                  </a:cubicBezTo>
                  <a:cubicBezTo>
                    <a:pt x="65" y="320"/>
                    <a:pt x="113" y="552"/>
                    <a:pt x="154" y="793"/>
                  </a:cubicBezTo>
                  <a:cubicBezTo>
                    <a:pt x="202" y="1137"/>
                    <a:pt x="218" y="1481"/>
                    <a:pt x="242" y="1825"/>
                  </a:cubicBezTo>
                  <a:cubicBezTo>
                    <a:pt x="248" y="1874"/>
                    <a:pt x="244" y="2005"/>
                    <a:pt x="303" y="2005"/>
                  </a:cubicBezTo>
                  <a:cubicBezTo>
                    <a:pt x="313" y="2005"/>
                    <a:pt x="324" y="2001"/>
                    <a:pt x="338" y="1994"/>
                  </a:cubicBezTo>
                  <a:cubicBezTo>
                    <a:pt x="370" y="1961"/>
                    <a:pt x="354" y="1905"/>
                    <a:pt x="362" y="1857"/>
                  </a:cubicBezTo>
                  <a:cubicBezTo>
                    <a:pt x="354" y="1721"/>
                    <a:pt x="354" y="1585"/>
                    <a:pt x="346" y="1449"/>
                  </a:cubicBezTo>
                  <a:cubicBezTo>
                    <a:pt x="330" y="985"/>
                    <a:pt x="258" y="512"/>
                    <a:pt x="145" y="56"/>
                  </a:cubicBezTo>
                  <a:cubicBezTo>
                    <a:pt x="139" y="18"/>
                    <a:pt x="10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5455150" y="1716775"/>
              <a:ext cx="8725" cy="51450"/>
            </a:xfrm>
            <a:custGeom>
              <a:avLst/>
              <a:gdLst/>
              <a:ahLst/>
              <a:cxnLst/>
              <a:rect l="l" t="t" r="r" b="b"/>
              <a:pathLst>
                <a:path w="349" h="2058" extrusionOk="0">
                  <a:moveTo>
                    <a:pt x="77" y="0"/>
                  </a:moveTo>
                  <a:cubicBezTo>
                    <a:pt x="37" y="0"/>
                    <a:pt x="1" y="38"/>
                    <a:pt x="12" y="79"/>
                  </a:cubicBezTo>
                  <a:cubicBezTo>
                    <a:pt x="76" y="319"/>
                    <a:pt x="125" y="560"/>
                    <a:pt x="165" y="800"/>
                  </a:cubicBezTo>
                  <a:cubicBezTo>
                    <a:pt x="229" y="1200"/>
                    <a:pt x="213" y="1592"/>
                    <a:pt x="221" y="1993"/>
                  </a:cubicBezTo>
                  <a:cubicBezTo>
                    <a:pt x="215" y="2027"/>
                    <a:pt x="242" y="2057"/>
                    <a:pt x="272" y="2057"/>
                  </a:cubicBezTo>
                  <a:cubicBezTo>
                    <a:pt x="284" y="2057"/>
                    <a:pt x="297" y="2052"/>
                    <a:pt x="309" y="2041"/>
                  </a:cubicBezTo>
                  <a:cubicBezTo>
                    <a:pt x="349" y="1985"/>
                    <a:pt x="333" y="1897"/>
                    <a:pt x="341" y="1825"/>
                  </a:cubicBezTo>
                  <a:cubicBezTo>
                    <a:pt x="349" y="1616"/>
                    <a:pt x="349" y="1408"/>
                    <a:pt x="333" y="1200"/>
                  </a:cubicBezTo>
                  <a:cubicBezTo>
                    <a:pt x="317" y="944"/>
                    <a:pt x="285" y="688"/>
                    <a:pt x="229" y="431"/>
                  </a:cubicBezTo>
                  <a:cubicBezTo>
                    <a:pt x="189" y="295"/>
                    <a:pt x="197" y="135"/>
                    <a:pt x="117" y="15"/>
                  </a:cubicBezTo>
                  <a:cubicBezTo>
                    <a:pt x="104" y="5"/>
                    <a:pt x="90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5280100" y="1533300"/>
              <a:ext cx="21650" cy="36475"/>
            </a:xfrm>
            <a:custGeom>
              <a:avLst/>
              <a:gdLst/>
              <a:ahLst/>
              <a:cxnLst/>
              <a:rect l="l" t="t" r="r" b="b"/>
              <a:pathLst>
                <a:path w="866" h="1459" extrusionOk="0">
                  <a:moveTo>
                    <a:pt x="781" y="0"/>
                  </a:moveTo>
                  <a:cubicBezTo>
                    <a:pt x="689" y="0"/>
                    <a:pt x="573" y="354"/>
                    <a:pt x="529" y="412"/>
                  </a:cubicBezTo>
                  <a:cubicBezTo>
                    <a:pt x="417" y="629"/>
                    <a:pt x="313" y="837"/>
                    <a:pt x="193" y="1045"/>
                  </a:cubicBezTo>
                  <a:cubicBezTo>
                    <a:pt x="137" y="1157"/>
                    <a:pt x="73" y="1261"/>
                    <a:pt x="17" y="1365"/>
                  </a:cubicBezTo>
                  <a:cubicBezTo>
                    <a:pt x="1" y="1397"/>
                    <a:pt x="17" y="1437"/>
                    <a:pt x="41" y="1453"/>
                  </a:cubicBezTo>
                  <a:cubicBezTo>
                    <a:pt x="51" y="1457"/>
                    <a:pt x="60" y="1459"/>
                    <a:pt x="69" y="1459"/>
                  </a:cubicBezTo>
                  <a:cubicBezTo>
                    <a:pt x="135" y="1459"/>
                    <a:pt x="158" y="1360"/>
                    <a:pt x="201" y="1317"/>
                  </a:cubicBezTo>
                  <a:cubicBezTo>
                    <a:pt x="385" y="1005"/>
                    <a:pt x="545" y="677"/>
                    <a:pt x="705" y="348"/>
                  </a:cubicBezTo>
                  <a:cubicBezTo>
                    <a:pt x="729" y="268"/>
                    <a:pt x="865" y="84"/>
                    <a:pt x="809" y="12"/>
                  </a:cubicBezTo>
                  <a:cubicBezTo>
                    <a:pt x="800" y="4"/>
                    <a:pt x="791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5237975" y="1580425"/>
              <a:ext cx="35550" cy="36775"/>
            </a:xfrm>
            <a:custGeom>
              <a:avLst/>
              <a:gdLst/>
              <a:ahLst/>
              <a:cxnLst/>
              <a:rect l="l" t="t" r="r" b="b"/>
              <a:pathLst>
                <a:path w="1422" h="1471" extrusionOk="0">
                  <a:moveTo>
                    <a:pt x="1357" y="1"/>
                  </a:moveTo>
                  <a:cubicBezTo>
                    <a:pt x="1333" y="9"/>
                    <a:pt x="1317" y="41"/>
                    <a:pt x="1293" y="57"/>
                  </a:cubicBezTo>
                  <a:cubicBezTo>
                    <a:pt x="1237" y="121"/>
                    <a:pt x="1189" y="185"/>
                    <a:pt x="1133" y="249"/>
                  </a:cubicBezTo>
                  <a:cubicBezTo>
                    <a:pt x="893" y="537"/>
                    <a:pt x="629" y="809"/>
                    <a:pt x="357" y="1073"/>
                  </a:cubicBezTo>
                  <a:cubicBezTo>
                    <a:pt x="252" y="1170"/>
                    <a:pt x="156" y="1266"/>
                    <a:pt x="52" y="1354"/>
                  </a:cubicBezTo>
                  <a:cubicBezTo>
                    <a:pt x="0" y="1399"/>
                    <a:pt x="43" y="1471"/>
                    <a:pt x="100" y="1471"/>
                  </a:cubicBezTo>
                  <a:cubicBezTo>
                    <a:pt x="113" y="1471"/>
                    <a:pt x="127" y="1467"/>
                    <a:pt x="140" y="1458"/>
                  </a:cubicBezTo>
                  <a:cubicBezTo>
                    <a:pt x="533" y="1114"/>
                    <a:pt x="901" y="729"/>
                    <a:pt x="1229" y="321"/>
                  </a:cubicBezTo>
                  <a:cubicBezTo>
                    <a:pt x="1285" y="265"/>
                    <a:pt x="1333" y="185"/>
                    <a:pt x="1381" y="113"/>
                  </a:cubicBezTo>
                  <a:cubicBezTo>
                    <a:pt x="1397" y="89"/>
                    <a:pt x="1421" y="65"/>
                    <a:pt x="1405" y="33"/>
                  </a:cubicBezTo>
                  <a:cubicBezTo>
                    <a:pt x="1405" y="9"/>
                    <a:pt x="1381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5392600" y="1984100"/>
              <a:ext cx="6025" cy="20550"/>
            </a:xfrm>
            <a:custGeom>
              <a:avLst/>
              <a:gdLst/>
              <a:ahLst/>
              <a:cxnLst/>
              <a:rect l="l" t="t" r="r" b="b"/>
              <a:pathLst>
                <a:path w="241" h="822" extrusionOk="0">
                  <a:moveTo>
                    <a:pt x="78" y="1"/>
                  </a:moveTo>
                  <a:cubicBezTo>
                    <a:pt x="73" y="1"/>
                    <a:pt x="69" y="2"/>
                    <a:pt x="64" y="3"/>
                  </a:cubicBezTo>
                  <a:cubicBezTo>
                    <a:pt x="0" y="19"/>
                    <a:pt x="24" y="83"/>
                    <a:pt x="24" y="131"/>
                  </a:cubicBezTo>
                  <a:cubicBezTo>
                    <a:pt x="32" y="243"/>
                    <a:pt x="56" y="355"/>
                    <a:pt x="80" y="467"/>
                  </a:cubicBezTo>
                  <a:lnTo>
                    <a:pt x="72" y="467"/>
                  </a:lnTo>
                  <a:cubicBezTo>
                    <a:pt x="88" y="555"/>
                    <a:pt x="104" y="636"/>
                    <a:pt x="120" y="724"/>
                  </a:cubicBezTo>
                  <a:cubicBezTo>
                    <a:pt x="136" y="756"/>
                    <a:pt x="136" y="788"/>
                    <a:pt x="168" y="812"/>
                  </a:cubicBezTo>
                  <a:cubicBezTo>
                    <a:pt x="175" y="818"/>
                    <a:pt x="183" y="821"/>
                    <a:pt x="192" y="821"/>
                  </a:cubicBezTo>
                  <a:cubicBezTo>
                    <a:pt x="213" y="821"/>
                    <a:pt x="235" y="803"/>
                    <a:pt x="241" y="780"/>
                  </a:cubicBezTo>
                  <a:cubicBezTo>
                    <a:pt x="241" y="764"/>
                    <a:pt x="241" y="748"/>
                    <a:pt x="241" y="732"/>
                  </a:cubicBezTo>
                  <a:cubicBezTo>
                    <a:pt x="209" y="499"/>
                    <a:pt x="185" y="267"/>
                    <a:pt x="128" y="43"/>
                  </a:cubicBezTo>
                  <a:cubicBezTo>
                    <a:pt x="128" y="16"/>
                    <a:pt x="10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5377525" y="1915475"/>
              <a:ext cx="16000" cy="56125"/>
            </a:xfrm>
            <a:custGeom>
              <a:avLst/>
              <a:gdLst/>
              <a:ahLst/>
              <a:cxnLst/>
              <a:rect l="l" t="t" r="r" b="b"/>
              <a:pathLst>
                <a:path w="640" h="2245" extrusionOk="0">
                  <a:moveTo>
                    <a:pt x="87" y="0"/>
                  </a:moveTo>
                  <a:cubicBezTo>
                    <a:pt x="45" y="0"/>
                    <a:pt x="1" y="36"/>
                    <a:pt x="11" y="82"/>
                  </a:cubicBezTo>
                  <a:cubicBezTo>
                    <a:pt x="67" y="274"/>
                    <a:pt x="123" y="458"/>
                    <a:pt x="171" y="650"/>
                  </a:cubicBezTo>
                  <a:cubicBezTo>
                    <a:pt x="299" y="1147"/>
                    <a:pt x="387" y="1659"/>
                    <a:pt x="515" y="2164"/>
                  </a:cubicBezTo>
                  <a:cubicBezTo>
                    <a:pt x="511" y="2217"/>
                    <a:pt x="547" y="2245"/>
                    <a:pt x="579" y="2245"/>
                  </a:cubicBezTo>
                  <a:cubicBezTo>
                    <a:pt x="610" y="2245"/>
                    <a:pt x="639" y="2219"/>
                    <a:pt x="627" y="2164"/>
                  </a:cubicBezTo>
                  <a:cubicBezTo>
                    <a:pt x="483" y="1459"/>
                    <a:pt x="371" y="730"/>
                    <a:pt x="147" y="42"/>
                  </a:cubicBezTo>
                  <a:cubicBezTo>
                    <a:pt x="135" y="12"/>
                    <a:pt x="112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5280300" y="1701600"/>
              <a:ext cx="16050" cy="26250"/>
            </a:xfrm>
            <a:custGeom>
              <a:avLst/>
              <a:gdLst/>
              <a:ahLst/>
              <a:cxnLst/>
              <a:rect l="l" t="t" r="r" b="b"/>
              <a:pathLst>
                <a:path w="642" h="1050" extrusionOk="0">
                  <a:moveTo>
                    <a:pt x="562" y="0"/>
                  </a:moveTo>
                  <a:cubicBezTo>
                    <a:pt x="522" y="0"/>
                    <a:pt x="501" y="52"/>
                    <a:pt x="481" y="86"/>
                  </a:cubicBezTo>
                  <a:cubicBezTo>
                    <a:pt x="457" y="134"/>
                    <a:pt x="433" y="190"/>
                    <a:pt x="409" y="238"/>
                  </a:cubicBezTo>
                  <a:cubicBezTo>
                    <a:pt x="329" y="406"/>
                    <a:pt x="241" y="574"/>
                    <a:pt x="145" y="734"/>
                  </a:cubicBezTo>
                  <a:cubicBezTo>
                    <a:pt x="113" y="798"/>
                    <a:pt x="1" y="958"/>
                    <a:pt x="25" y="1022"/>
                  </a:cubicBezTo>
                  <a:cubicBezTo>
                    <a:pt x="31" y="1040"/>
                    <a:pt x="46" y="1049"/>
                    <a:pt x="63" y="1049"/>
                  </a:cubicBezTo>
                  <a:cubicBezTo>
                    <a:pt x="69" y="1049"/>
                    <a:pt x="75" y="1048"/>
                    <a:pt x="81" y="1046"/>
                  </a:cubicBezTo>
                  <a:cubicBezTo>
                    <a:pt x="113" y="1022"/>
                    <a:pt x="137" y="990"/>
                    <a:pt x="153" y="958"/>
                  </a:cubicBezTo>
                  <a:cubicBezTo>
                    <a:pt x="233" y="846"/>
                    <a:pt x="297" y="726"/>
                    <a:pt x="369" y="614"/>
                  </a:cubicBezTo>
                  <a:cubicBezTo>
                    <a:pt x="433" y="494"/>
                    <a:pt x="505" y="350"/>
                    <a:pt x="569" y="222"/>
                  </a:cubicBezTo>
                  <a:cubicBezTo>
                    <a:pt x="593" y="174"/>
                    <a:pt x="609" y="126"/>
                    <a:pt x="625" y="78"/>
                  </a:cubicBezTo>
                  <a:cubicBezTo>
                    <a:pt x="641" y="54"/>
                    <a:pt x="617" y="14"/>
                    <a:pt x="585" y="6"/>
                  </a:cubicBezTo>
                  <a:cubicBezTo>
                    <a:pt x="577" y="2"/>
                    <a:pt x="569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5298800" y="1611650"/>
              <a:ext cx="32775" cy="79225"/>
            </a:xfrm>
            <a:custGeom>
              <a:avLst/>
              <a:gdLst/>
              <a:ahLst/>
              <a:cxnLst/>
              <a:rect l="l" t="t" r="r" b="b"/>
              <a:pathLst>
                <a:path w="1311" h="3169" extrusionOk="0">
                  <a:moveTo>
                    <a:pt x="1246" y="0"/>
                  </a:moveTo>
                  <a:cubicBezTo>
                    <a:pt x="1158" y="0"/>
                    <a:pt x="1157" y="122"/>
                    <a:pt x="1134" y="177"/>
                  </a:cubicBezTo>
                  <a:cubicBezTo>
                    <a:pt x="1094" y="313"/>
                    <a:pt x="1046" y="449"/>
                    <a:pt x="1006" y="585"/>
                  </a:cubicBezTo>
                  <a:cubicBezTo>
                    <a:pt x="846" y="1017"/>
                    <a:pt x="710" y="1458"/>
                    <a:pt x="534" y="1882"/>
                  </a:cubicBezTo>
                  <a:cubicBezTo>
                    <a:pt x="374" y="2283"/>
                    <a:pt x="189" y="2683"/>
                    <a:pt x="21" y="3075"/>
                  </a:cubicBezTo>
                  <a:cubicBezTo>
                    <a:pt x="1" y="3116"/>
                    <a:pt x="15" y="3168"/>
                    <a:pt x="54" y="3168"/>
                  </a:cubicBezTo>
                  <a:cubicBezTo>
                    <a:pt x="61" y="3168"/>
                    <a:pt x="69" y="3167"/>
                    <a:pt x="77" y="3163"/>
                  </a:cubicBezTo>
                  <a:cubicBezTo>
                    <a:pt x="117" y="3139"/>
                    <a:pt x="133" y="3091"/>
                    <a:pt x="157" y="3059"/>
                  </a:cubicBezTo>
                  <a:cubicBezTo>
                    <a:pt x="221" y="2931"/>
                    <a:pt x="277" y="2803"/>
                    <a:pt x="334" y="2675"/>
                  </a:cubicBezTo>
                  <a:cubicBezTo>
                    <a:pt x="518" y="2250"/>
                    <a:pt x="718" y="1826"/>
                    <a:pt x="870" y="1386"/>
                  </a:cubicBezTo>
                  <a:cubicBezTo>
                    <a:pt x="942" y="1170"/>
                    <a:pt x="1014" y="953"/>
                    <a:pt x="1094" y="737"/>
                  </a:cubicBezTo>
                  <a:cubicBezTo>
                    <a:pt x="1150" y="569"/>
                    <a:pt x="1206" y="409"/>
                    <a:pt x="1254" y="249"/>
                  </a:cubicBezTo>
                  <a:cubicBezTo>
                    <a:pt x="1270" y="193"/>
                    <a:pt x="1286" y="137"/>
                    <a:pt x="1302" y="81"/>
                  </a:cubicBezTo>
                  <a:cubicBezTo>
                    <a:pt x="1310" y="49"/>
                    <a:pt x="1286" y="9"/>
                    <a:pt x="1254" y="1"/>
                  </a:cubicBezTo>
                  <a:cubicBezTo>
                    <a:pt x="1251" y="0"/>
                    <a:pt x="1249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15"/>
          <p:cNvGrpSpPr/>
          <p:nvPr/>
        </p:nvGrpSpPr>
        <p:grpSpPr>
          <a:xfrm flipH="1">
            <a:off x="-67816" y="3607958"/>
            <a:ext cx="1191020" cy="2080640"/>
            <a:chOff x="4833359" y="2263150"/>
            <a:chExt cx="588100" cy="1027375"/>
          </a:xfrm>
        </p:grpSpPr>
        <p:sp>
          <p:nvSpPr>
            <p:cNvPr id="256" name="Google Shape;256;p15"/>
            <p:cNvSpPr/>
            <p:nvPr/>
          </p:nvSpPr>
          <p:spPr>
            <a:xfrm>
              <a:off x="5167400" y="2312375"/>
              <a:ext cx="17450" cy="31175"/>
            </a:xfrm>
            <a:custGeom>
              <a:avLst/>
              <a:gdLst/>
              <a:ahLst/>
              <a:cxnLst/>
              <a:rect l="l" t="t" r="r" b="b"/>
              <a:pathLst>
                <a:path w="698" h="1247" extrusionOk="0">
                  <a:moveTo>
                    <a:pt x="47" y="1"/>
                  </a:moveTo>
                  <a:cubicBezTo>
                    <a:pt x="27" y="1"/>
                    <a:pt x="9" y="11"/>
                    <a:pt x="1" y="35"/>
                  </a:cubicBezTo>
                  <a:cubicBezTo>
                    <a:pt x="1" y="51"/>
                    <a:pt x="9" y="67"/>
                    <a:pt x="17" y="75"/>
                  </a:cubicBezTo>
                  <a:cubicBezTo>
                    <a:pt x="25" y="91"/>
                    <a:pt x="41" y="115"/>
                    <a:pt x="49" y="131"/>
                  </a:cubicBezTo>
                  <a:cubicBezTo>
                    <a:pt x="89" y="211"/>
                    <a:pt x="129" y="283"/>
                    <a:pt x="169" y="363"/>
                  </a:cubicBezTo>
                  <a:cubicBezTo>
                    <a:pt x="273" y="571"/>
                    <a:pt x="385" y="788"/>
                    <a:pt x="473" y="1004"/>
                  </a:cubicBezTo>
                  <a:cubicBezTo>
                    <a:pt x="505" y="1076"/>
                    <a:pt x="537" y="1148"/>
                    <a:pt x="577" y="1220"/>
                  </a:cubicBezTo>
                  <a:cubicBezTo>
                    <a:pt x="589" y="1238"/>
                    <a:pt x="610" y="1247"/>
                    <a:pt x="630" y="1247"/>
                  </a:cubicBezTo>
                  <a:cubicBezTo>
                    <a:pt x="637" y="1247"/>
                    <a:pt x="643" y="1246"/>
                    <a:pt x="649" y="1244"/>
                  </a:cubicBezTo>
                  <a:cubicBezTo>
                    <a:pt x="681" y="1236"/>
                    <a:pt x="697" y="1188"/>
                    <a:pt x="681" y="1164"/>
                  </a:cubicBezTo>
                  <a:cubicBezTo>
                    <a:pt x="665" y="1108"/>
                    <a:pt x="649" y="1060"/>
                    <a:pt x="625" y="1004"/>
                  </a:cubicBezTo>
                  <a:cubicBezTo>
                    <a:pt x="545" y="844"/>
                    <a:pt x="473" y="675"/>
                    <a:pt x="385" y="515"/>
                  </a:cubicBezTo>
                  <a:cubicBezTo>
                    <a:pt x="297" y="355"/>
                    <a:pt x="217" y="179"/>
                    <a:pt x="105" y="27"/>
                  </a:cubicBezTo>
                  <a:cubicBezTo>
                    <a:pt x="89" y="11"/>
                    <a:pt x="6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5189225" y="2357100"/>
              <a:ext cx="5825" cy="11450"/>
            </a:xfrm>
            <a:custGeom>
              <a:avLst/>
              <a:gdLst/>
              <a:ahLst/>
              <a:cxnLst/>
              <a:rect l="l" t="t" r="r" b="b"/>
              <a:pathLst>
                <a:path w="233" h="458" extrusionOk="0">
                  <a:moveTo>
                    <a:pt x="38" y="0"/>
                  </a:moveTo>
                  <a:cubicBezTo>
                    <a:pt x="29" y="0"/>
                    <a:pt x="20" y="5"/>
                    <a:pt x="17" y="15"/>
                  </a:cubicBezTo>
                  <a:cubicBezTo>
                    <a:pt x="1" y="47"/>
                    <a:pt x="17" y="79"/>
                    <a:pt x="25" y="119"/>
                  </a:cubicBezTo>
                  <a:cubicBezTo>
                    <a:pt x="49" y="216"/>
                    <a:pt x="73" y="312"/>
                    <a:pt x="105" y="408"/>
                  </a:cubicBezTo>
                  <a:cubicBezTo>
                    <a:pt x="112" y="436"/>
                    <a:pt x="137" y="457"/>
                    <a:pt x="164" y="457"/>
                  </a:cubicBezTo>
                  <a:cubicBezTo>
                    <a:pt x="168" y="457"/>
                    <a:pt x="173" y="457"/>
                    <a:pt x="177" y="456"/>
                  </a:cubicBezTo>
                  <a:cubicBezTo>
                    <a:pt x="217" y="448"/>
                    <a:pt x="233" y="408"/>
                    <a:pt x="225" y="376"/>
                  </a:cubicBezTo>
                  <a:cubicBezTo>
                    <a:pt x="193" y="288"/>
                    <a:pt x="161" y="200"/>
                    <a:pt x="121" y="119"/>
                  </a:cubicBezTo>
                  <a:cubicBezTo>
                    <a:pt x="105" y="79"/>
                    <a:pt x="89" y="47"/>
                    <a:pt x="65" y="15"/>
                  </a:cubicBezTo>
                  <a:cubicBezTo>
                    <a:pt x="60" y="7"/>
                    <a:pt x="49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5020100" y="2513450"/>
              <a:ext cx="45250" cy="25200"/>
            </a:xfrm>
            <a:custGeom>
              <a:avLst/>
              <a:gdLst/>
              <a:ahLst/>
              <a:cxnLst/>
              <a:rect l="l" t="t" r="r" b="b"/>
              <a:pathLst>
                <a:path w="1810" h="1008" extrusionOk="0">
                  <a:moveTo>
                    <a:pt x="79" y="0"/>
                  </a:moveTo>
                  <a:cubicBezTo>
                    <a:pt x="29" y="0"/>
                    <a:pt x="1" y="76"/>
                    <a:pt x="56" y="111"/>
                  </a:cubicBezTo>
                  <a:cubicBezTo>
                    <a:pt x="248" y="199"/>
                    <a:pt x="432" y="295"/>
                    <a:pt x="625" y="399"/>
                  </a:cubicBezTo>
                  <a:cubicBezTo>
                    <a:pt x="857" y="511"/>
                    <a:pt x="1097" y="631"/>
                    <a:pt x="1329" y="759"/>
                  </a:cubicBezTo>
                  <a:cubicBezTo>
                    <a:pt x="1433" y="815"/>
                    <a:pt x="1529" y="879"/>
                    <a:pt x="1633" y="943"/>
                  </a:cubicBezTo>
                  <a:cubicBezTo>
                    <a:pt x="1673" y="967"/>
                    <a:pt x="1721" y="999"/>
                    <a:pt x="1770" y="1007"/>
                  </a:cubicBezTo>
                  <a:cubicBezTo>
                    <a:pt x="1794" y="999"/>
                    <a:pt x="1810" y="967"/>
                    <a:pt x="1794" y="951"/>
                  </a:cubicBezTo>
                  <a:cubicBezTo>
                    <a:pt x="1601" y="775"/>
                    <a:pt x="1377" y="647"/>
                    <a:pt x="1145" y="527"/>
                  </a:cubicBezTo>
                  <a:cubicBezTo>
                    <a:pt x="801" y="343"/>
                    <a:pt x="464" y="159"/>
                    <a:pt x="104" y="7"/>
                  </a:cubicBezTo>
                  <a:cubicBezTo>
                    <a:pt x="95" y="2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4980650" y="2494100"/>
              <a:ext cx="22250" cy="10150"/>
            </a:xfrm>
            <a:custGeom>
              <a:avLst/>
              <a:gdLst/>
              <a:ahLst/>
              <a:cxnLst/>
              <a:rect l="l" t="t" r="r" b="b"/>
              <a:pathLst>
                <a:path w="890" h="406" extrusionOk="0">
                  <a:moveTo>
                    <a:pt x="94" y="1"/>
                  </a:moveTo>
                  <a:cubicBezTo>
                    <a:pt x="74" y="1"/>
                    <a:pt x="53" y="10"/>
                    <a:pt x="41" y="28"/>
                  </a:cubicBezTo>
                  <a:cubicBezTo>
                    <a:pt x="1" y="124"/>
                    <a:pt x="305" y="180"/>
                    <a:pt x="369" y="228"/>
                  </a:cubicBezTo>
                  <a:cubicBezTo>
                    <a:pt x="465" y="268"/>
                    <a:pt x="561" y="308"/>
                    <a:pt x="657" y="356"/>
                  </a:cubicBezTo>
                  <a:cubicBezTo>
                    <a:pt x="693" y="368"/>
                    <a:pt x="732" y="406"/>
                    <a:pt x="767" y="406"/>
                  </a:cubicBezTo>
                  <a:cubicBezTo>
                    <a:pt x="779" y="406"/>
                    <a:pt x="791" y="401"/>
                    <a:pt x="801" y="388"/>
                  </a:cubicBezTo>
                  <a:cubicBezTo>
                    <a:pt x="889" y="300"/>
                    <a:pt x="193" y="60"/>
                    <a:pt x="113" y="4"/>
                  </a:cubicBezTo>
                  <a:cubicBezTo>
                    <a:pt x="107" y="2"/>
                    <a:pt x="100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4833359" y="2263150"/>
              <a:ext cx="588100" cy="1027375"/>
            </a:xfrm>
            <a:custGeom>
              <a:avLst/>
              <a:gdLst/>
              <a:ahLst/>
              <a:cxnLst/>
              <a:rect l="l" t="t" r="r" b="b"/>
              <a:pathLst>
                <a:path w="23524" h="41095" extrusionOk="0">
                  <a:moveTo>
                    <a:pt x="11866" y="178"/>
                  </a:moveTo>
                  <a:cubicBezTo>
                    <a:pt x="12098" y="411"/>
                    <a:pt x="12314" y="675"/>
                    <a:pt x="12507" y="947"/>
                  </a:cubicBezTo>
                  <a:cubicBezTo>
                    <a:pt x="13091" y="1716"/>
                    <a:pt x="13604" y="2540"/>
                    <a:pt x="14068" y="3389"/>
                  </a:cubicBezTo>
                  <a:cubicBezTo>
                    <a:pt x="14308" y="3829"/>
                    <a:pt x="14596" y="4262"/>
                    <a:pt x="14756" y="4750"/>
                  </a:cubicBezTo>
                  <a:cubicBezTo>
                    <a:pt x="14845" y="5038"/>
                    <a:pt x="14845" y="5343"/>
                    <a:pt x="14845" y="5639"/>
                  </a:cubicBezTo>
                  <a:cubicBezTo>
                    <a:pt x="14845" y="6103"/>
                    <a:pt x="14837" y="6560"/>
                    <a:pt x="14772" y="7016"/>
                  </a:cubicBezTo>
                  <a:cubicBezTo>
                    <a:pt x="14732" y="7312"/>
                    <a:pt x="14668" y="7617"/>
                    <a:pt x="14628" y="7913"/>
                  </a:cubicBezTo>
                  <a:cubicBezTo>
                    <a:pt x="14572" y="7000"/>
                    <a:pt x="14420" y="6087"/>
                    <a:pt x="14276" y="5191"/>
                  </a:cubicBezTo>
                  <a:cubicBezTo>
                    <a:pt x="14260" y="5111"/>
                    <a:pt x="14244" y="5022"/>
                    <a:pt x="14228" y="4950"/>
                  </a:cubicBezTo>
                  <a:cubicBezTo>
                    <a:pt x="14212" y="4870"/>
                    <a:pt x="14196" y="4790"/>
                    <a:pt x="14156" y="4726"/>
                  </a:cubicBezTo>
                  <a:cubicBezTo>
                    <a:pt x="14156" y="4710"/>
                    <a:pt x="14148" y="4702"/>
                    <a:pt x="14132" y="4702"/>
                  </a:cubicBezTo>
                  <a:cubicBezTo>
                    <a:pt x="14125" y="4698"/>
                    <a:pt x="14118" y="4696"/>
                    <a:pt x="14111" y="4696"/>
                  </a:cubicBezTo>
                  <a:cubicBezTo>
                    <a:pt x="14092" y="4696"/>
                    <a:pt x="14074" y="4709"/>
                    <a:pt x="14068" y="4726"/>
                  </a:cubicBezTo>
                  <a:cubicBezTo>
                    <a:pt x="14060" y="4766"/>
                    <a:pt x="14084" y="4814"/>
                    <a:pt x="14092" y="4854"/>
                  </a:cubicBezTo>
                  <a:cubicBezTo>
                    <a:pt x="14108" y="4934"/>
                    <a:pt x="14124" y="5022"/>
                    <a:pt x="14140" y="5111"/>
                  </a:cubicBezTo>
                  <a:cubicBezTo>
                    <a:pt x="14276" y="5935"/>
                    <a:pt x="14404" y="6768"/>
                    <a:pt x="14476" y="7609"/>
                  </a:cubicBezTo>
                  <a:cubicBezTo>
                    <a:pt x="14308" y="7184"/>
                    <a:pt x="14092" y="6776"/>
                    <a:pt x="13884" y="6360"/>
                  </a:cubicBezTo>
                  <a:cubicBezTo>
                    <a:pt x="13563" y="5711"/>
                    <a:pt x="13203" y="5078"/>
                    <a:pt x="12931" y="4406"/>
                  </a:cubicBezTo>
                  <a:cubicBezTo>
                    <a:pt x="12739" y="3918"/>
                    <a:pt x="12555" y="3429"/>
                    <a:pt x="12411" y="2925"/>
                  </a:cubicBezTo>
                  <a:cubicBezTo>
                    <a:pt x="12322" y="2596"/>
                    <a:pt x="12258" y="2260"/>
                    <a:pt x="12202" y="1932"/>
                  </a:cubicBezTo>
                  <a:cubicBezTo>
                    <a:pt x="12146" y="1596"/>
                    <a:pt x="12098" y="1267"/>
                    <a:pt x="12026" y="939"/>
                  </a:cubicBezTo>
                  <a:cubicBezTo>
                    <a:pt x="11978" y="683"/>
                    <a:pt x="11914" y="427"/>
                    <a:pt x="11866" y="178"/>
                  </a:cubicBezTo>
                  <a:close/>
                  <a:moveTo>
                    <a:pt x="3187" y="8081"/>
                  </a:moveTo>
                  <a:lnTo>
                    <a:pt x="3187" y="8081"/>
                  </a:lnTo>
                  <a:cubicBezTo>
                    <a:pt x="3595" y="8097"/>
                    <a:pt x="4012" y="8113"/>
                    <a:pt x="4420" y="8185"/>
                  </a:cubicBezTo>
                  <a:cubicBezTo>
                    <a:pt x="5084" y="8305"/>
                    <a:pt x="5741" y="8425"/>
                    <a:pt x="6398" y="8553"/>
                  </a:cubicBezTo>
                  <a:cubicBezTo>
                    <a:pt x="6870" y="8641"/>
                    <a:pt x="7342" y="8746"/>
                    <a:pt x="7791" y="8914"/>
                  </a:cubicBezTo>
                  <a:cubicBezTo>
                    <a:pt x="8119" y="9034"/>
                    <a:pt x="8447" y="9178"/>
                    <a:pt x="8736" y="9386"/>
                  </a:cubicBezTo>
                  <a:cubicBezTo>
                    <a:pt x="8936" y="9538"/>
                    <a:pt x="9104" y="9722"/>
                    <a:pt x="9256" y="9923"/>
                  </a:cubicBezTo>
                  <a:cubicBezTo>
                    <a:pt x="9472" y="10195"/>
                    <a:pt x="9640" y="10507"/>
                    <a:pt x="9776" y="10827"/>
                  </a:cubicBezTo>
                  <a:cubicBezTo>
                    <a:pt x="9953" y="11244"/>
                    <a:pt x="10113" y="11668"/>
                    <a:pt x="10233" y="12108"/>
                  </a:cubicBezTo>
                  <a:cubicBezTo>
                    <a:pt x="10281" y="12292"/>
                    <a:pt x="10329" y="12485"/>
                    <a:pt x="10369" y="12677"/>
                  </a:cubicBezTo>
                  <a:cubicBezTo>
                    <a:pt x="10201" y="12461"/>
                    <a:pt x="10033" y="12252"/>
                    <a:pt x="9864" y="12044"/>
                  </a:cubicBezTo>
                  <a:cubicBezTo>
                    <a:pt x="9704" y="11844"/>
                    <a:pt x="9536" y="11644"/>
                    <a:pt x="9368" y="11452"/>
                  </a:cubicBezTo>
                  <a:cubicBezTo>
                    <a:pt x="9296" y="11372"/>
                    <a:pt x="9232" y="11292"/>
                    <a:pt x="9160" y="11220"/>
                  </a:cubicBezTo>
                  <a:cubicBezTo>
                    <a:pt x="9137" y="11197"/>
                    <a:pt x="9115" y="11171"/>
                    <a:pt x="9090" y="11171"/>
                  </a:cubicBezTo>
                  <a:cubicBezTo>
                    <a:pt x="9079" y="11171"/>
                    <a:pt x="9068" y="11176"/>
                    <a:pt x="9056" y="11188"/>
                  </a:cubicBezTo>
                  <a:cubicBezTo>
                    <a:pt x="9040" y="11204"/>
                    <a:pt x="9048" y="11244"/>
                    <a:pt x="9072" y="11252"/>
                  </a:cubicBezTo>
                  <a:cubicBezTo>
                    <a:pt x="9112" y="11308"/>
                    <a:pt x="9152" y="11364"/>
                    <a:pt x="9192" y="11412"/>
                  </a:cubicBezTo>
                  <a:cubicBezTo>
                    <a:pt x="9344" y="11596"/>
                    <a:pt x="9496" y="11780"/>
                    <a:pt x="9640" y="11964"/>
                  </a:cubicBezTo>
                  <a:cubicBezTo>
                    <a:pt x="9824" y="12196"/>
                    <a:pt x="10009" y="12429"/>
                    <a:pt x="10193" y="12661"/>
                  </a:cubicBezTo>
                  <a:cubicBezTo>
                    <a:pt x="9328" y="12365"/>
                    <a:pt x="8439" y="12140"/>
                    <a:pt x="7583" y="11812"/>
                  </a:cubicBezTo>
                  <a:cubicBezTo>
                    <a:pt x="7062" y="11604"/>
                    <a:pt x="6542" y="11356"/>
                    <a:pt x="6069" y="11043"/>
                  </a:cubicBezTo>
                  <a:cubicBezTo>
                    <a:pt x="5765" y="10835"/>
                    <a:pt x="5485" y="10595"/>
                    <a:pt x="5229" y="10323"/>
                  </a:cubicBezTo>
                  <a:cubicBezTo>
                    <a:pt x="4812" y="9890"/>
                    <a:pt x="4460" y="9402"/>
                    <a:pt x="4044" y="8970"/>
                  </a:cubicBezTo>
                  <a:cubicBezTo>
                    <a:pt x="3883" y="8794"/>
                    <a:pt x="3707" y="8633"/>
                    <a:pt x="3539" y="8473"/>
                  </a:cubicBezTo>
                  <a:lnTo>
                    <a:pt x="3379" y="8313"/>
                  </a:lnTo>
                  <a:cubicBezTo>
                    <a:pt x="3307" y="8241"/>
                    <a:pt x="3227" y="8177"/>
                    <a:pt x="3187" y="8081"/>
                  </a:cubicBezTo>
                  <a:close/>
                  <a:moveTo>
                    <a:pt x="22347" y="13501"/>
                  </a:moveTo>
                  <a:cubicBezTo>
                    <a:pt x="22339" y="13525"/>
                    <a:pt x="22339" y="13558"/>
                    <a:pt x="22339" y="13582"/>
                  </a:cubicBezTo>
                  <a:cubicBezTo>
                    <a:pt x="22259" y="14374"/>
                    <a:pt x="22002" y="15135"/>
                    <a:pt x="21698" y="15863"/>
                  </a:cubicBezTo>
                  <a:cubicBezTo>
                    <a:pt x="21666" y="15935"/>
                    <a:pt x="21634" y="16008"/>
                    <a:pt x="21602" y="16088"/>
                  </a:cubicBezTo>
                  <a:cubicBezTo>
                    <a:pt x="21602" y="16032"/>
                    <a:pt x="21602" y="15984"/>
                    <a:pt x="21602" y="15927"/>
                  </a:cubicBezTo>
                  <a:cubicBezTo>
                    <a:pt x="21586" y="15719"/>
                    <a:pt x="21554" y="15519"/>
                    <a:pt x="21530" y="15311"/>
                  </a:cubicBezTo>
                  <a:cubicBezTo>
                    <a:pt x="21498" y="15127"/>
                    <a:pt x="21506" y="14943"/>
                    <a:pt x="21554" y="14759"/>
                  </a:cubicBezTo>
                  <a:cubicBezTo>
                    <a:pt x="21610" y="14534"/>
                    <a:pt x="21658" y="14294"/>
                    <a:pt x="21794" y="14102"/>
                  </a:cubicBezTo>
                  <a:cubicBezTo>
                    <a:pt x="21922" y="13902"/>
                    <a:pt x="22123" y="13766"/>
                    <a:pt x="22275" y="13582"/>
                  </a:cubicBezTo>
                  <a:cubicBezTo>
                    <a:pt x="22299" y="13550"/>
                    <a:pt x="22323" y="13525"/>
                    <a:pt x="22347" y="13501"/>
                  </a:cubicBezTo>
                  <a:close/>
                  <a:moveTo>
                    <a:pt x="22147" y="11748"/>
                  </a:moveTo>
                  <a:cubicBezTo>
                    <a:pt x="22179" y="11988"/>
                    <a:pt x="22235" y="12220"/>
                    <a:pt x="22283" y="12461"/>
                  </a:cubicBezTo>
                  <a:cubicBezTo>
                    <a:pt x="22315" y="12677"/>
                    <a:pt x="22347" y="12893"/>
                    <a:pt x="22355" y="13101"/>
                  </a:cubicBezTo>
                  <a:cubicBezTo>
                    <a:pt x="22355" y="13205"/>
                    <a:pt x="22315" y="13309"/>
                    <a:pt x="22259" y="13397"/>
                  </a:cubicBezTo>
                  <a:cubicBezTo>
                    <a:pt x="22179" y="13501"/>
                    <a:pt x="22091" y="13590"/>
                    <a:pt x="22002" y="13678"/>
                  </a:cubicBezTo>
                  <a:cubicBezTo>
                    <a:pt x="21666" y="13990"/>
                    <a:pt x="21578" y="14142"/>
                    <a:pt x="21482" y="14582"/>
                  </a:cubicBezTo>
                  <a:cubicBezTo>
                    <a:pt x="21346" y="15087"/>
                    <a:pt x="21418" y="15263"/>
                    <a:pt x="21474" y="15759"/>
                  </a:cubicBezTo>
                  <a:cubicBezTo>
                    <a:pt x="21482" y="15871"/>
                    <a:pt x="21498" y="15984"/>
                    <a:pt x="21490" y="16096"/>
                  </a:cubicBezTo>
                  <a:cubicBezTo>
                    <a:pt x="21466" y="16280"/>
                    <a:pt x="21386" y="16440"/>
                    <a:pt x="21298" y="16600"/>
                  </a:cubicBezTo>
                  <a:cubicBezTo>
                    <a:pt x="21290" y="16608"/>
                    <a:pt x="21282" y="16616"/>
                    <a:pt x="21274" y="16632"/>
                  </a:cubicBezTo>
                  <a:lnTo>
                    <a:pt x="21274" y="16640"/>
                  </a:lnTo>
                  <a:cubicBezTo>
                    <a:pt x="21266" y="16656"/>
                    <a:pt x="21258" y="16672"/>
                    <a:pt x="21250" y="16688"/>
                  </a:cubicBezTo>
                  <a:cubicBezTo>
                    <a:pt x="21098" y="16976"/>
                    <a:pt x="20850" y="17185"/>
                    <a:pt x="20585" y="17377"/>
                  </a:cubicBezTo>
                  <a:cubicBezTo>
                    <a:pt x="20417" y="17505"/>
                    <a:pt x="20241" y="17617"/>
                    <a:pt x="20065" y="17729"/>
                  </a:cubicBezTo>
                  <a:cubicBezTo>
                    <a:pt x="19801" y="17889"/>
                    <a:pt x="19520" y="18033"/>
                    <a:pt x="19248" y="18185"/>
                  </a:cubicBezTo>
                  <a:cubicBezTo>
                    <a:pt x="19320" y="18113"/>
                    <a:pt x="19400" y="18041"/>
                    <a:pt x="19464" y="17969"/>
                  </a:cubicBezTo>
                  <a:cubicBezTo>
                    <a:pt x="19649" y="17777"/>
                    <a:pt x="19809" y="17577"/>
                    <a:pt x="19953" y="17353"/>
                  </a:cubicBezTo>
                  <a:cubicBezTo>
                    <a:pt x="20089" y="17128"/>
                    <a:pt x="20209" y="16888"/>
                    <a:pt x="20329" y="16648"/>
                  </a:cubicBezTo>
                  <a:cubicBezTo>
                    <a:pt x="20489" y="16304"/>
                    <a:pt x="20657" y="15960"/>
                    <a:pt x="20793" y="15615"/>
                  </a:cubicBezTo>
                  <a:cubicBezTo>
                    <a:pt x="20866" y="15447"/>
                    <a:pt x="20922" y="15271"/>
                    <a:pt x="20978" y="15095"/>
                  </a:cubicBezTo>
                  <a:cubicBezTo>
                    <a:pt x="21002" y="15015"/>
                    <a:pt x="21026" y="14935"/>
                    <a:pt x="21050" y="14855"/>
                  </a:cubicBezTo>
                  <a:cubicBezTo>
                    <a:pt x="21058" y="14823"/>
                    <a:pt x="21082" y="14783"/>
                    <a:pt x="21058" y="14751"/>
                  </a:cubicBezTo>
                  <a:cubicBezTo>
                    <a:pt x="21050" y="14734"/>
                    <a:pt x="21042" y="14718"/>
                    <a:pt x="21026" y="14718"/>
                  </a:cubicBezTo>
                  <a:cubicBezTo>
                    <a:pt x="21019" y="14715"/>
                    <a:pt x="21011" y="14713"/>
                    <a:pt x="21004" y="14713"/>
                  </a:cubicBezTo>
                  <a:cubicBezTo>
                    <a:pt x="20977" y="14713"/>
                    <a:pt x="20950" y="14734"/>
                    <a:pt x="20938" y="14759"/>
                  </a:cubicBezTo>
                  <a:cubicBezTo>
                    <a:pt x="20906" y="14887"/>
                    <a:pt x="20866" y="15023"/>
                    <a:pt x="20825" y="15151"/>
                  </a:cubicBezTo>
                  <a:cubicBezTo>
                    <a:pt x="20785" y="15279"/>
                    <a:pt x="20737" y="15407"/>
                    <a:pt x="20689" y="15535"/>
                  </a:cubicBezTo>
                  <a:cubicBezTo>
                    <a:pt x="20553" y="15871"/>
                    <a:pt x="20385" y="16200"/>
                    <a:pt x="20233" y="16536"/>
                  </a:cubicBezTo>
                  <a:cubicBezTo>
                    <a:pt x="20113" y="16784"/>
                    <a:pt x="19993" y="17040"/>
                    <a:pt x="19841" y="17273"/>
                  </a:cubicBezTo>
                  <a:cubicBezTo>
                    <a:pt x="19649" y="17593"/>
                    <a:pt x="19392" y="17873"/>
                    <a:pt x="19120" y="18121"/>
                  </a:cubicBezTo>
                  <a:cubicBezTo>
                    <a:pt x="19024" y="18209"/>
                    <a:pt x="18920" y="18297"/>
                    <a:pt x="18816" y="18378"/>
                  </a:cubicBezTo>
                  <a:cubicBezTo>
                    <a:pt x="18952" y="18001"/>
                    <a:pt x="18952" y="17593"/>
                    <a:pt x="18912" y="17209"/>
                  </a:cubicBezTo>
                  <a:cubicBezTo>
                    <a:pt x="18880" y="16888"/>
                    <a:pt x="18832" y="16576"/>
                    <a:pt x="18808" y="16256"/>
                  </a:cubicBezTo>
                  <a:cubicBezTo>
                    <a:pt x="18800" y="16096"/>
                    <a:pt x="18800" y="15927"/>
                    <a:pt x="18808" y="15759"/>
                  </a:cubicBezTo>
                  <a:cubicBezTo>
                    <a:pt x="18816" y="15599"/>
                    <a:pt x="18832" y="15439"/>
                    <a:pt x="18872" y="15287"/>
                  </a:cubicBezTo>
                  <a:cubicBezTo>
                    <a:pt x="18968" y="14951"/>
                    <a:pt x="19168" y="14646"/>
                    <a:pt x="19368" y="14366"/>
                  </a:cubicBezTo>
                  <a:cubicBezTo>
                    <a:pt x="19528" y="14158"/>
                    <a:pt x="19697" y="13950"/>
                    <a:pt x="19873" y="13750"/>
                  </a:cubicBezTo>
                  <a:cubicBezTo>
                    <a:pt x="20233" y="13365"/>
                    <a:pt x="20609" y="12989"/>
                    <a:pt x="21018" y="12661"/>
                  </a:cubicBezTo>
                  <a:cubicBezTo>
                    <a:pt x="21386" y="12341"/>
                    <a:pt x="21778" y="12060"/>
                    <a:pt x="22147" y="11748"/>
                  </a:cubicBezTo>
                  <a:close/>
                  <a:moveTo>
                    <a:pt x="10561" y="17449"/>
                  </a:moveTo>
                  <a:cubicBezTo>
                    <a:pt x="10697" y="17673"/>
                    <a:pt x="10817" y="17905"/>
                    <a:pt x="10937" y="18129"/>
                  </a:cubicBezTo>
                  <a:cubicBezTo>
                    <a:pt x="11145" y="18538"/>
                    <a:pt x="11322" y="18970"/>
                    <a:pt x="11410" y="19418"/>
                  </a:cubicBezTo>
                  <a:cubicBezTo>
                    <a:pt x="11482" y="19763"/>
                    <a:pt x="11482" y="20107"/>
                    <a:pt x="11450" y="20459"/>
                  </a:cubicBezTo>
                  <a:cubicBezTo>
                    <a:pt x="11426" y="20764"/>
                    <a:pt x="11330" y="21060"/>
                    <a:pt x="11258" y="21356"/>
                  </a:cubicBezTo>
                  <a:cubicBezTo>
                    <a:pt x="11210" y="21588"/>
                    <a:pt x="11186" y="21820"/>
                    <a:pt x="11186" y="22061"/>
                  </a:cubicBezTo>
                  <a:cubicBezTo>
                    <a:pt x="11170" y="21989"/>
                    <a:pt x="11154" y="21908"/>
                    <a:pt x="11137" y="21836"/>
                  </a:cubicBezTo>
                  <a:cubicBezTo>
                    <a:pt x="11073" y="21476"/>
                    <a:pt x="11057" y="21108"/>
                    <a:pt x="11025" y="20747"/>
                  </a:cubicBezTo>
                  <a:cubicBezTo>
                    <a:pt x="10985" y="20379"/>
                    <a:pt x="10929" y="20003"/>
                    <a:pt x="10881" y="19635"/>
                  </a:cubicBezTo>
                  <a:cubicBezTo>
                    <a:pt x="10825" y="19194"/>
                    <a:pt x="10769" y="18762"/>
                    <a:pt x="10713" y="18321"/>
                  </a:cubicBezTo>
                  <a:cubicBezTo>
                    <a:pt x="10689" y="18073"/>
                    <a:pt x="10665" y="17817"/>
                    <a:pt x="10601" y="17569"/>
                  </a:cubicBezTo>
                  <a:cubicBezTo>
                    <a:pt x="10593" y="17537"/>
                    <a:pt x="10577" y="17497"/>
                    <a:pt x="10561" y="17449"/>
                  </a:cubicBezTo>
                  <a:close/>
                  <a:moveTo>
                    <a:pt x="5012" y="15439"/>
                  </a:moveTo>
                  <a:lnTo>
                    <a:pt x="5012" y="15439"/>
                  </a:lnTo>
                  <a:cubicBezTo>
                    <a:pt x="5573" y="15927"/>
                    <a:pt x="6021" y="16520"/>
                    <a:pt x="6510" y="17080"/>
                  </a:cubicBezTo>
                  <a:cubicBezTo>
                    <a:pt x="6766" y="17385"/>
                    <a:pt x="7062" y="17649"/>
                    <a:pt x="7294" y="17969"/>
                  </a:cubicBezTo>
                  <a:cubicBezTo>
                    <a:pt x="7687" y="18522"/>
                    <a:pt x="8039" y="19106"/>
                    <a:pt x="8295" y="19731"/>
                  </a:cubicBezTo>
                  <a:cubicBezTo>
                    <a:pt x="8551" y="20307"/>
                    <a:pt x="8599" y="20940"/>
                    <a:pt x="8615" y="21564"/>
                  </a:cubicBezTo>
                  <a:cubicBezTo>
                    <a:pt x="8631" y="22077"/>
                    <a:pt x="8687" y="22589"/>
                    <a:pt x="8663" y="23109"/>
                  </a:cubicBezTo>
                  <a:cubicBezTo>
                    <a:pt x="8335" y="22429"/>
                    <a:pt x="8079" y="21716"/>
                    <a:pt x="7807" y="21012"/>
                  </a:cubicBezTo>
                  <a:cubicBezTo>
                    <a:pt x="7703" y="20723"/>
                    <a:pt x="7599" y="20427"/>
                    <a:pt x="7494" y="20131"/>
                  </a:cubicBezTo>
                  <a:cubicBezTo>
                    <a:pt x="7462" y="20075"/>
                    <a:pt x="7470" y="19971"/>
                    <a:pt x="7390" y="19971"/>
                  </a:cubicBezTo>
                  <a:cubicBezTo>
                    <a:pt x="7278" y="19987"/>
                    <a:pt x="7527" y="20531"/>
                    <a:pt x="7543" y="20619"/>
                  </a:cubicBezTo>
                  <a:cubicBezTo>
                    <a:pt x="7855" y="21500"/>
                    <a:pt x="8175" y="22381"/>
                    <a:pt x="8575" y="23230"/>
                  </a:cubicBezTo>
                  <a:cubicBezTo>
                    <a:pt x="7687" y="22709"/>
                    <a:pt x="7038" y="21852"/>
                    <a:pt x="6574" y="20948"/>
                  </a:cubicBezTo>
                  <a:cubicBezTo>
                    <a:pt x="6269" y="20315"/>
                    <a:pt x="6085" y="19643"/>
                    <a:pt x="5861" y="18978"/>
                  </a:cubicBezTo>
                  <a:cubicBezTo>
                    <a:pt x="5509" y="17817"/>
                    <a:pt x="5149" y="16648"/>
                    <a:pt x="5012" y="15439"/>
                  </a:cubicBezTo>
                  <a:close/>
                  <a:moveTo>
                    <a:pt x="11594" y="19819"/>
                  </a:moveTo>
                  <a:lnTo>
                    <a:pt x="11594" y="19819"/>
                  </a:lnTo>
                  <a:cubicBezTo>
                    <a:pt x="11858" y="20235"/>
                    <a:pt x="12178" y="20611"/>
                    <a:pt x="12451" y="21020"/>
                  </a:cubicBezTo>
                  <a:cubicBezTo>
                    <a:pt x="12627" y="21284"/>
                    <a:pt x="12771" y="21564"/>
                    <a:pt x="12907" y="21852"/>
                  </a:cubicBezTo>
                  <a:cubicBezTo>
                    <a:pt x="13067" y="22205"/>
                    <a:pt x="13203" y="22573"/>
                    <a:pt x="13267" y="22949"/>
                  </a:cubicBezTo>
                  <a:cubicBezTo>
                    <a:pt x="13347" y="23374"/>
                    <a:pt x="13299" y="23814"/>
                    <a:pt x="13171" y="24222"/>
                  </a:cubicBezTo>
                  <a:cubicBezTo>
                    <a:pt x="13067" y="24599"/>
                    <a:pt x="12883" y="24951"/>
                    <a:pt x="12643" y="25255"/>
                  </a:cubicBezTo>
                  <a:cubicBezTo>
                    <a:pt x="12643" y="25255"/>
                    <a:pt x="12643" y="25263"/>
                    <a:pt x="12635" y="25263"/>
                  </a:cubicBezTo>
                  <a:cubicBezTo>
                    <a:pt x="12587" y="24823"/>
                    <a:pt x="12515" y="24391"/>
                    <a:pt x="12427" y="23958"/>
                  </a:cubicBezTo>
                  <a:cubicBezTo>
                    <a:pt x="12387" y="23742"/>
                    <a:pt x="12338" y="23526"/>
                    <a:pt x="12282" y="23310"/>
                  </a:cubicBezTo>
                  <a:cubicBezTo>
                    <a:pt x="12266" y="23238"/>
                    <a:pt x="12242" y="23165"/>
                    <a:pt x="12218" y="23101"/>
                  </a:cubicBezTo>
                  <a:cubicBezTo>
                    <a:pt x="12210" y="23077"/>
                    <a:pt x="12202" y="23053"/>
                    <a:pt x="12186" y="23037"/>
                  </a:cubicBezTo>
                  <a:cubicBezTo>
                    <a:pt x="12181" y="23032"/>
                    <a:pt x="12172" y="23029"/>
                    <a:pt x="12163" y="23029"/>
                  </a:cubicBezTo>
                  <a:cubicBezTo>
                    <a:pt x="12146" y="23029"/>
                    <a:pt x="12127" y="23038"/>
                    <a:pt x="12122" y="23053"/>
                  </a:cubicBezTo>
                  <a:cubicBezTo>
                    <a:pt x="12114" y="23077"/>
                    <a:pt x="12122" y="23093"/>
                    <a:pt x="12122" y="23109"/>
                  </a:cubicBezTo>
                  <a:cubicBezTo>
                    <a:pt x="12146" y="23230"/>
                    <a:pt x="12170" y="23342"/>
                    <a:pt x="12194" y="23454"/>
                  </a:cubicBezTo>
                  <a:cubicBezTo>
                    <a:pt x="12266" y="23782"/>
                    <a:pt x="12330" y="24110"/>
                    <a:pt x="12387" y="24447"/>
                  </a:cubicBezTo>
                  <a:cubicBezTo>
                    <a:pt x="12427" y="24679"/>
                    <a:pt x="12459" y="24911"/>
                    <a:pt x="12483" y="25135"/>
                  </a:cubicBezTo>
                  <a:cubicBezTo>
                    <a:pt x="12387" y="24967"/>
                    <a:pt x="12274" y="24799"/>
                    <a:pt x="12178" y="24623"/>
                  </a:cubicBezTo>
                  <a:cubicBezTo>
                    <a:pt x="11770" y="23862"/>
                    <a:pt x="11346" y="23061"/>
                    <a:pt x="11314" y="22181"/>
                  </a:cubicBezTo>
                  <a:cubicBezTo>
                    <a:pt x="11298" y="21892"/>
                    <a:pt x="11338" y="21612"/>
                    <a:pt x="11402" y="21332"/>
                  </a:cubicBezTo>
                  <a:cubicBezTo>
                    <a:pt x="11458" y="21084"/>
                    <a:pt x="11538" y="20836"/>
                    <a:pt x="11570" y="20579"/>
                  </a:cubicBezTo>
                  <a:cubicBezTo>
                    <a:pt x="11602" y="20331"/>
                    <a:pt x="11610" y="20075"/>
                    <a:pt x="11594" y="19819"/>
                  </a:cubicBezTo>
                  <a:close/>
                  <a:moveTo>
                    <a:pt x="23380" y="21380"/>
                  </a:moveTo>
                  <a:lnTo>
                    <a:pt x="23380" y="21380"/>
                  </a:lnTo>
                  <a:cubicBezTo>
                    <a:pt x="23356" y="21636"/>
                    <a:pt x="23316" y="21884"/>
                    <a:pt x="23276" y="22133"/>
                  </a:cubicBezTo>
                  <a:cubicBezTo>
                    <a:pt x="23091" y="23366"/>
                    <a:pt x="22619" y="24639"/>
                    <a:pt x="21610" y="25431"/>
                  </a:cubicBezTo>
                  <a:cubicBezTo>
                    <a:pt x="21410" y="25584"/>
                    <a:pt x="21194" y="25704"/>
                    <a:pt x="20962" y="25800"/>
                  </a:cubicBezTo>
                  <a:cubicBezTo>
                    <a:pt x="20753" y="25880"/>
                    <a:pt x="20537" y="25952"/>
                    <a:pt x="20329" y="26024"/>
                  </a:cubicBezTo>
                  <a:cubicBezTo>
                    <a:pt x="20401" y="25960"/>
                    <a:pt x="20473" y="25888"/>
                    <a:pt x="20553" y="25816"/>
                  </a:cubicBezTo>
                  <a:cubicBezTo>
                    <a:pt x="20825" y="25551"/>
                    <a:pt x="21074" y="25247"/>
                    <a:pt x="21298" y="24943"/>
                  </a:cubicBezTo>
                  <a:cubicBezTo>
                    <a:pt x="21674" y="24439"/>
                    <a:pt x="22051" y="23942"/>
                    <a:pt x="22379" y="23406"/>
                  </a:cubicBezTo>
                  <a:cubicBezTo>
                    <a:pt x="22603" y="23053"/>
                    <a:pt x="22779" y="22677"/>
                    <a:pt x="22963" y="22309"/>
                  </a:cubicBezTo>
                  <a:cubicBezTo>
                    <a:pt x="23091" y="22061"/>
                    <a:pt x="23211" y="21796"/>
                    <a:pt x="23324" y="21532"/>
                  </a:cubicBezTo>
                  <a:cubicBezTo>
                    <a:pt x="23340" y="21484"/>
                    <a:pt x="23364" y="21436"/>
                    <a:pt x="23380" y="21380"/>
                  </a:cubicBezTo>
                  <a:close/>
                  <a:moveTo>
                    <a:pt x="4987" y="26286"/>
                  </a:moveTo>
                  <a:cubicBezTo>
                    <a:pt x="5329" y="26286"/>
                    <a:pt x="5670" y="26317"/>
                    <a:pt x="6005" y="26392"/>
                  </a:cubicBezTo>
                  <a:cubicBezTo>
                    <a:pt x="6133" y="26416"/>
                    <a:pt x="6253" y="26456"/>
                    <a:pt x="6382" y="26496"/>
                  </a:cubicBezTo>
                  <a:cubicBezTo>
                    <a:pt x="5989" y="26504"/>
                    <a:pt x="5581" y="26616"/>
                    <a:pt x="5197" y="26672"/>
                  </a:cubicBezTo>
                  <a:cubicBezTo>
                    <a:pt x="4476" y="26793"/>
                    <a:pt x="3739" y="26857"/>
                    <a:pt x="3027" y="26985"/>
                  </a:cubicBezTo>
                  <a:cubicBezTo>
                    <a:pt x="2699" y="27048"/>
                    <a:pt x="2362" y="27094"/>
                    <a:pt x="2029" y="27094"/>
                  </a:cubicBezTo>
                  <a:cubicBezTo>
                    <a:pt x="1734" y="27094"/>
                    <a:pt x="1443" y="27059"/>
                    <a:pt x="1161" y="26969"/>
                  </a:cubicBezTo>
                  <a:cubicBezTo>
                    <a:pt x="1081" y="26945"/>
                    <a:pt x="1009" y="26921"/>
                    <a:pt x="937" y="26889"/>
                  </a:cubicBezTo>
                  <a:lnTo>
                    <a:pt x="937" y="26889"/>
                  </a:lnTo>
                  <a:cubicBezTo>
                    <a:pt x="978" y="26891"/>
                    <a:pt x="1019" y="26892"/>
                    <a:pt x="1061" y="26892"/>
                  </a:cubicBezTo>
                  <a:cubicBezTo>
                    <a:pt x="1174" y="26892"/>
                    <a:pt x="1290" y="26884"/>
                    <a:pt x="1401" y="26873"/>
                  </a:cubicBezTo>
                  <a:cubicBezTo>
                    <a:pt x="1850" y="26841"/>
                    <a:pt x="2290" y="26728"/>
                    <a:pt x="2723" y="26616"/>
                  </a:cubicBezTo>
                  <a:cubicBezTo>
                    <a:pt x="3091" y="26520"/>
                    <a:pt x="3467" y="26448"/>
                    <a:pt x="3843" y="26384"/>
                  </a:cubicBezTo>
                  <a:cubicBezTo>
                    <a:pt x="4220" y="26325"/>
                    <a:pt x="4604" y="26286"/>
                    <a:pt x="4987" y="26286"/>
                  </a:cubicBezTo>
                  <a:close/>
                  <a:moveTo>
                    <a:pt x="6380" y="26627"/>
                  </a:moveTo>
                  <a:cubicBezTo>
                    <a:pt x="7078" y="26627"/>
                    <a:pt x="7458" y="26946"/>
                    <a:pt x="8103" y="27801"/>
                  </a:cubicBezTo>
                  <a:cubicBezTo>
                    <a:pt x="8279" y="28026"/>
                    <a:pt x="8455" y="28258"/>
                    <a:pt x="8663" y="28442"/>
                  </a:cubicBezTo>
                  <a:cubicBezTo>
                    <a:pt x="8896" y="28650"/>
                    <a:pt x="9160" y="28802"/>
                    <a:pt x="9368" y="29018"/>
                  </a:cubicBezTo>
                  <a:cubicBezTo>
                    <a:pt x="9320" y="29010"/>
                    <a:pt x="9280" y="29010"/>
                    <a:pt x="9232" y="29002"/>
                  </a:cubicBezTo>
                  <a:cubicBezTo>
                    <a:pt x="8159" y="28802"/>
                    <a:pt x="7118" y="28482"/>
                    <a:pt x="6109" y="28098"/>
                  </a:cubicBezTo>
                  <a:cubicBezTo>
                    <a:pt x="6021" y="28066"/>
                    <a:pt x="5933" y="28034"/>
                    <a:pt x="5853" y="28010"/>
                  </a:cubicBezTo>
                  <a:cubicBezTo>
                    <a:pt x="5829" y="28002"/>
                    <a:pt x="5813" y="27994"/>
                    <a:pt x="5797" y="27994"/>
                  </a:cubicBezTo>
                  <a:cubicBezTo>
                    <a:pt x="5793" y="27992"/>
                    <a:pt x="5788" y="27991"/>
                    <a:pt x="5784" y="27991"/>
                  </a:cubicBezTo>
                  <a:cubicBezTo>
                    <a:pt x="5763" y="27991"/>
                    <a:pt x="5741" y="28006"/>
                    <a:pt x="5741" y="28026"/>
                  </a:cubicBezTo>
                  <a:cubicBezTo>
                    <a:pt x="5749" y="28066"/>
                    <a:pt x="5797" y="28074"/>
                    <a:pt x="5829" y="28090"/>
                  </a:cubicBezTo>
                  <a:cubicBezTo>
                    <a:pt x="5949" y="28138"/>
                    <a:pt x="6069" y="28186"/>
                    <a:pt x="6189" y="28234"/>
                  </a:cubicBezTo>
                  <a:cubicBezTo>
                    <a:pt x="7134" y="28610"/>
                    <a:pt x="8111" y="28914"/>
                    <a:pt x="9112" y="29106"/>
                  </a:cubicBezTo>
                  <a:lnTo>
                    <a:pt x="9120" y="29106"/>
                  </a:lnTo>
                  <a:cubicBezTo>
                    <a:pt x="8727" y="29195"/>
                    <a:pt x="8335" y="29267"/>
                    <a:pt x="7943" y="29315"/>
                  </a:cubicBezTo>
                  <a:cubicBezTo>
                    <a:pt x="7773" y="29329"/>
                    <a:pt x="7602" y="29336"/>
                    <a:pt x="7430" y="29336"/>
                  </a:cubicBezTo>
                  <a:cubicBezTo>
                    <a:pt x="6717" y="29336"/>
                    <a:pt x="5994" y="29209"/>
                    <a:pt x="5349" y="28906"/>
                  </a:cubicBezTo>
                  <a:cubicBezTo>
                    <a:pt x="4732" y="28618"/>
                    <a:pt x="4156" y="28266"/>
                    <a:pt x="3555" y="27937"/>
                  </a:cubicBezTo>
                  <a:cubicBezTo>
                    <a:pt x="3011" y="27649"/>
                    <a:pt x="2434" y="27401"/>
                    <a:pt x="1850" y="27209"/>
                  </a:cubicBezTo>
                  <a:lnTo>
                    <a:pt x="1850" y="27209"/>
                  </a:lnTo>
                  <a:cubicBezTo>
                    <a:pt x="1910" y="27213"/>
                    <a:pt x="1970" y="27214"/>
                    <a:pt x="2030" y="27214"/>
                  </a:cubicBezTo>
                  <a:cubicBezTo>
                    <a:pt x="2592" y="27214"/>
                    <a:pt x="3142" y="27059"/>
                    <a:pt x="3691" y="27001"/>
                  </a:cubicBezTo>
                  <a:cubicBezTo>
                    <a:pt x="4244" y="26921"/>
                    <a:pt x="4796" y="26865"/>
                    <a:pt x="5341" y="26768"/>
                  </a:cubicBezTo>
                  <a:cubicBezTo>
                    <a:pt x="5764" y="26679"/>
                    <a:pt x="6098" y="26627"/>
                    <a:pt x="6380" y="26627"/>
                  </a:cubicBezTo>
                  <a:close/>
                  <a:moveTo>
                    <a:pt x="22747" y="24254"/>
                  </a:moveTo>
                  <a:lnTo>
                    <a:pt x="22747" y="24254"/>
                  </a:lnTo>
                  <a:cubicBezTo>
                    <a:pt x="22739" y="24318"/>
                    <a:pt x="22739" y="24375"/>
                    <a:pt x="22731" y="24439"/>
                  </a:cubicBezTo>
                  <a:cubicBezTo>
                    <a:pt x="22707" y="24823"/>
                    <a:pt x="22683" y="25215"/>
                    <a:pt x="22659" y="25600"/>
                  </a:cubicBezTo>
                  <a:cubicBezTo>
                    <a:pt x="22595" y="26704"/>
                    <a:pt x="22627" y="27801"/>
                    <a:pt x="22547" y="28898"/>
                  </a:cubicBezTo>
                  <a:cubicBezTo>
                    <a:pt x="22515" y="29371"/>
                    <a:pt x="22451" y="29843"/>
                    <a:pt x="22299" y="30299"/>
                  </a:cubicBezTo>
                  <a:cubicBezTo>
                    <a:pt x="22034" y="31012"/>
                    <a:pt x="21546" y="31637"/>
                    <a:pt x="20954" y="32125"/>
                  </a:cubicBezTo>
                  <a:cubicBezTo>
                    <a:pt x="20393" y="32557"/>
                    <a:pt x="19761" y="32902"/>
                    <a:pt x="19072" y="33070"/>
                  </a:cubicBezTo>
                  <a:cubicBezTo>
                    <a:pt x="18896" y="33110"/>
                    <a:pt x="18712" y="33150"/>
                    <a:pt x="18536" y="33182"/>
                  </a:cubicBezTo>
                  <a:cubicBezTo>
                    <a:pt x="18402" y="33203"/>
                    <a:pt x="18265" y="33210"/>
                    <a:pt x="18129" y="33210"/>
                  </a:cubicBezTo>
                  <a:cubicBezTo>
                    <a:pt x="18061" y="33210"/>
                    <a:pt x="17994" y="33209"/>
                    <a:pt x="17927" y="33206"/>
                  </a:cubicBezTo>
                  <a:cubicBezTo>
                    <a:pt x="17807" y="33206"/>
                    <a:pt x="17687" y="33190"/>
                    <a:pt x="17575" y="33174"/>
                  </a:cubicBezTo>
                  <a:cubicBezTo>
                    <a:pt x="17719" y="32982"/>
                    <a:pt x="17855" y="32797"/>
                    <a:pt x="17991" y="32597"/>
                  </a:cubicBezTo>
                  <a:cubicBezTo>
                    <a:pt x="18432" y="32005"/>
                    <a:pt x="18896" y="31412"/>
                    <a:pt x="19216" y="30740"/>
                  </a:cubicBezTo>
                  <a:cubicBezTo>
                    <a:pt x="19753" y="29715"/>
                    <a:pt x="19993" y="28578"/>
                    <a:pt x="20249" y="27457"/>
                  </a:cubicBezTo>
                  <a:cubicBezTo>
                    <a:pt x="20256" y="27366"/>
                    <a:pt x="20361" y="27018"/>
                    <a:pt x="20259" y="27018"/>
                  </a:cubicBezTo>
                  <a:cubicBezTo>
                    <a:pt x="20244" y="27018"/>
                    <a:pt x="20225" y="27025"/>
                    <a:pt x="20201" y="27041"/>
                  </a:cubicBezTo>
                  <a:cubicBezTo>
                    <a:pt x="20169" y="27193"/>
                    <a:pt x="20145" y="27345"/>
                    <a:pt x="20113" y="27497"/>
                  </a:cubicBezTo>
                  <a:cubicBezTo>
                    <a:pt x="19544" y="30091"/>
                    <a:pt x="19160" y="30876"/>
                    <a:pt x="17559" y="32966"/>
                  </a:cubicBezTo>
                  <a:cubicBezTo>
                    <a:pt x="17567" y="32894"/>
                    <a:pt x="17575" y="32814"/>
                    <a:pt x="17583" y="32733"/>
                  </a:cubicBezTo>
                  <a:cubicBezTo>
                    <a:pt x="17607" y="32461"/>
                    <a:pt x="17639" y="32181"/>
                    <a:pt x="17679" y="31901"/>
                  </a:cubicBezTo>
                  <a:cubicBezTo>
                    <a:pt x="17783" y="31148"/>
                    <a:pt x="17983" y="30396"/>
                    <a:pt x="18159" y="29659"/>
                  </a:cubicBezTo>
                  <a:cubicBezTo>
                    <a:pt x="18343" y="28954"/>
                    <a:pt x="18552" y="28258"/>
                    <a:pt x="18872" y="27601"/>
                  </a:cubicBezTo>
                  <a:cubicBezTo>
                    <a:pt x="19048" y="27233"/>
                    <a:pt x="19240" y="26849"/>
                    <a:pt x="19552" y="26576"/>
                  </a:cubicBezTo>
                  <a:cubicBezTo>
                    <a:pt x="19897" y="26288"/>
                    <a:pt x="20329" y="26168"/>
                    <a:pt x="20745" y="26024"/>
                  </a:cubicBezTo>
                  <a:cubicBezTo>
                    <a:pt x="21098" y="25912"/>
                    <a:pt x="21434" y="25744"/>
                    <a:pt x="21730" y="25511"/>
                  </a:cubicBezTo>
                  <a:cubicBezTo>
                    <a:pt x="22155" y="25167"/>
                    <a:pt x="22491" y="24735"/>
                    <a:pt x="22747" y="24254"/>
                  </a:cubicBezTo>
                  <a:close/>
                  <a:moveTo>
                    <a:pt x="11803" y="0"/>
                  </a:moveTo>
                  <a:cubicBezTo>
                    <a:pt x="11780" y="0"/>
                    <a:pt x="11758" y="10"/>
                    <a:pt x="11746" y="34"/>
                  </a:cubicBezTo>
                  <a:cubicBezTo>
                    <a:pt x="11714" y="82"/>
                    <a:pt x="11730" y="138"/>
                    <a:pt x="11738" y="194"/>
                  </a:cubicBezTo>
                  <a:cubicBezTo>
                    <a:pt x="11754" y="307"/>
                    <a:pt x="11786" y="419"/>
                    <a:pt x="11810" y="531"/>
                  </a:cubicBezTo>
                  <a:cubicBezTo>
                    <a:pt x="11842" y="699"/>
                    <a:pt x="11882" y="875"/>
                    <a:pt x="11914" y="1043"/>
                  </a:cubicBezTo>
                  <a:cubicBezTo>
                    <a:pt x="12026" y="1660"/>
                    <a:pt x="12098" y="2276"/>
                    <a:pt x="12258" y="2877"/>
                  </a:cubicBezTo>
                  <a:cubicBezTo>
                    <a:pt x="12443" y="3549"/>
                    <a:pt x="12691" y="4206"/>
                    <a:pt x="12971" y="4846"/>
                  </a:cubicBezTo>
                  <a:cubicBezTo>
                    <a:pt x="13267" y="5487"/>
                    <a:pt x="13620" y="6095"/>
                    <a:pt x="13924" y="6720"/>
                  </a:cubicBezTo>
                  <a:cubicBezTo>
                    <a:pt x="14124" y="7128"/>
                    <a:pt x="14324" y="7529"/>
                    <a:pt x="14460" y="7961"/>
                  </a:cubicBezTo>
                  <a:cubicBezTo>
                    <a:pt x="14476" y="8025"/>
                    <a:pt x="14500" y="8097"/>
                    <a:pt x="14508" y="8161"/>
                  </a:cubicBezTo>
                  <a:cubicBezTo>
                    <a:pt x="14508" y="8169"/>
                    <a:pt x="14508" y="8169"/>
                    <a:pt x="14516" y="8169"/>
                  </a:cubicBezTo>
                  <a:cubicBezTo>
                    <a:pt x="14516" y="8241"/>
                    <a:pt x="14524" y="8313"/>
                    <a:pt x="14532" y="8385"/>
                  </a:cubicBezTo>
                  <a:cubicBezTo>
                    <a:pt x="14580" y="9474"/>
                    <a:pt x="14268" y="10531"/>
                    <a:pt x="14036" y="11580"/>
                  </a:cubicBezTo>
                  <a:cubicBezTo>
                    <a:pt x="14004" y="11708"/>
                    <a:pt x="13980" y="11836"/>
                    <a:pt x="13948" y="11964"/>
                  </a:cubicBezTo>
                  <a:cubicBezTo>
                    <a:pt x="13924" y="11980"/>
                    <a:pt x="13924" y="12012"/>
                    <a:pt x="13932" y="12036"/>
                  </a:cubicBezTo>
                  <a:cubicBezTo>
                    <a:pt x="13836" y="12453"/>
                    <a:pt x="13740" y="12869"/>
                    <a:pt x="13668" y="13293"/>
                  </a:cubicBezTo>
                  <a:cubicBezTo>
                    <a:pt x="13628" y="13221"/>
                    <a:pt x="13596" y="13149"/>
                    <a:pt x="13555" y="13085"/>
                  </a:cubicBezTo>
                  <a:cubicBezTo>
                    <a:pt x="13403" y="12797"/>
                    <a:pt x="13275" y="12501"/>
                    <a:pt x="13147" y="12204"/>
                  </a:cubicBezTo>
                  <a:cubicBezTo>
                    <a:pt x="13091" y="12092"/>
                    <a:pt x="13043" y="11972"/>
                    <a:pt x="13003" y="11852"/>
                  </a:cubicBezTo>
                  <a:cubicBezTo>
                    <a:pt x="13091" y="11804"/>
                    <a:pt x="13155" y="11292"/>
                    <a:pt x="13171" y="11180"/>
                  </a:cubicBezTo>
                  <a:cubicBezTo>
                    <a:pt x="13171" y="11148"/>
                    <a:pt x="13195" y="10979"/>
                    <a:pt x="13195" y="10875"/>
                  </a:cubicBezTo>
                  <a:cubicBezTo>
                    <a:pt x="13203" y="10867"/>
                    <a:pt x="13211" y="10867"/>
                    <a:pt x="13227" y="10867"/>
                  </a:cubicBezTo>
                  <a:cubicBezTo>
                    <a:pt x="13347" y="10811"/>
                    <a:pt x="13339" y="10683"/>
                    <a:pt x="13283" y="10587"/>
                  </a:cubicBezTo>
                  <a:cubicBezTo>
                    <a:pt x="13238" y="10520"/>
                    <a:pt x="13175" y="10488"/>
                    <a:pt x="13117" y="10488"/>
                  </a:cubicBezTo>
                  <a:cubicBezTo>
                    <a:pt x="13030" y="10488"/>
                    <a:pt x="12953" y="10558"/>
                    <a:pt x="12963" y="10683"/>
                  </a:cubicBezTo>
                  <a:cubicBezTo>
                    <a:pt x="12963" y="10771"/>
                    <a:pt x="13027" y="10843"/>
                    <a:pt x="13107" y="10867"/>
                  </a:cubicBezTo>
                  <a:cubicBezTo>
                    <a:pt x="13099" y="10923"/>
                    <a:pt x="13083" y="10971"/>
                    <a:pt x="13075" y="11019"/>
                  </a:cubicBezTo>
                  <a:cubicBezTo>
                    <a:pt x="13051" y="11164"/>
                    <a:pt x="13035" y="11308"/>
                    <a:pt x="13003" y="11452"/>
                  </a:cubicBezTo>
                  <a:cubicBezTo>
                    <a:pt x="12987" y="11532"/>
                    <a:pt x="12963" y="11612"/>
                    <a:pt x="12939" y="11692"/>
                  </a:cubicBezTo>
                  <a:cubicBezTo>
                    <a:pt x="12787" y="11244"/>
                    <a:pt x="12683" y="10787"/>
                    <a:pt x="12603" y="10323"/>
                  </a:cubicBezTo>
                  <a:cubicBezTo>
                    <a:pt x="12595" y="10291"/>
                    <a:pt x="12595" y="10227"/>
                    <a:pt x="12587" y="10171"/>
                  </a:cubicBezTo>
                  <a:cubicBezTo>
                    <a:pt x="12691" y="10107"/>
                    <a:pt x="12699" y="9906"/>
                    <a:pt x="12587" y="9858"/>
                  </a:cubicBezTo>
                  <a:cubicBezTo>
                    <a:pt x="12557" y="9809"/>
                    <a:pt x="12510" y="9787"/>
                    <a:pt x="12464" y="9787"/>
                  </a:cubicBezTo>
                  <a:cubicBezTo>
                    <a:pt x="12397" y="9787"/>
                    <a:pt x="12332" y="9834"/>
                    <a:pt x="12322" y="9914"/>
                  </a:cubicBezTo>
                  <a:cubicBezTo>
                    <a:pt x="12298" y="10019"/>
                    <a:pt x="12371" y="10147"/>
                    <a:pt x="12467" y="10179"/>
                  </a:cubicBezTo>
                  <a:cubicBezTo>
                    <a:pt x="12475" y="10195"/>
                    <a:pt x="12475" y="10219"/>
                    <a:pt x="12475" y="10235"/>
                  </a:cubicBezTo>
                  <a:cubicBezTo>
                    <a:pt x="12499" y="10419"/>
                    <a:pt x="12531" y="10611"/>
                    <a:pt x="12571" y="10795"/>
                  </a:cubicBezTo>
                  <a:cubicBezTo>
                    <a:pt x="12595" y="10931"/>
                    <a:pt x="12627" y="11059"/>
                    <a:pt x="12659" y="11196"/>
                  </a:cubicBezTo>
                  <a:cubicBezTo>
                    <a:pt x="12635" y="11172"/>
                    <a:pt x="12619" y="11148"/>
                    <a:pt x="12595" y="11123"/>
                  </a:cubicBezTo>
                  <a:cubicBezTo>
                    <a:pt x="12475" y="10995"/>
                    <a:pt x="12362" y="10851"/>
                    <a:pt x="12258" y="10707"/>
                  </a:cubicBezTo>
                  <a:cubicBezTo>
                    <a:pt x="12202" y="10627"/>
                    <a:pt x="12146" y="10547"/>
                    <a:pt x="12090" y="10475"/>
                  </a:cubicBezTo>
                  <a:cubicBezTo>
                    <a:pt x="12115" y="10355"/>
                    <a:pt x="12017" y="10206"/>
                    <a:pt x="11904" y="10206"/>
                  </a:cubicBezTo>
                  <a:cubicBezTo>
                    <a:pt x="11873" y="10206"/>
                    <a:pt x="11841" y="10217"/>
                    <a:pt x="11810" y="10243"/>
                  </a:cubicBezTo>
                  <a:cubicBezTo>
                    <a:pt x="11665" y="10355"/>
                    <a:pt x="11792" y="10599"/>
                    <a:pt x="11945" y="10599"/>
                  </a:cubicBezTo>
                  <a:cubicBezTo>
                    <a:pt x="11977" y="10599"/>
                    <a:pt x="12010" y="10588"/>
                    <a:pt x="12042" y="10563"/>
                  </a:cubicBezTo>
                  <a:cubicBezTo>
                    <a:pt x="12074" y="10635"/>
                    <a:pt x="12122" y="10707"/>
                    <a:pt x="12170" y="10779"/>
                  </a:cubicBezTo>
                  <a:cubicBezTo>
                    <a:pt x="12282" y="10947"/>
                    <a:pt x="12395" y="11099"/>
                    <a:pt x="12531" y="11244"/>
                  </a:cubicBezTo>
                  <a:cubicBezTo>
                    <a:pt x="12555" y="11276"/>
                    <a:pt x="12571" y="11300"/>
                    <a:pt x="12595" y="11324"/>
                  </a:cubicBezTo>
                  <a:cubicBezTo>
                    <a:pt x="12622" y="11351"/>
                    <a:pt x="12656" y="11391"/>
                    <a:pt x="12696" y="11391"/>
                  </a:cubicBezTo>
                  <a:cubicBezTo>
                    <a:pt x="12702" y="11391"/>
                    <a:pt x="12708" y="11390"/>
                    <a:pt x="12715" y="11388"/>
                  </a:cubicBezTo>
                  <a:cubicBezTo>
                    <a:pt x="12819" y="11772"/>
                    <a:pt x="12963" y="12140"/>
                    <a:pt x="13131" y="12501"/>
                  </a:cubicBezTo>
                  <a:cubicBezTo>
                    <a:pt x="13227" y="12733"/>
                    <a:pt x="13339" y="12965"/>
                    <a:pt x="13459" y="13197"/>
                  </a:cubicBezTo>
                  <a:cubicBezTo>
                    <a:pt x="13499" y="13245"/>
                    <a:pt x="13555" y="13413"/>
                    <a:pt x="13628" y="13485"/>
                  </a:cubicBezTo>
                  <a:cubicBezTo>
                    <a:pt x="13596" y="13678"/>
                    <a:pt x="13563" y="13878"/>
                    <a:pt x="13547" y="14070"/>
                  </a:cubicBezTo>
                  <a:cubicBezTo>
                    <a:pt x="13387" y="15575"/>
                    <a:pt x="13459" y="17096"/>
                    <a:pt x="13620" y="18602"/>
                  </a:cubicBezTo>
                  <a:lnTo>
                    <a:pt x="13523" y="18490"/>
                  </a:lnTo>
                  <a:cubicBezTo>
                    <a:pt x="13251" y="18177"/>
                    <a:pt x="12987" y="17865"/>
                    <a:pt x="12739" y="17537"/>
                  </a:cubicBezTo>
                  <a:cubicBezTo>
                    <a:pt x="12467" y="17217"/>
                    <a:pt x="12250" y="16864"/>
                    <a:pt x="12058" y="16496"/>
                  </a:cubicBezTo>
                  <a:cubicBezTo>
                    <a:pt x="11898" y="16208"/>
                    <a:pt x="11770" y="15903"/>
                    <a:pt x="11666" y="15591"/>
                  </a:cubicBezTo>
                  <a:cubicBezTo>
                    <a:pt x="11434" y="14951"/>
                    <a:pt x="11274" y="14270"/>
                    <a:pt x="10985" y="13654"/>
                  </a:cubicBezTo>
                  <a:cubicBezTo>
                    <a:pt x="11097" y="13365"/>
                    <a:pt x="11170" y="12949"/>
                    <a:pt x="11210" y="12541"/>
                  </a:cubicBezTo>
                  <a:cubicBezTo>
                    <a:pt x="11338" y="12445"/>
                    <a:pt x="11458" y="12341"/>
                    <a:pt x="11562" y="12228"/>
                  </a:cubicBezTo>
                  <a:cubicBezTo>
                    <a:pt x="11602" y="12260"/>
                    <a:pt x="11666" y="12276"/>
                    <a:pt x="11698" y="12300"/>
                  </a:cubicBezTo>
                  <a:cubicBezTo>
                    <a:pt x="11810" y="12349"/>
                    <a:pt x="11930" y="12381"/>
                    <a:pt x="12050" y="12397"/>
                  </a:cubicBezTo>
                  <a:cubicBezTo>
                    <a:pt x="12066" y="12445"/>
                    <a:pt x="12106" y="12485"/>
                    <a:pt x="12154" y="12509"/>
                  </a:cubicBezTo>
                  <a:cubicBezTo>
                    <a:pt x="12181" y="12530"/>
                    <a:pt x="12218" y="12544"/>
                    <a:pt x="12255" y="12544"/>
                  </a:cubicBezTo>
                  <a:cubicBezTo>
                    <a:pt x="12273" y="12544"/>
                    <a:pt x="12290" y="12541"/>
                    <a:pt x="12306" y="12533"/>
                  </a:cubicBezTo>
                  <a:cubicBezTo>
                    <a:pt x="12435" y="12485"/>
                    <a:pt x="12411" y="12308"/>
                    <a:pt x="12322" y="12228"/>
                  </a:cubicBezTo>
                  <a:cubicBezTo>
                    <a:pt x="12296" y="12207"/>
                    <a:pt x="12266" y="12196"/>
                    <a:pt x="12234" y="12196"/>
                  </a:cubicBezTo>
                  <a:cubicBezTo>
                    <a:pt x="12218" y="12196"/>
                    <a:pt x="12202" y="12199"/>
                    <a:pt x="12186" y="12204"/>
                  </a:cubicBezTo>
                  <a:cubicBezTo>
                    <a:pt x="12181" y="12203"/>
                    <a:pt x="12176" y="12203"/>
                    <a:pt x="12171" y="12203"/>
                  </a:cubicBezTo>
                  <a:cubicBezTo>
                    <a:pt x="12134" y="12203"/>
                    <a:pt x="12095" y="12226"/>
                    <a:pt x="12074" y="12260"/>
                  </a:cubicBezTo>
                  <a:cubicBezTo>
                    <a:pt x="11922" y="12244"/>
                    <a:pt x="11778" y="12196"/>
                    <a:pt x="11650" y="12124"/>
                  </a:cubicBezTo>
                  <a:cubicBezTo>
                    <a:pt x="11706" y="12044"/>
                    <a:pt x="11762" y="11964"/>
                    <a:pt x="11810" y="11884"/>
                  </a:cubicBezTo>
                  <a:cubicBezTo>
                    <a:pt x="11826" y="11852"/>
                    <a:pt x="11858" y="11804"/>
                    <a:pt x="11882" y="11756"/>
                  </a:cubicBezTo>
                  <a:cubicBezTo>
                    <a:pt x="11882" y="11756"/>
                    <a:pt x="11886" y="11760"/>
                    <a:pt x="11890" y="11760"/>
                  </a:cubicBezTo>
                  <a:cubicBezTo>
                    <a:pt x="11893" y="11760"/>
                    <a:pt x="11895" y="11759"/>
                    <a:pt x="11898" y="11756"/>
                  </a:cubicBezTo>
                  <a:cubicBezTo>
                    <a:pt x="11938" y="11756"/>
                    <a:pt x="11986" y="11740"/>
                    <a:pt x="12002" y="11700"/>
                  </a:cubicBezTo>
                  <a:cubicBezTo>
                    <a:pt x="12026" y="11652"/>
                    <a:pt x="12050" y="11596"/>
                    <a:pt x="12042" y="11548"/>
                  </a:cubicBezTo>
                  <a:cubicBezTo>
                    <a:pt x="12027" y="11480"/>
                    <a:pt x="11970" y="11427"/>
                    <a:pt x="11910" y="11427"/>
                  </a:cubicBezTo>
                  <a:cubicBezTo>
                    <a:pt x="11906" y="11427"/>
                    <a:pt x="11902" y="11427"/>
                    <a:pt x="11898" y="11428"/>
                  </a:cubicBezTo>
                  <a:cubicBezTo>
                    <a:pt x="11794" y="11444"/>
                    <a:pt x="11738" y="11564"/>
                    <a:pt x="11770" y="11652"/>
                  </a:cubicBezTo>
                  <a:cubicBezTo>
                    <a:pt x="11770" y="11668"/>
                    <a:pt x="11778" y="11684"/>
                    <a:pt x="11786" y="11700"/>
                  </a:cubicBezTo>
                  <a:cubicBezTo>
                    <a:pt x="11698" y="11860"/>
                    <a:pt x="11594" y="12012"/>
                    <a:pt x="11466" y="12140"/>
                  </a:cubicBezTo>
                  <a:cubicBezTo>
                    <a:pt x="11394" y="12220"/>
                    <a:pt x="11306" y="12292"/>
                    <a:pt x="11226" y="12357"/>
                  </a:cubicBezTo>
                  <a:cubicBezTo>
                    <a:pt x="11242" y="12028"/>
                    <a:pt x="11242" y="11708"/>
                    <a:pt x="11202" y="11452"/>
                  </a:cubicBezTo>
                  <a:cubicBezTo>
                    <a:pt x="11210" y="11452"/>
                    <a:pt x="11210" y="11452"/>
                    <a:pt x="11218" y="11444"/>
                  </a:cubicBezTo>
                  <a:cubicBezTo>
                    <a:pt x="11346" y="11404"/>
                    <a:pt x="11330" y="11220"/>
                    <a:pt x="11234" y="11140"/>
                  </a:cubicBezTo>
                  <a:cubicBezTo>
                    <a:pt x="11205" y="11114"/>
                    <a:pt x="11169" y="11102"/>
                    <a:pt x="11133" y="11102"/>
                  </a:cubicBezTo>
                  <a:cubicBezTo>
                    <a:pt x="11057" y="11102"/>
                    <a:pt x="10980" y="11154"/>
                    <a:pt x="10969" y="11236"/>
                  </a:cubicBezTo>
                  <a:cubicBezTo>
                    <a:pt x="10946" y="11313"/>
                    <a:pt x="10983" y="11444"/>
                    <a:pt x="11088" y="11444"/>
                  </a:cubicBezTo>
                  <a:cubicBezTo>
                    <a:pt x="11091" y="11444"/>
                    <a:pt x="11094" y="11444"/>
                    <a:pt x="11097" y="11444"/>
                  </a:cubicBezTo>
                  <a:lnTo>
                    <a:pt x="11105" y="11444"/>
                  </a:lnTo>
                  <a:cubicBezTo>
                    <a:pt x="11105" y="11476"/>
                    <a:pt x="11113" y="11516"/>
                    <a:pt x="11113" y="11540"/>
                  </a:cubicBezTo>
                  <a:cubicBezTo>
                    <a:pt x="11121" y="11732"/>
                    <a:pt x="11113" y="11916"/>
                    <a:pt x="11105" y="12100"/>
                  </a:cubicBezTo>
                  <a:cubicBezTo>
                    <a:pt x="11097" y="12092"/>
                    <a:pt x="11081" y="12084"/>
                    <a:pt x="11073" y="12076"/>
                  </a:cubicBezTo>
                  <a:cubicBezTo>
                    <a:pt x="10937" y="11948"/>
                    <a:pt x="10817" y="11796"/>
                    <a:pt x="10721" y="11636"/>
                  </a:cubicBezTo>
                  <a:cubicBezTo>
                    <a:pt x="10705" y="11612"/>
                    <a:pt x="10689" y="11580"/>
                    <a:pt x="10673" y="11548"/>
                  </a:cubicBezTo>
                  <a:cubicBezTo>
                    <a:pt x="10713" y="11500"/>
                    <a:pt x="10713" y="11428"/>
                    <a:pt x="10681" y="11380"/>
                  </a:cubicBezTo>
                  <a:cubicBezTo>
                    <a:pt x="10652" y="11328"/>
                    <a:pt x="10596" y="11291"/>
                    <a:pt x="10537" y="11291"/>
                  </a:cubicBezTo>
                  <a:cubicBezTo>
                    <a:pt x="10532" y="11291"/>
                    <a:pt x="10526" y="11291"/>
                    <a:pt x="10521" y="11292"/>
                  </a:cubicBezTo>
                  <a:cubicBezTo>
                    <a:pt x="10425" y="11316"/>
                    <a:pt x="10393" y="11444"/>
                    <a:pt x="10457" y="11516"/>
                  </a:cubicBezTo>
                  <a:cubicBezTo>
                    <a:pt x="10473" y="11564"/>
                    <a:pt x="10521" y="11596"/>
                    <a:pt x="10569" y="11596"/>
                  </a:cubicBezTo>
                  <a:cubicBezTo>
                    <a:pt x="10625" y="11740"/>
                    <a:pt x="10953" y="12228"/>
                    <a:pt x="11097" y="12244"/>
                  </a:cubicBezTo>
                  <a:cubicBezTo>
                    <a:pt x="11081" y="12509"/>
                    <a:pt x="11049" y="12781"/>
                    <a:pt x="11009" y="13045"/>
                  </a:cubicBezTo>
                  <a:cubicBezTo>
                    <a:pt x="10985" y="13197"/>
                    <a:pt x="10953" y="13349"/>
                    <a:pt x="10905" y="13493"/>
                  </a:cubicBezTo>
                  <a:cubicBezTo>
                    <a:pt x="10857" y="13397"/>
                    <a:pt x="10809" y="13309"/>
                    <a:pt x="10753" y="13213"/>
                  </a:cubicBezTo>
                  <a:cubicBezTo>
                    <a:pt x="10673" y="13093"/>
                    <a:pt x="10585" y="12973"/>
                    <a:pt x="10497" y="12853"/>
                  </a:cubicBezTo>
                  <a:cubicBezTo>
                    <a:pt x="10497" y="12837"/>
                    <a:pt x="10489" y="12821"/>
                    <a:pt x="10489" y="12813"/>
                  </a:cubicBezTo>
                  <a:cubicBezTo>
                    <a:pt x="10473" y="12693"/>
                    <a:pt x="10449" y="12581"/>
                    <a:pt x="10425" y="12461"/>
                  </a:cubicBezTo>
                  <a:cubicBezTo>
                    <a:pt x="10369" y="12212"/>
                    <a:pt x="10305" y="11964"/>
                    <a:pt x="10225" y="11716"/>
                  </a:cubicBezTo>
                  <a:cubicBezTo>
                    <a:pt x="10137" y="11420"/>
                    <a:pt x="10025" y="11140"/>
                    <a:pt x="9904" y="10851"/>
                  </a:cubicBezTo>
                  <a:cubicBezTo>
                    <a:pt x="9736" y="10467"/>
                    <a:pt x="9536" y="10091"/>
                    <a:pt x="9264" y="9770"/>
                  </a:cubicBezTo>
                  <a:cubicBezTo>
                    <a:pt x="9128" y="9602"/>
                    <a:pt x="8976" y="9442"/>
                    <a:pt x="8800" y="9306"/>
                  </a:cubicBezTo>
                  <a:cubicBezTo>
                    <a:pt x="8551" y="9130"/>
                    <a:pt x="8279" y="9002"/>
                    <a:pt x="7999" y="8890"/>
                  </a:cubicBezTo>
                  <a:cubicBezTo>
                    <a:pt x="7510" y="8689"/>
                    <a:pt x="6990" y="8553"/>
                    <a:pt x="6462" y="8457"/>
                  </a:cubicBezTo>
                  <a:cubicBezTo>
                    <a:pt x="5869" y="8337"/>
                    <a:pt x="5277" y="8225"/>
                    <a:pt x="4692" y="8113"/>
                  </a:cubicBezTo>
                  <a:cubicBezTo>
                    <a:pt x="4396" y="8057"/>
                    <a:pt x="4092" y="8017"/>
                    <a:pt x="3787" y="7993"/>
                  </a:cubicBezTo>
                  <a:cubicBezTo>
                    <a:pt x="3635" y="7985"/>
                    <a:pt x="3483" y="7977"/>
                    <a:pt x="3331" y="7977"/>
                  </a:cubicBezTo>
                  <a:cubicBezTo>
                    <a:pt x="3292" y="7977"/>
                    <a:pt x="3240" y="7967"/>
                    <a:pt x="3192" y="7967"/>
                  </a:cubicBezTo>
                  <a:cubicBezTo>
                    <a:pt x="3131" y="7967"/>
                    <a:pt x="3077" y="7982"/>
                    <a:pt x="3059" y="8049"/>
                  </a:cubicBezTo>
                  <a:cubicBezTo>
                    <a:pt x="3035" y="8177"/>
                    <a:pt x="3155" y="8265"/>
                    <a:pt x="3227" y="8353"/>
                  </a:cubicBezTo>
                  <a:cubicBezTo>
                    <a:pt x="3331" y="8457"/>
                    <a:pt x="3443" y="8561"/>
                    <a:pt x="3547" y="8665"/>
                  </a:cubicBezTo>
                  <a:cubicBezTo>
                    <a:pt x="3883" y="8978"/>
                    <a:pt x="4196" y="9322"/>
                    <a:pt x="4492" y="9682"/>
                  </a:cubicBezTo>
                  <a:cubicBezTo>
                    <a:pt x="4884" y="10171"/>
                    <a:pt x="5293" y="10659"/>
                    <a:pt x="5805" y="11027"/>
                  </a:cubicBezTo>
                  <a:cubicBezTo>
                    <a:pt x="6526" y="11556"/>
                    <a:pt x="7366" y="11900"/>
                    <a:pt x="8207" y="12172"/>
                  </a:cubicBezTo>
                  <a:cubicBezTo>
                    <a:pt x="8639" y="12300"/>
                    <a:pt x="9072" y="12437"/>
                    <a:pt x="9496" y="12573"/>
                  </a:cubicBezTo>
                  <a:cubicBezTo>
                    <a:pt x="9760" y="12661"/>
                    <a:pt x="10025" y="12741"/>
                    <a:pt x="10289" y="12837"/>
                  </a:cubicBezTo>
                  <a:cubicBezTo>
                    <a:pt x="10305" y="12837"/>
                    <a:pt x="10321" y="12845"/>
                    <a:pt x="10345" y="12861"/>
                  </a:cubicBezTo>
                  <a:cubicBezTo>
                    <a:pt x="10457" y="13013"/>
                    <a:pt x="10569" y="13165"/>
                    <a:pt x="10673" y="13325"/>
                  </a:cubicBezTo>
                  <a:cubicBezTo>
                    <a:pt x="10865" y="13638"/>
                    <a:pt x="11001" y="13982"/>
                    <a:pt x="11137" y="14326"/>
                  </a:cubicBezTo>
                  <a:cubicBezTo>
                    <a:pt x="11402" y="15039"/>
                    <a:pt x="11546" y="15807"/>
                    <a:pt x="11906" y="16488"/>
                  </a:cubicBezTo>
                  <a:cubicBezTo>
                    <a:pt x="12066" y="16792"/>
                    <a:pt x="12234" y="17088"/>
                    <a:pt x="12435" y="17369"/>
                  </a:cubicBezTo>
                  <a:cubicBezTo>
                    <a:pt x="12691" y="17689"/>
                    <a:pt x="12939" y="18017"/>
                    <a:pt x="13203" y="18321"/>
                  </a:cubicBezTo>
                  <a:cubicBezTo>
                    <a:pt x="13283" y="18418"/>
                    <a:pt x="13363" y="18514"/>
                    <a:pt x="13451" y="18610"/>
                  </a:cubicBezTo>
                  <a:cubicBezTo>
                    <a:pt x="13499" y="18666"/>
                    <a:pt x="13547" y="18722"/>
                    <a:pt x="13596" y="18778"/>
                  </a:cubicBezTo>
                  <a:cubicBezTo>
                    <a:pt x="13604" y="18786"/>
                    <a:pt x="13620" y="18794"/>
                    <a:pt x="13636" y="18794"/>
                  </a:cubicBezTo>
                  <a:cubicBezTo>
                    <a:pt x="13644" y="18810"/>
                    <a:pt x="13644" y="18826"/>
                    <a:pt x="13644" y="18842"/>
                  </a:cubicBezTo>
                  <a:cubicBezTo>
                    <a:pt x="13772" y="19963"/>
                    <a:pt x="13932" y="21076"/>
                    <a:pt x="14196" y="22173"/>
                  </a:cubicBezTo>
                  <a:cubicBezTo>
                    <a:pt x="14500" y="23430"/>
                    <a:pt x="14973" y="24655"/>
                    <a:pt x="15109" y="25944"/>
                  </a:cubicBezTo>
                  <a:cubicBezTo>
                    <a:pt x="15261" y="27377"/>
                    <a:pt x="15245" y="28810"/>
                    <a:pt x="15341" y="30243"/>
                  </a:cubicBezTo>
                  <a:cubicBezTo>
                    <a:pt x="15125" y="30003"/>
                    <a:pt x="14620" y="29619"/>
                    <a:pt x="14556" y="29555"/>
                  </a:cubicBezTo>
                  <a:cubicBezTo>
                    <a:pt x="13940" y="29074"/>
                    <a:pt x="13323" y="28594"/>
                    <a:pt x="12723" y="28098"/>
                  </a:cubicBezTo>
                  <a:cubicBezTo>
                    <a:pt x="12723" y="28042"/>
                    <a:pt x="12723" y="27994"/>
                    <a:pt x="12731" y="27937"/>
                  </a:cubicBezTo>
                  <a:cubicBezTo>
                    <a:pt x="12731" y="27761"/>
                    <a:pt x="12739" y="27585"/>
                    <a:pt x="12739" y="27417"/>
                  </a:cubicBezTo>
                  <a:cubicBezTo>
                    <a:pt x="12747" y="26752"/>
                    <a:pt x="12723" y="26088"/>
                    <a:pt x="12651" y="25423"/>
                  </a:cubicBezTo>
                  <a:cubicBezTo>
                    <a:pt x="12667" y="25423"/>
                    <a:pt x="12691" y="25415"/>
                    <a:pt x="12707" y="25391"/>
                  </a:cubicBezTo>
                  <a:cubicBezTo>
                    <a:pt x="12971" y="25055"/>
                    <a:pt x="13179" y="24671"/>
                    <a:pt x="13291" y="24254"/>
                  </a:cubicBezTo>
                  <a:cubicBezTo>
                    <a:pt x="13379" y="23966"/>
                    <a:pt x="13435" y="23662"/>
                    <a:pt x="13435" y="23366"/>
                  </a:cubicBezTo>
                  <a:cubicBezTo>
                    <a:pt x="13427" y="22917"/>
                    <a:pt x="13307" y="22485"/>
                    <a:pt x="13139" y="22069"/>
                  </a:cubicBezTo>
                  <a:cubicBezTo>
                    <a:pt x="12995" y="21708"/>
                    <a:pt x="12819" y="21364"/>
                    <a:pt x="12611" y="21036"/>
                  </a:cubicBezTo>
                  <a:cubicBezTo>
                    <a:pt x="12411" y="20715"/>
                    <a:pt x="12170" y="20427"/>
                    <a:pt x="11938" y="20131"/>
                  </a:cubicBezTo>
                  <a:cubicBezTo>
                    <a:pt x="11842" y="20003"/>
                    <a:pt x="11746" y="19875"/>
                    <a:pt x="11650" y="19755"/>
                  </a:cubicBezTo>
                  <a:cubicBezTo>
                    <a:pt x="11626" y="19723"/>
                    <a:pt x="11610" y="19691"/>
                    <a:pt x="11578" y="19675"/>
                  </a:cubicBezTo>
                  <a:cubicBezTo>
                    <a:pt x="11570" y="19651"/>
                    <a:pt x="11570" y="19619"/>
                    <a:pt x="11570" y="19595"/>
                  </a:cubicBezTo>
                  <a:cubicBezTo>
                    <a:pt x="11514" y="19218"/>
                    <a:pt x="11402" y="18858"/>
                    <a:pt x="11250" y="18514"/>
                  </a:cubicBezTo>
                  <a:cubicBezTo>
                    <a:pt x="11089" y="18153"/>
                    <a:pt x="10905" y="17809"/>
                    <a:pt x="10705" y="17473"/>
                  </a:cubicBezTo>
                  <a:cubicBezTo>
                    <a:pt x="10649" y="17385"/>
                    <a:pt x="10593" y="17281"/>
                    <a:pt x="10513" y="17217"/>
                  </a:cubicBezTo>
                  <a:cubicBezTo>
                    <a:pt x="10504" y="17210"/>
                    <a:pt x="10495" y="17208"/>
                    <a:pt x="10486" y="17208"/>
                  </a:cubicBezTo>
                  <a:cubicBezTo>
                    <a:pt x="10473" y="17208"/>
                    <a:pt x="10462" y="17215"/>
                    <a:pt x="10457" y="17225"/>
                  </a:cubicBezTo>
                  <a:cubicBezTo>
                    <a:pt x="10449" y="17209"/>
                    <a:pt x="10433" y="17201"/>
                    <a:pt x="10425" y="17201"/>
                  </a:cubicBezTo>
                  <a:cubicBezTo>
                    <a:pt x="10377" y="17201"/>
                    <a:pt x="10377" y="17249"/>
                    <a:pt x="10393" y="17281"/>
                  </a:cubicBezTo>
                  <a:cubicBezTo>
                    <a:pt x="10401" y="17313"/>
                    <a:pt x="10417" y="17345"/>
                    <a:pt x="10425" y="17377"/>
                  </a:cubicBezTo>
                  <a:cubicBezTo>
                    <a:pt x="10457" y="17497"/>
                    <a:pt x="10489" y="17617"/>
                    <a:pt x="10513" y="17737"/>
                  </a:cubicBezTo>
                  <a:cubicBezTo>
                    <a:pt x="10561" y="18009"/>
                    <a:pt x="10577" y="18281"/>
                    <a:pt x="10609" y="18554"/>
                  </a:cubicBezTo>
                  <a:cubicBezTo>
                    <a:pt x="10641" y="18802"/>
                    <a:pt x="10673" y="19058"/>
                    <a:pt x="10705" y="19306"/>
                  </a:cubicBezTo>
                  <a:cubicBezTo>
                    <a:pt x="10761" y="19803"/>
                    <a:pt x="10841" y="20299"/>
                    <a:pt x="10889" y="20796"/>
                  </a:cubicBezTo>
                  <a:cubicBezTo>
                    <a:pt x="10921" y="21164"/>
                    <a:pt x="10945" y="21532"/>
                    <a:pt x="11009" y="21900"/>
                  </a:cubicBezTo>
                  <a:cubicBezTo>
                    <a:pt x="11049" y="22133"/>
                    <a:pt x="11105" y="22357"/>
                    <a:pt x="11170" y="22581"/>
                  </a:cubicBezTo>
                  <a:cubicBezTo>
                    <a:pt x="11194" y="22669"/>
                    <a:pt x="11210" y="22757"/>
                    <a:pt x="11242" y="22837"/>
                  </a:cubicBezTo>
                  <a:cubicBezTo>
                    <a:pt x="11266" y="22885"/>
                    <a:pt x="11266" y="22957"/>
                    <a:pt x="11314" y="22973"/>
                  </a:cubicBezTo>
                  <a:cubicBezTo>
                    <a:pt x="11498" y="23630"/>
                    <a:pt x="11818" y="24238"/>
                    <a:pt x="12146" y="24831"/>
                  </a:cubicBezTo>
                  <a:cubicBezTo>
                    <a:pt x="12202" y="24943"/>
                    <a:pt x="12274" y="25047"/>
                    <a:pt x="12338" y="25159"/>
                  </a:cubicBezTo>
                  <a:cubicBezTo>
                    <a:pt x="12371" y="25207"/>
                    <a:pt x="12395" y="25263"/>
                    <a:pt x="12427" y="25311"/>
                  </a:cubicBezTo>
                  <a:cubicBezTo>
                    <a:pt x="12439" y="25336"/>
                    <a:pt x="12460" y="25346"/>
                    <a:pt x="12484" y="25346"/>
                  </a:cubicBezTo>
                  <a:cubicBezTo>
                    <a:pt x="12491" y="25346"/>
                    <a:pt x="12499" y="25345"/>
                    <a:pt x="12507" y="25343"/>
                  </a:cubicBezTo>
                  <a:cubicBezTo>
                    <a:pt x="12547" y="25720"/>
                    <a:pt x="12579" y="26104"/>
                    <a:pt x="12595" y="26488"/>
                  </a:cubicBezTo>
                  <a:cubicBezTo>
                    <a:pt x="12611" y="26865"/>
                    <a:pt x="12611" y="27249"/>
                    <a:pt x="12603" y="27633"/>
                  </a:cubicBezTo>
                  <a:cubicBezTo>
                    <a:pt x="12603" y="27745"/>
                    <a:pt x="12603" y="27857"/>
                    <a:pt x="12595" y="27969"/>
                  </a:cubicBezTo>
                  <a:cubicBezTo>
                    <a:pt x="12595" y="27977"/>
                    <a:pt x="12595" y="27986"/>
                    <a:pt x="12595" y="27994"/>
                  </a:cubicBezTo>
                  <a:cubicBezTo>
                    <a:pt x="12579" y="27977"/>
                    <a:pt x="12555" y="27969"/>
                    <a:pt x="12539" y="27953"/>
                  </a:cubicBezTo>
                  <a:cubicBezTo>
                    <a:pt x="11618" y="27153"/>
                    <a:pt x="10737" y="26296"/>
                    <a:pt x="10001" y="25319"/>
                  </a:cubicBezTo>
                  <a:cubicBezTo>
                    <a:pt x="9544" y="24679"/>
                    <a:pt x="9136" y="23998"/>
                    <a:pt x="8752" y="23302"/>
                  </a:cubicBezTo>
                  <a:cubicBezTo>
                    <a:pt x="8752" y="23302"/>
                    <a:pt x="8752" y="23302"/>
                    <a:pt x="8752" y="23294"/>
                  </a:cubicBezTo>
                  <a:cubicBezTo>
                    <a:pt x="8800" y="23190"/>
                    <a:pt x="8776" y="23045"/>
                    <a:pt x="8792" y="22933"/>
                  </a:cubicBezTo>
                  <a:cubicBezTo>
                    <a:pt x="8800" y="22581"/>
                    <a:pt x="8776" y="22237"/>
                    <a:pt x="8752" y="21884"/>
                  </a:cubicBezTo>
                  <a:cubicBezTo>
                    <a:pt x="8719" y="21356"/>
                    <a:pt x="8736" y="20812"/>
                    <a:pt x="8607" y="20291"/>
                  </a:cubicBezTo>
                  <a:cubicBezTo>
                    <a:pt x="8471" y="19747"/>
                    <a:pt x="8223" y="19226"/>
                    <a:pt x="7943" y="18738"/>
                  </a:cubicBezTo>
                  <a:cubicBezTo>
                    <a:pt x="7631" y="18177"/>
                    <a:pt x="7254" y="17665"/>
                    <a:pt x="6798" y="17217"/>
                  </a:cubicBezTo>
                  <a:cubicBezTo>
                    <a:pt x="6350" y="16752"/>
                    <a:pt x="5973" y="16224"/>
                    <a:pt x="5509" y="15767"/>
                  </a:cubicBezTo>
                  <a:cubicBezTo>
                    <a:pt x="5341" y="15615"/>
                    <a:pt x="5084" y="15296"/>
                    <a:pt x="4959" y="15296"/>
                  </a:cubicBezTo>
                  <a:cubicBezTo>
                    <a:pt x="4886" y="15296"/>
                    <a:pt x="4858" y="15403"/>
                    <a:pt x="4916" y="15711"/>
                  </a:cubicBezTo>
                  <a:cubicBezTo>
                    <a:pt x="4988" y="16256"/>
                    <a:pt x="5092" y="16800"/>
                    <a:pt x="5245" y="17329"/>
                  </a:cubicBezTo>
                  <a:cubicBezTo>
                    <a:pt x="5445" y="18081"/>
                    <a:pt x="5661" y="18826"/>
                    <a:pt x="5909" y="19563"/>
                  </a:cubicBezTo>
                  <a:cubicBezTo>
                    <a:pt x="6197" y="20523"/>
                    <a:pt x="6582" y="21460"/>
                    <a:pt x="7238" y="22237"/>
                  </a:cubicBezTo>
                  <a:cubicBezTo>
                    <a:pt x="7583" y="22677"/>
                    <a:pt x="7991" y="23053"/>
                    <a:pt x="8471" y="23334"/>
                  </a:cubicBezTo>
                  <a:cubicBezTo>
                    <a:pt x="8535" y="23358"/>
                    <a:pt x="8615" y="23438"/>
                    <a:pt x="8695" y="23462"/>
                  </a:cubicBezTo>
                  <a:cubicBezTo>
                    <a:pt x="8936" y="23918"/>
                    <a:pt x="9208" y="24350"/>
                    <a:pt x="9480" y="24791"/>
                  </a:cubicBezTo>
                  <a:cubicBezTo>
                    <a:pt x="10177" y="25912"/>
                    <a:pt x="11121" y="26849"/>
                    <a:pt x="12082" y="27729"/>
                  </a:cubicBezTo>
                  <a:cubicBezTo>
                    <a:pt x="12739" y="28322"/>
                    <a:pt x="13451" y="28858"/>
                    <a:pt x="14140" y="29403"/>
                  </a:cubicBezTo>
                  <a:lnTo>
                    <a:pt x="13972" y="29403"/>
                  </a:lnTo>
                  <a:cubicBezTo>
                    <a:pt x="13780" y="29403"/>
                    <a:pt x="13584" y="29405"/>
                    <a:pt x="13388" y="29405"/>
                  </a:cubicBezTo>
                  <a:cubicBezTo>
                    <a:pt x="13193" y="29405"/>
                    <a:pt x="12999" y="29403"/>
                    <a:pt x="12811" y="29395"/>
                  </a:cubicBezTo>
                  <a:cubicBezTo>
                    <a:pt x="11706" y="29315"/>
                    <a:pt x="10601" y="29227"/>
                    <a:pt x="9512" y="29050"/>
                  </a:cubicBezTo>
                  <a:cubicBezTo>
                    <a:pt x="9488" y="28842"/>
                    <a:pt x="8687" y="28370"/>
                    <a:pt x="8591" y="28202"/>
                  </a:cubicBezTo>
                  <a:cubicBezTo>
                    <a:pt x="8119" y="27689"/>
                    <a:pt x="7783" y="27025"/>
                    <a:pt x="7150" y="26680"/>
                  </a:cubicBezTo>
                  <a:cubicBezTo>
                    <a:pt x="7014" y="26600"/>
                    <a:pt x="6870" y="26552"/>
                    <a:pt x="6718" y="26528"/>
                  </a:cubicBezTo>
                  <a:cubicBezTo>
                    <a:pt x="6646" y="26496"/>
                    <a:pt x="6574" y="26464"/>
                    <a:pt x="6502" y="26432"/>
                  </a:cubicBezTo>
                  <a:cubicBezTo>
                    <a:pt x="6109" y="26272"/>
                    <a:pt x="5693" y="26192"/>
                    <a:pt x="5269" y="26168"/>
                  </a:cubicBezTo>
                  <a:cubicBezTo>
                    <a:pt x="5170" y="26163"/>
                    <a:pt x="5072" y="26161"/>
                    <a:pt x="4973" y="26161"/>
                  </a:cubicBezTo>
                  <a:cubicBezTo>
                    <a:pt x="4409" y="26161"/>
                    <a:pt x="3851" y="26236"/>
                    <a:pt x="3299" y="26352"/>
                  </a:cubicBezTo>
                  <a:cubicBezTo>
                    <a:pt x="2827" y="26448"/>
                    <a:pt x="2362" y="26592"/>
                    <a:pt x="1882" y="26680"/>
                  </a:cubicBezTo>
                  <a:cubicBezTo>
                    <a:pt x="1626" y="26728"/>
                    <a:pt x="1369" y="26760"/>
                    <a:pt x="1113" y="26768"/>
                  </a:cubicBezTo>
                  <a:cubicBezTo>
                    <a:pt x="1079" y="26770"/>
                    <a:pt x="1044" y="26770"/>
                    <a:pt x="1009" y="26770"/>
                  </a:cubicBezTo>
                  <a:cubicBezTo>
                    <a:pt x="836" y="26770"/>
                    <a:pt x="662" y="26754"/>
                    <a:pt x="489" y="26720"/>
                  </a:cubicBezTo>
                  <a:cubicBezTo>
                    <a:pt x="457" y="26712"/>
                    <a:pt x="433" y="26704"/>
                    <a:pt x="401" y="26696"/>
                  </a:cubicBezTo>
                  <a:cubicBezTo>
                    <a:pt x="289" y="26648"/>
                    <a:pt x="184" y="26608"/>
                    <a:pt x="72" y="26552"/>
                  </a:cubicBezTo>
                  <a:cubicBezTo>
                    <a:pt x="40" y="26552"/>
                    <a:pt x="8" y="26576"/>
                    <a:pt x="0" y="26608"/>
                  </a:cubicBezTo>
                  <a:lnTo>
                    <a:pt x="8" y="26600"/>
                  </a:lnTo>
                  <a:cubicBezTo>
                    <a:pt x="8" y="26688"/>
                    <a:pt x="128" y="26704"/>
                    <a:pt x="184" y="26744"/>
                  </a:cubicBezTo>
                  <a:cubicBezTo>
                    <a:pt x="192" y="26744"/>
                    <a:pt x="200" y="26752"/>
                    <a:pt x="208" y="26752"/>
                  </a:cubicBezTo>
                  <a:cubicBezTo>
                    <a:pt x="208" y="26752"/>
                    <a:pt x="216" y="26752"/>
                    <a:pt x="216" y="26760"/>
                  </a:cubicBezTo>
                  <a:cubicBezTo>
                    <a:pt x="1249" y="27185"/>
                    <a:pt x="2346" y="27433"/>
                    <a:pt x="3339" y="27969"/>
                  </a:cubicBezTo>
                  <a:cubicBezTo>
                    <a:pt x="4140" y="28386"/>
                    <a:pt x="4892" y="28906"/>
                    <a:pt x="5749" y="29211"/>
                  </a:cubicBezTo>
                  <a:cubicBezTo>
                    <a:pt x="6290" y="29384"/>
                    <a:pt x="6860" y="29470"/>
                    <a:pt x="7428" y="29470"/>
                  </a:cubicBezTo>
                  <a:cubicBezTo>
                    <a:pt x="7752" y="29470"/>
                    <a:pt x="8075" y="29442"/>
                    <a:pt x="8391" y="29387"/>
                  </a:cubicBezTo>
                  <a:cubicBezTo>
                    <a:pt x="8679" y="29331"/>
                    <a:pt x="8968" y="29283"/>
                    <a:pt x="9256" y="29219"/>
                  </a:cubicBezTo>
                  <a:cubicBezTo>
                    <a:pt x="9312" y="29195"/>
                    <a:pt x="9408" y="29203"/>
                    <a:pt x="9456" y="29170"/>
                  </a:cubicBezTo>
                  <a:cubicBezTo>
                    <a:pt x="10161" y="29291"/>
                    <a:pt x="10865" y="29355"/>
                    <a:pt x="11578" y="29427"/>
                  </a:cubicBezTo>
                  <a:cubicBezTo>
                    <a:pt x="12114" y="29475"/>
                    <a:pt x="12651" y="29523"/>
                    <a:pt x="13195" y="29531"/>
                  </a:cubicBezTo>
                  <a:cubicBezTo>
                    <a:pt x="13305" y="29533"/>
                    <a:pt x="13415" y="29534"/>
                    <a:pt x="13526" y="29534"/>
                  </a:cubicBezTo>
                  <a:cubicBezTo>
                    <a:pt x="13748" y="29534"/>
                    <a:pt x="13972" y="29531"/>
                    <a:pt x="14196" y="29531"/>
                  </a:cubicBezTo>
                  <a:lnTo>
                    <a:pt x="14308" y="29531"/>
                  </a:lnTo>
                  <a:cubicBezTo>
                    <a:pt x="14492" y="29675"/>
                    <a:pt x="14668" y="29819"/>
                    <a:pt x="14845" y="29963"/>
                  </a:cubicBezTo>
                  <a:cubicBezTo>
                    <a:pt x="14965" y="30067"/>
                    <a:pt x="15077" y="30171"/>
                    <a:pt x="15189" y="30283"/>
                  </a:cubicBezTo>
                  <a:cubicBezTo>
                    <a:pt x="15245" y="30323"/>
                    <a:pt x="15293" y="30420"/>
                    <a:pt x="15357" y="30444"/>
                  </a:cubicBezTo>
                  <a:cubicBezTo>
                    <a:pt x="15381" y="30756"/>
                    <a:pt x="15413" y="31076"/>
                    <a:pt x="15453" y="31396"/>
                  </a:cubicBezTo>
                  <a:cubicBezTo>
                    <a:pt x="15517" y="32077"/>
                    <a:pt x="15717" y="32733"/>
                    <a:pt x="15837" y="33414"/>
                  </a:cubicBezTo>
                  <a:cubicBezTo>
                    <a:pt x="15981" y="34143"/>
                    <a:pt x="16086" y="34871"/>
                    <a:pt x="16150" y="35608"/>
                  </a:cubicBezTo>
                  <a:cubicBezTo>
                    <a:pt x="16206" y="36176"/>
                    <a:pt x="16254" y="36745"/>
                    <a:pt x="16302" y="37305"/>
                  </a:cubicBezTo>
                  <a:cubicBezTo>
                    <a:pt x="16214" y="37257"/>
                    <a:pt x="16126" y="37193"/>
                    <a:pt x="16046" y="37137"/>
                  </a:cubicBezTo>
                  <a:cubicBezTo>
                    <a:pt x="15701" y="36889"/>
                    <a:pt x="15365" y="36625"/>
                    <a:pt x="15053" y="36352"/>
                  </a:cubicBezTo>
                  <a:cubicBezTo>
                    <a:pt x="14949" y="36248"/>
                    <a:pt x="14845" y="36144"/>
                    <a:pt x="14740" y="36040"/>
                  </a:cubicBezTo>
                  <a:cubicBezTo>
                    <a:pt x="14797" y="35896"/>
                    <a:pt x="14805" y="35680"/>
                    <a:pt x="14829" y="35560"/>
                  </a:cubicBezTo>
                  <a:cubicBezTo>
                    <a:pt x="14861" y="35248"/>
                    <a:pt x="14853" y="34927"/>
                    <a:pt x="14789" y="34615"/>
                  </a:cubicBezTo>
                  <a:cubicBezTo>
                    <a:pt x="14949" y="34535"/>
                    <a:pt x="15133" y="34431"/>
                    <a:pt x="15245" y="34295"/>
                  </a:cubicBezTo>
                  <a:cubicBezTo>
                    <a:pt x="15571" y="34265"/>
                    <a:pt x="15479" y="33838"/>
                    <a:pt x="15215" y="33838"/>
                  </a:cubicBezTo>
                  <a:cubicBezTo>
                    <a:pt x="15194" y="33838"/>
                    <a:pt x="15172" y="33840"/>
                    <a:pt x="15149" y="33846"/>
                  </a:cubicBezTo>
                  <a:cubicBezTo>
                    <a:pt x="14965" y="33926"/>
                    <a:pt x="14965" y="34167"/>
                    <a:pt x="15101" y="34263"/>
                  </a:cubicBezTo>
                  <a:cubicBezTo>
                    <a:pt x="15037" y="34311"/>
                    <a:pt x="14965" y="34359"/>
                    <a:pt x="14893" y="34407"/>
                  </a:cubicBezTo>
                  <a:cubicBezTo>
                    <a:pt x="14853" y="34439"/>
                    <a:pt x="14805" y="34455"/>
                    <a:pt x="14764" y="34479"/>
                  </a:cubicBezTo>
                  <a:cubicBezTo>
                    <a:pt x="14708" y="34223"/>
                    <a:pt x="14628" y="33982"/>
                    <a:pt x="14524" y="33750"/>
                  </a:cubicBezTo>
                  <a:cubicBezTo>
                    <a:pt x="14761" y="33602"/>
                    <a:pt x="14581" y="33222"/>
                    <a:pt x="14337" y="33222"/>
                  </a:cubicBezTo>
                  <a:cubicBezTo>
                    <a:pt x="14317" y="33222"/>
                    <a:pt x="14297" y="33224"/>
                    <a:pt x="14276" y="33230"/>
                  </a:cubicBezTo>
                  <a:cubicBezTo>
                    <a:pt x="13936" y="33346"/>
                    <a:pt x="14104" y="33776"/>
                    <a:pt x="14383" y="33776"/>
                  </a:cubicBezTo>
                  <a:cubicBezTo>
                    <a:pt x="14392" y="33776"/>
                    <a:pt x="14402" y="33775"/>
                    <a:pt x="14412" y="33774"/>
                  </a:cubicBezTo>
                  <a:cubicBezTo>
                    <a:pt x="14412" y="33790"/>
                    <a:pt x="14420" y="33806"/>
                    <a:pt x="14428" y="33830"/>
                  </a:cubicBezTo>
                  <a:cubicBezTo>
                    <a:pt x="14628" y="34351"/>
                    <a:pt x="14756" y="34927"/>
                    <a:pt x="14692" y="35488"/>
                  </a:cubicBezTo>
                  <a:cubicBezTo>
                    <a:pt x="14676" y="35616"/>
                    <a:pt x="14668" y="35752"/>
                    <a:pt x="14636" y="35880"/>
                  </a:cubicBezTo>
                  <a:cubicBezTo>
                    <a:pt x="14636" y="35888"/>
                    <a:pt x="14636" y="35904"/>
                    <a:pt x="14628" y="35928"/>
                  </a:cubicBezTo>
                  <a:cubicBezTo>
                    <a:pt x="14116" y="35384"/>
                    <a:pt x="13668" y="34783"/>
                    <a:pt x="13299" y="34143"/>
                  </a:cubicBezTo>
                  <a:cubicBezTo>
                    <a:pt x="13419" y="34039"/>
                    <a:pt x="13459" y="33838"/>
                    <a:pt x="13331" y="33718"/>
                  </a:cubicBezTo>
                  <a:cubicBezTo>
                    <a:pt x="13289" y="33556"/>
                    <a:pt x="13128" y="33431"/>
                    <a:pt x="12965" y="33431"/>
                  </a:cubicBezTo>
                  <a:cubicBezTo>
                    <a:pt x="12943" y="33431"/>
                    <a:pt x="12921" y="33433"/>
                    <a:pt x="12899" y="33438"/>
                  </a:cubicBezTo>
                  <a:cubicBezTo>
                    <a:pt x="12389" y="33596"/>
                    <a:pt x="12614" y="34225"/>
                    <a:pt x="13036" y="34225"/>
                  </a:cubicBezTo>
                  <a:cubicBezTo>
                    <a:pt x="13084" y="34225"/>
                    <a:pt x="13135" y="34217"/>
                    <a:pt x="13187" y="34199"/>
                  </a:cubicBezTo>
                  <a:cubicBezTo>
                    <a:pt x="13571" y="34879"/>
                    <a:pt x="14036" y="35512"/>
                    <a:pt x="14580" y="36072"/>
                  </a:cubicBezTo>
                  <a:cubicBezTo>
                    <a:pt x="14580" y="36080"/>
                    <a:pt x="14580" y="36080"/>
                    <a:pt x="14580" y="36080"/>
                  </a:cubicBezTo>
                  <a:cubicBezTo>
                    <a:pt x="14596" y="36096"/>
                    <a:pt x="14604" y="36112"/>
                    <a:pt x="14620" y="36128"/>
                  </a:cubicBezTo>
                  <a:cubicBezTo>
                    <a:pt x="14628" y="36136"/>
                    <a:pt x="14636" y="36136"/>
                    <a:pt x="14636" y="36144"/>
                  </a:cubicBezTo>
                  <a:lnTo>
                    <a:pt x="14652" y="36144"/>
                  </a:lnTo>
                  <a:cubicBezTo>
                    <a:pt x="14805" y="36304"/>
                    <a:pt x="14965" y="36457"/>
                    <a:pt x="15133" y="36601"/>
                  </a:cubicBezTo>
                  <a:cubicBezTo>
                    <a:pt x="15061" y="36601"/>
                    <a:pt x="14981" y="36601"/>
                    <a:pt x="14949" y="36593"/>
                  </a:cubicBezTo>
                  <a:cubicBezTo>
                    <a:pt x="14716" y="36577"/>
                    <a:pt x="14476" y="36553"/>
                    <a:pt x="14244" y="36521"/>
                  </a:cubicBezTo>
                  <a:cubicBezTo>
                    <a:pt x="14140" y="36505"/>
                    <a:pt x="14028" y="36481"/>
                    <a:pt x="13916" y="36457"/>
                  </a:cubicBezTo>
                  <a:cubicBezTo>
                    <a:pt x="13924" y="36400"/>
                    <a:pt x="13868" y="36328"/>
                    <a:pt x="13852" y="36280"/>
                  </a:cubicBezTo>
                  <a:cubicBezTo>
                    <a:pt x="13732" y="36016"/>
                    <a:pt x="13580" y="35760"/>
                    <a:pt x="13403" y="35528"/>
                  </a:cubicBezTo>
                  <a:cubicBezTo>
                    <a:pt x="13363" y="35480"/>
                    <a:pt x="13323" y="35432"/>
                    <a:pt x="13283" y="35392"/>
                  </a:cubicBezTo>
                  <a:cubicBezTo>
                    <a:pt x="13339" y="35328"/>
                    <a:pt x="13347" y="35232"/>
                    <a:pt x="13259" y="35175"/>
                  </a:cubicBezTo>
                  <a:cubicBezTo>
                    <a:pt x="13231" y="35081"/>
                    <a:pt x="13135" y="35017"/>
                    <a:pt x="13045" y="35017"/>
                  </a:cubicBezTo>
                  <a:cubicBezTo>
                    <a:pt x="12983" y="35017"/>
                    <a:pt x="12924" y="35047"/>
                    <a:pt x="12891" y="35119"/>
                  </a:cubicBezTo>
                  <a:cubicBezTo>
                    <a:pt x="12815" y="35278"/>
                    <a:pt x="12982" y="35458"/>
                    <a:pt x="13142" y="35458"/>
                  </a:cubicBezTo>
                  <a:cubicBezTo>
                    <a:pt x="13152" y="35458"/>
                    <a:pt x="13162" y="35457"/>
                    <a:pt x="13171" y="35456"/>
                  </a:cubicBezTo>
                  <a:cubicBezTo>
                    <a:pt x="13179" y="35456"/>
                    <a:pt x="13179" y="35456"/>
                    <a:pt x="13187" y="35448"/>
                  </a:cubicBezTo>
                  <a:cubicBezTo>
                    <a:pt x="13411" y="35736"/>
                    <a:pt x="13604" y="36040"/>
                    <a:pt x="13748" y="36376"/>
                  </a:cubicBezTo>
                  <a:cubicBezTo>
                    <a:pt x="13756" y="36384"/>
                    <a:pt x="13764" y="36400"/>
                    <a:pt x="13772" y="36425"/>
                  </a:cubicBezTo>
                  <a:cubicBezTo>
                    <a:pt x="13339" y="36312"/>
                    <a:pt x="12915" y="36160"/>
                    <a:pt x="12539" y="35928"/>
                  </a:cubicBezTo>
                  <a:cubicBezTo>
                    <a:pt x="12587" y="35840"/>
                    <a:pt x="12595" y="35736"/>
                    <a:pt x="12539" y="35648"/>
                  </a:cubicBezTo>
                  <a:cubicBezTo>
                    <a:pt x="12432" y="35513"/>
                    <a:pt x="12287" y="35377"/>
                    <a:pt x="12110" y="35377"/>
                  </a:cubicBezTo>
                  <a:cubicBezTo>
                    <a:pt x="12088" y="35377"/>
                    <a:pt x="12065" y="35379"/>
                    <a:pt x="12042" y="35384"/>
                  </a:cubicBezTo>
                  <a:cubicBezTo>
                    <a:pt x="11571" y="35511"/>
                    <a:pt x="11785" y="36121"/>
                    <a:pt x="12188" y="36121"/>
                  </a:cubicBezTo>
                  <a:cubicBezTo>
                    <a:pt x="12216" y="36121"/>
                    <a:pt x="12245" y="36118"/>
                    <a:pt x="12274" y="36112"/>
                  </a:cubicBezTo>
                  <a:cubicBezTo>
                    <a:pt x="12346" y="36104"/>
                    <a:pt x="12419" y="36072"/>
                    <a:pt x="12467" y="36016"/>
                  </a:cubicBezTo>
                  <a:cubicBezTo>
                    <a:pt x="12939" y="36328"/>
                    <a:pt x="13483" y="36513"/>
                    <a:pt x="14036" y="36617"/>
                  </a:cubicBezTo>
                  <a:cubicBezTo>
                    <a:pt x="13788" y="36841"/>
                    <a:pt x="13491" y="37017"/>
                    <a:pt x="13195" y="37161"/>
                  </a:cubicBezTo>
                  <a:cubicBezTo>
                    <a:pt x="13075" y="37217"/>
                    <a:pt x="12947" y="37273"/>
                    <a:pt x="12827" y="37321"/>
                  </a:cubicBezTo>
                  <a:cubicBezTo>
                    <a:pt x="12763" y="37209"/>
                    <a:pt x="12659" y="37129"/>
                    <a:pt x="12539" y="37121"/>
                  </a:cubicBezTo>
                  <a:lnTo>
                    <a:pt x="12539" y="37121"/>
                  </a:lnTo>
                  <a:cubicBezTo>
                    <a:pt x="12116" y="37168"/>
                    <a:pt x="12244" y="37682"/>
                    <a:pt x="12602" y="37682"/>
                  </a:cubicBezTo>
                  <a:cubicBezTo>
                    <a:pt x="12610" y="37682"/>
                    <a:pt x="12618" y="37682"/>
                    <a:pt x="12627" y="37682"/>
                  </a:cubicBezTo>
                  <a:cubicBezTo>
                    <a:pt x="12747" y="37674"/>
                    <a:pt x="12859" y="37561"/>
                    <a:pt x="12859" y="37441"/>
                  </a:cubicBezTo>
                  <a:cubicBezTo>
                    <a:pt x="13331" y="37265"/>
                    <a:pt x="13860" y="37009"/>
                    <a:pt x="14172" y="36641"/>
                  </a:cubicBezTo>
                  <a:cubicBezTo>
                    <a:pt x="14356" y="36665"/>
                    <a:pt x="14532" y="36689"/>
                    <a:pt x="14708" y="36705"/>
                  </a:cubicBezTo>
                  <a:cubicBezTo>
                    <a:pt x="14853" y="36721"/>
                    <a:pt x="14997" y="36729"/>
                    <a:pt x="15133" y="36737"/>
                  </a:cubicBezTo>
                  <a:cubicBezTo>
                    <a:pt x="15165" y="36737"/>
                    <a:pt x="15208" y="36744"/>
                    <a:pt x="15247" y="36744"/>
                  </a:cubicBezTo>
                  <a:cubicBezTo>
                    <a:pt x="15266" y="36744"/>
                    <a:pt x="15285" y="36742"/>
                    <a:pt x="15301" y="36737"/>
                  </a:cubicBezTo>
                  <a:cubicBezTo>
                    <a:pt x="15389" y="36809"/>
                    <a:pt x="15469" y="36881"/>
                    <a:pt x="15565" y="36953"/>
                  </a:cubicBezTo>
                  <a:cubicBezTo>
                    <a:pt x="15645" y="37001"/>
                    <a:pt x="16086" y="37369"/>
                    <a:pt x="16310" y="37481"/>
                  </a:cubicBezTo>
                  <a:cubicBezTo>
                    <a:pt x="16398" y="38474"/>
                    <a:pt x="16486" y="39467"/>
                    <a:pt x="16574" y="40460"/>
                  </a:cubicBezTo>
                  <a:cubicBezTo>
                    <a:pt x="16590" y="40620"/>
                    <a:pt x="16598" y="40780"/>
                    <a:pt x="16622" y="40940"/>
                  </a:cubicBezTo>
                  <a:cubicBezTo>
                    <a:pt x="16630" y="40980"/>
                    <a:pt x="16638" y="41012"/>
                    <a:pt x="16646" y="41044"/>
                  </a:cubicBezTo>
                  <a:cubicBezTo>
                    <a:pt x="16653" y="41078"/>
                    <a:pt x="16676" y="41094"/>
                    <a:pt x="16707" y="41094"/>
                  </a:cubicBezTo>
                  <a:cubicBezTo>
                    <a:pt x="16713" y="41094"/>
                    <a:pt x="16719" y="41094"/>
                    <a:pt x="16726" y="41092"/>
                  </a:cubicBezTo>
                  <a:cubicBezTo>
                    <a:pt x="16742" y="41092"/>
                    <a:pt x="16750" y="41076"/>
                    <a:pt x="16758" y="41068"/>
                  </a:cubicBezTo>
                  <a:cubicBezTo>
                    <a:pt x="16774" y="41044"/>
                    <a:pt x="16766" y="41020"/>
                    <a:pt x="16766" y="40996"/>
                  </a:cubicBezTo>
                  <a:cubicBezTo>
                    <a:pt x="16758" y="40956"/>
                    <a:pt x="16750" y="40924"/>
                    <a:pt x="16750" y="40884"/>
                  </a:cubicBezTo>
                  <a:cubicBezTo>
                    <a:pt x="16694" y="40212"/>
                    <a:pt x="16630" y="39539"/>
                    <a:pt x="16566" y="38867"/>
                  </a:cubicBezTo>
                  <a:cubicBezTo>
                    <a:pt x="16526" y="38394"/>
                    <a:pt x="16486" y="37930"/>
                    <a:pt x="16446" y="37465"/>
                  </a:cubicBezTo>
                  <a:cubicBezTo>
                    <a:pt x="16454" y="37449"/>
                    <a:pt x="16454" y="37433"/>
                    <a:pt x="16446" y="37425"/>
                  </a:cubicBezTo>
                  <a:cubicBezTo>
                    <a:pt x="16374" y="36561"/>
                    <a:pt x="16294" y="35696"/>
                    <a:pt x="16198" y="34831"/>
                  </a:cubicBezTo>
                  <a:cubicBezTo>
                    <a:pt x="16190" y="34783"/>
                    <a:pt x="16182" y="34743"/>
                    <a:pt x="16182" y="34695"/>
                  </a:cubicBezTo>
                  <a:cubicBezTo>
                    <a:pt x="16190" y="34695"/>
                    <a:pt x="16206" y="34695"/>
                    <a:pt x="16222" y="34679"/>
                  </a:cubicBezTo>
                  <a:cubicBezTo>
                    <a:pt x="16670" y="34247"/>
                    <a:pt x="17086" y="33782"/>
                    <a:pt x="17471" y="33294"/>
                  </a:cubicBezTo>
                  <a:cubicBezTo>
                    <a:pt x="17535" y="33302"/>
                    <a:pt x="17607" y="33310"/>
                    <a:pt x="17671" y="33318"/>
                  </a:cubicBezTo>
                  <a:cubicBezTo>
                    <a:pt x="17807" y="33330"/>
                    <a:pt x="17943" y="33336"/>
                    <a:pt x="18078" y="33336"/>
                  </a:cubicBezTo>
                  <a:cubicBezTo>
                    <a:pt x="18213" y="33336"/>
                    <a:pt x="18347" y="33330"/>
                    <a:pt x="18480" y="33318"/>
                  </a:cubicBezTo>
                  <a:cubicBezTo>
                    <a:pt x="18664" y="33302"/>
                    <a:pt x="18840" y="33246"/>
                    <a:pt x="19024" y="33214"/>
                  </a:cubicBezTo>
                  <a:cubicBezTo>
                    <a:pt x="19352" y="33134"/>
                    <a:pt x="19681" y="33022"/>
                    <a:pt x="19985" y="32878"/>
                  </a:cubicBezTo>
                  <a:cubicBezTo>
                    <a:pt x="20201" y="32773"/>
                    <a:pt x="20409" y="32645"/>
                    <a:pt x="20617" y="32517"/>
                  </a:cubicBezTo>
                  <a:cubicBezTo>
                    <a:pt x="20753" y="32429"/>
                    <a:pt x="20898" y="32333"/>
                    <a:pt x="21026" y="32229"/>
                  </a:cubicBezTo>
                  <a:cubicBezTo>
                    <a:pt x="21530" y="31813"/>
                    <a:pt x="21962" y="31300"/>
                    <a:pt x="22251" y="30708"/>
                  </a:cubicBezTo>
                  <a:cubicBezTo>
                    <a:pt x="22379" y="30452"/>
                    <a:pt x="22475" y="30171"/>
                    <a:pt x="22539" y="29883"/>
                  </a:cubicBezTo>
                  <a:cubicBezTo>
                    <a:pt x="22611" y="29539"/>
                    <a:pt x="22651" y="29186"/>
                    <a:pt x="22675" y="28834"/>
                  </a:cubicBezTo>
                  <a:cubicBezTo>
                    <a:pt x="22731" y="28050"/>
                    <a:pt x="22715" y="27257"/>
                    <a:pt x="22739" y="26472"/>
                  </a:cubicBezTo>
                  <a:cubicBezTo>
                    <a:pt x="22755" y="26096"/>
                    <a:pt x="22771" y="25712"/>
                    <a:pt x="22787" y="25335"/>
                  </a:cubicBezTo>
                  <a:cubicBezTo>
                    <a:pt x="22803" y="24919"/>
                    <a:pt x="22827" y="24503"/>
                    <a:pt x="22843" y="24086"/>
                  </a:cubicBezTo>
                  <a:cubicBezTo>
                    <a:pt x="22843" y="24070"/>
                    <a:pt x="22843" y="24054"/>
                    <a:pt x="22843" y="24038"/>
                  </a:cubicBezTo>
                  <a:cubicBezTo>
                    <a:pt x="23107" y="23486"/>
                    <a:pt x="23276" y="22877"/>
                    <a:pt x="23380" y="22277"/>
                  </a:cubicBezTo>
                  <a:cubicBezTo>
                    <a:pt x="23420" y="22021"/>
                    <a:pt x="23452" y="21764"/>
                    <a:pt x="23484" y="21508"/>
                  </a:cubicBezTo>
                  <a:cubicBezTo>
                    <a:pt x="23500" y="21412"/>
                    <a:pt x="23508" y="21316"/>
                    <a:pt x="23516" y="21220"/>
                  </a:cubicBezTo>
                  <a:cubicBezTo>
                    <a:pt x="23523" y="21174"/>
                    <a:pt x="23516" y="21099"/>
                    <a:pt x="23460" y="21099"/>
                  </a:cubicBezTo>
                  <a:cubicBezTo>
                    <a:pt x="23458" y="21099"/>
                    <a:pt x="23455" y="21099"/>
                    <a:pt x="23452" y="21100"/>
                  </a:cubicBezTo>
                  <a:cubicBezTo>
                    <a:pt x="23428" y="21100"/>
                    <a:pt x="23404" y="21116"/>
                    <a:pt x="23396" y="21140"/>
                  </a:cubicBezTo>
                  <a:cubicBezTo>
                    <a:pt x="23372" y="21148"/>
                    <a:pt x="23356" y="21180"/>
                    <a:pt x="23340" y="21204"/>
                  </a:cubicBezTo>
                  <a:cubicBezTo>
                    <a:pt x="23308" y="21276"/>
                    <a:pt x="23276" y="21348"/>
                    <a:pt x="23243" y="21420"/>
                  </a:cubicBezTo>
                  <a:cubicBezTo>
                    <a:pt x="23195" y="21516"/>
                    <a:pt x="23155" y="21612"/>
                    <a:pt x="23107" y="21708"/>
                  </a:cubicBezTo>
                  <a:cubicBezTo>
                    <a:pt x="22835" y="22277"/>
                    <a:pt x="22571" y="22845"/>
                    <a:pt x="22243" y="23382"/>
                  </a:cubicBezTo>
                  <a:cubicBezTo>
                    <a:pt x="22075" y="23646"/>
                    <a:pt x="21890" y="23902"/>
                    <a:pt x="21706" y="24150"/>
                  </a:cubicBezTo>
                  <a:cubicBezTo>
                    <a:pt x="21458" y="24495"/>
                    <a:pt x="21218" y="24839"/>
                    <a:pt x="20954" y="25159"/>
                  </a:cubicBezTo>
                  <a:cubicBezTo>
                    <a:pt x="20761" y="25399"/>
                    <a:pt x="20561" y="25624"/>
                    <a:pt x="20337" y="25832"/>
                  </a:cubicBezTo>
                  <a:cubicBezTo>
                    <a:pt x="20225" y="25928"/>
                    <a:pt x="20113" y="26032"/>
                    <a:pt x="19985" y="26112"/>
                  </a:cubicBezTo>
                  <a:cubicBezTo>
                    <a:pt x="19961" y="26128"/>
                    <a:pt x="19937" y="26136"/>
                    <a:pt x="19913" y="26152"/>
                  </a:cubicBezTo>
                  <a:cubicBezTo>
                    <a:pt x="19889" y="26160"/>
                    <a:pt x="19857" y="26176"/>
                    <a:pt x="19841" y="26192"/>
                  </a:cubicBezTo>
                  <a:cubicBezTo>
                    <a:pt x="19841" y="26208"/>
                    <a:pt x="19833" y="26216"/>
                    <a:pt x="19833" y="26224"/>
                  </a:cubicBezTo>
                  <a:cubicBezTo>
                    <a:pt x="19616" y="26336"/>
                    <a:pt x="19424" y="26488"/>
                    <a:pt x="19264" y="26672"/>
                  </a:cubicBezTo>
                  <a:cubicBezTo>
                    <a:pt x="18984" y="26993"/>
                    <a:pt x="18816" y="27393"/>
                    <a:pt x="18640" y="27777"/>
                  </a:cubicBezTo>
                  <a:cubicBezTo>
                    <a:pt x="18175" y="28826"/>
                    <a:pt x="17943" y="29963"/>
                    <a:pt x="17687" y="31076"/>
                  </a:cubicBezTo>
                  <a:cubicBezTo>
                    <a:pt x="17583" y="31564"/>
                    <a:pt x="17511" y="32053"/>
                    <a:pt x="17471" y="32541"/>
                  </a:cubicBezTo>
                  <a:cubicBezTo>
                    <a:pt x="17455" y="32701"/>
                    <a:pt x="17447" y="32870"/>
                    <a:pt x="17439" y="33030"/>
                  </a:cubicBezTo>
                  <a:cubicBezTo>
                    <a:pt x="17447" y="33054"/>
                    <a:pt x="17439" y="33086"/>
                    <a:pt x="17447" y="33110"/>
                  </a:cubicBezTo>
                  <a:cubicBezTo>
                    <a:pt x="17431" y="33126"/>
                    <a:pt x="17415" y="33150"/>
                    <a:pt x="17399" y="33166"/>
                  </a:cubicBezTo>
                  <a:cubicBezTo>
                    <a:pt x="17383" y="33174"/>
                    <a:pt x="17375" y="33190"/>
                    <a:pt x="17367" y="33206"/>
                  </a:cubicBezTo>
                  <a:cubicBezTo>
                    <a:pt x="17150" y="33494"/>
                    <a:pt x="16918" y="33766"/>
                    <a:pt x="16670" y="34023"/>
                  </a:cubicBezTo>
                  <a:cubicBezTo>
                    <a:pt x="16494" y="34191"/>
                    <a:pt x="16334" y="34383"/>
                    <a:pt x="16158" y="34551"/>
                  </a:cubicBezTo>
                  <a:cubicBezTo>
                    <a:pt x="16126" y="34271"/>
                    <a:pt x="16078" y="33998"/>
                    <a:pt x="16030" y="33726"/>
                  </a:cubicBezTo>
                  <a:cubicBezTo>
                    <a:pt x="15925" y="33102"/>
                    <a:pt x="15773" y="32493"/>
                    <a:pt x="15653" y="31877"/>
                  </a:cubicBezTo>
                  <a:cubicBezTo>
                    <a:pt x="15589" y="31564"/>
                    <a:pt x="15565" y="31252"/>
                    <a:pt x="15533" y="30940"/>
                  </a:cubicBezTo>
                  <a:cubicBezTo>
                    <a:pt x="15349" y="29186"/>
                    <a:pt x="15437" y="27409"/>
                    <a:pt x="15213" y="25664"/>
                  </a:cubicBezTo>
                  <a:cubicBezTo>
                    <a:pt x="15101" y="24895"/>
                    <a:pt x="14885" y="24150"/>
                    <a:pt x="14668" y="23414"/>
                  </a:cubicBezTo>
                  <a:cubicBezTo>
                    <a:pt x="14684" y="23398"/>
                    <a:pt x="14692" y="23374"/>
                    <a:pt x="14692" y="23358"/>
                  </a:cubicBezTo>
                  <a:cubicBezTo>
                    <a:pt x="14732" y="23254"/>
                    <a:pt x="14756" y="23141"/>
                    <a:pt x="14789" y="23037"/>
                  </a:cubicBezTo>
                  <a:cubicBezTo>
                    <a:pt x="14885" y="22725"/>
                    <a:pt x="14997" y="22421"/>
                    <a:pt x="15157" y="22141"/>
                  </a:cubicBezTo>
                  <a:cubicBezTo>
                    <a:pt x="15197" y="22157"/>
                    <a:pt x="15269" y="22165"/>
                    <a:pt x="15309" y="22165"/>
                  </a:cubicBezTo>
                  <a:cubicBezTo>
                    <a:pt x="15477" y="22189"/>
                    <a:pt x="15653" y="22213"/>
                    <a:pt x="15829" y="22229"/>
                  </a:cubicBezTo>
                  <a:cubicBezTo>
                    <a:pt x="16081" y="22248"/>
                    <a:pt x="16334" y="22259"/>
                    <a:pt x="16586" y="22259"/>
                  </a:cubicBezTo>
                  <a:cubicBezTo>
                    <a:pt x="16750" y="22259"/>
                    <a:pt x="16914" y="22254"/>
                    <a:pt x="17078" y="22245"/>
                  </a:cubicBezTo>
                  <a:cubicBezTo>
                    <a:pt x="17263" y="22517"/>
                    <a:pt x="17503" y="22741"/>
                    <a:pt x="17775" y="22917"/>
                  </a:cubicBezTo>
                  <a:cubicBezTo>
                    <a:pt x="17767" y="22925"/>
                    <a:pt x="17759" y="22933"/>
                    <a:pt x="17751" y="22941"/>
                  </a:cubicBezTo>
                  <a:cubicBezTo>
                    <a:pt x="17703" y="22997"/>
                    <a:pt x="17663" y="23045"/>
                    <a:pt x="17623" y="23101"/>
                  </a:cubicBezTo>
                  <a:cubicBezTo>
                    <a:pt x="17527" y="23238"/>
                    <a:pt x="17439" y="23390"/>
                    <a:pt x="17367" y="23542"/>
                  </a:cubicBezTo>
                  <a:cubicBezTo>
                    <a:pt x="17078" y="23566"/>
                    <a:pt x="16806" y="23662"/>
                    <a:pt x="16542" y="23766"/>
                  </a:cubicBezTo>
                  <a:cubicBezTo>
                    <a:pt x="16501" y="23678"/>
                    <a:pt x="16428" y="23643"/>
                    <a:pt x="16349" y="23643"/>
                  </a:cubicBezTo>
                  <a:cubicBezTo>
                    <a:pt x="16209" y="23643"/>
                    <a:pt x="16048" y="23751"/>
                    <a:pt x="15998" y="23878"/>
                  </a:cubicBezTo>
                  <a:cubicBezTo>
                    <a:pt x="15919" y="24056"/>
                    <a:pt x="16024" y="24240"/>
                    <a:pt x="16200" y="24240"/>
                  </a:cubicBezTo>
                  <a:cubicBezTo>
                    <a:pt x="16222" y="24240"/>
                    <a:pt x="16245" y="24237"/>
                    <a:pt x="16270" y="24230"/>
                  </a:cubicBezTo>
                  <a:cubicBezTo>
                    <a:pt x="16430" y="24198"/>
                    <a:pt x="16534" y="24062"/>
                    <a:pt x="16550" y="23910"/>
                  </a:cubicBezTo>
                  <a:cubicBezTo>
                    <a:pt x="16798" y="23806"/>
                    <a:pt x="17046" y="23726"/>
                    <a:pt x="17311" y="23670"/>
                  </a:cubicBezTo>
                  <a:lnTo>
                    <a:pt x="17311" y="23670"/>
                  </a:lnTo>
                  <a:cubicBezTo>
                    <a:pt x="17207" y="23926"/>
                    <a:pt x="17134" y="24190"/>
                    <a:pt x="17118" y="24471"/>
                  </a:cubicBezTo>
                  <a:cubicBezTo>
                    <a:pt x="17014" y="24527"/>
                    <a:pt x="16942" y="24631"/>
                    <a:pt x="16934" y="24743"/>
                  </a:cubicBezTo>
                  <a:cubicBezTo>
                    <a:pt x="16934" y="24863"/>
                    <a:pt x="17030" y="24991"/>
                    <a:pt x="17158" y="24999"/>
                  </a:cubicBezTo>
                  <a:cubicBezTo>
                    <a:pt x="17190" y="24991"/>
                    <a:pt x="17223" y="24991"/>
                    <a:pt x="17255" y="24991"/>
                  </a:cubicBezTo>
                  <a:cubicBezTo>
                    <a:pt x="17319" y="24983"/>
                    <a:pt x="17375" y="24959"/>
                    <a:pt x="17431" y="24927"/>
                  </a:cubicBezTo>
                  <a:cubicBezTo>
                    <a:pt x="17615" y="24799"/>
                    <a:pt x="17575" y="24511"/>
                    <a:pt x="17367" y="24439"/>
                  </a:cubicBezTo>
                  <a:cubicBezTo>
                    <a:pt x="17343" y="24429"/>
                    <a:pt x="17317" y="24425"/>
                    <a:pt x="17291" y="24425"/>
                  </a:cubicBezTo>
                  <a:cubicBezTo>
                    <a:pt x="17273" y="24425"/>
                    <a:pt x="17255" y="24427"/>
                    <a:pt x="17239" y="24431"/>
                  </a:cubicBezTo>
                  <a:cubicBezTo>
                    <a:pt x="17255" y="24254"/>
                    <a:pt x="17295" y="24086"/>
                    <a:pt x="17351" y="23926"/>
                  </a:cubicBezTo>
                  <a:cubicBezTo>
                    <a:pt x="17439" y="23654"/>
                    <a:pt x="17575" y="23390"/>
                    <a:pt x="17743" y="23157"/>
                  </a:cubicBezTo>
                  <a:cubicBezTo>
                    <a:pt x="17775" y="23117"/>
                    <a:pt x="17807" y="23077"/>
                    <a:pt x="17839" y="23045"/>
                  </a:cubicBezTo>
                  <a:cubicBezTo>
                    <a:pt x="17855" y="23029"/>
                    <a:pt x="17879" y="23005"/>
                    <a:pt x="17887" y="22981"/>
                  </a:cubicBezTo>
                  <a:cubicBezTo>
                    <a:pt x="18111" y="23109"/>
                    <a:pt x="18351" y="23214"/>
                    <a:pt x="18600" y="23286"/>
                  </a:cubicBezTo>
                  <a:cubicBezTo>
                    <a:pt x="18600" y="23294"/>
                    <a:pt x="18600" y="23302"/>
                    <a:pt x="18600" y="23310"/>
                  </a:cubicBezTo>
                  <a:cubicBezTo>
                    <a:pt x="18688" y="23510"/>
                    <a:pt x="18784" y="23710"/>
                    <a:pt x="18896" y="23902"/>
                  </a:cubicBezTo>
                  <a:cubicBezTo>
                    <a:pt x="18920" y="23926"/>
                    <a:pt x="18952" y="23982"/>
                    <a:pt x="19000" y="24030"/>
                  </a:cubicBezTo>
                  <a:cubicBezTo>
                    <a:pt x="18984" y="24070"/>
                    <a:pt x="18976" y="24118"/>
                    <a:pt x="18984" y="24166"/>
                  </a:cubicBezTo>
                  <a:cubicBezTo>
                    <a:pt x="18992" y="24262"/>
                    <a:pt x="19080" y="24334"/>
                    <a:pt x="19168" y="24350"/>
                  </a:cubicBezTo>
                  <a:cubicBezTo>
                    <a:pt x="19215" y="24385"/>
                    <a:pt x="19274" y="24401"/>
                    <a:pt x="19333" y="24401"/>
                  </a:cubicBezTo>
                  <a:cubicBezTo>
                    <a:pt x="19384" y="24401"/>
                    <a:pt x="19436" y="24389"/>
                    <a:pt x="19480" y="24366"/>
                  </a:cubicBezTo>
                  <a:cubicBezTo>
                    <a:pt x="19673" y="24286"/>
                    <a:pt x="19665" y="23974"/>
                    <a:pt x="19480" y="23886"/>
                  </a:cubicBezTo>
                  <a:cubicBezTo>
                    <a:pt x="19425" y="23860"/>
                    <a:pt x="19364" y="23847"/>
                    <a:pt x="19304" y="23847"/>
                  </a:cubicBezTo>
                  <a:cubicBezTo>
                    <a:pt x="19218" y="23847"/>
                    <a:pt x="19134" y="23874"/>
                    <a:pt x="19072" y="23926"/>
                  </a:cubicBezTo>
                  <a:cubicBezTo>
                    <a:pt x="19064" y="23910"/>
                    <a:pt x="19048" y="23902"/>
                    <a:pt x="19040" y="23886"/>
                  </a:cubicBezTo>
                  <a:cubicBezTo>
                    <a:pt x="18928" y="23710"/>
                    <a:pt x="18840" y="23526"/>
                    <a:pt x="18760" y="23334"/>
                  </a:cubicBezTo>
                  <a:lnTo>
                    <a:pt x="18760" y="23334"/>
                  </a:lnTo>
                  <a:cubicBezTo>
                    <a:pt x="18768" y="23334"/>
                    <a:pt x="18784" y="23342"/>
                    <a:pt x="18792" y="23342"/>
                  </a:cubicBezTo>
                  <a:cubicBezTo>
                    <a:pt x="18851" y="23355"/>
                    <a:pt x="19099" y="23406"/>
                    <a:pt x="19266" y="23406"/>
                  </a:cubicBezTo>
                  <a:cubicBezTo>
                    <a:pt x="19302" y="23406"/>
                    <a:pt x="19335" y="23403"/>
                    <a:pt x="19360" y="23398"/>
                  </a:cubicBezTo>
                  <a:cubicBezTo>
                    <a:pt x="19368" y="23406"/>
                    <a:pt x="19384" y="23422"/>
                    <a:pt x="19400" y="23430"/>
                  </a:cubicBezTo>
                  <a:cubicBezTo>
                    <a:pt x="19441" y="23470"/>
                    <a:pt x="19503" y="23488"/>
                    <a:pt x="19560" y="23488"/>
                  </a:cubicBezTo>
                  <a:cubicBezTo>
                    <a:pt x="19571" y="23488"/>
                    <a:pt x="19582" y="23487"/>
                    <a:pt x="19592" y="23486"/>
                  </a:cubicBezTo>
                  <a:cubicBezTo>
                    <a:pt x="19649" y="23478"/>
                    <a:pt x="19697" y="23446"/>
                    <a:pt x="19737" y="23414"/>
                  </a:cubicBezTo>
                  <a:cubicBezTo>
                    <a:pt x="19833" y="23350"/>
                    <a:pt x="19905" y="23238"/>
                    <a:pt x="19873" y="23125"/>
                  </a:cubicBezTo>
                  <a:cubicBezTo>
                    <a:pt x="19845" y="23027"/>
                    <a:pt x="19756" y="22989"/>
                    <a:pt x="19663" y="22989"/>
                  </a:cubicBezTo>
                  <a:cubicBezTo>
                    <a:pt x="19597" y="22989"/>
                    <a:pt x="19530" y="23008"/>
                    <a:pt x="19480" y="23037"/>
                  </a:cubicBezTo>
                  <a:cubicBezTo>
                    <a:pt x="19432" y="23061"/>
                    <a:pt x="19392" y="23101"/>
                    <a:pt x="19360" y="23141"/>
                  </a:cubicBezTo>
                  <a:cubicBezTo>
                    <a:pt x="19336" y="23174"/>
                    <a:pt x="19312" y="23206"/>
                    <a:pt x="19312" y="23246"/>
                  </a:cubicBezTo>
                  <a:cubicBezTo>
                    <a:pt x="19304" y="23262"/>
                    <a:pt x="19304" y="23278"/>
                    <a:pt x="19312" y="23294"/>
                  </a:cubicBezTo>
                  <a:cubicBezTo>
                    <a:pt x="19176" y="23286"/>
                    <a:pt x="19040" y="23270"/>
                    <a:pt x="18912" y="23246"/>
                  </a:cubicBezTo>
                  <a:cubicBezTo>
                    <a:pt x="18263" y="23093"/>
                    <a:pt x="17631" y="22781"/>
                    <a:pt x="17231" y="22229"/>
                  </a:cubicBezTo>
                  <a:lnTo>
                    <a:pt x="17319" y="22229"/>
                  </a:lnTo>
                  <a:cubicBezTo>
                    <a:pt x="17887" y="22173"/>
                    <a:pt x="18440" y="22053"/>
                    <a:pt x="18984" y="21892"/>
                  </a:cubicBezTo>
                  <a:cubicBezTo>
                    <a:pt x="19000" y="21924"/>
                    <a:pt x="19016" y="21948"/>
                    <a:pt x="19040" y="21973"/>
                  </a:cubicBezTo>
                  <a:cubicBezTo>
                    <a:pt x="19096" y="22047"/>
                    <a:pt x="19185" y="22087"/>
                    <a:pt x="19285" y="22087"/>
                  </a:cubicBezTo>
                  <a:cubicBezTo>
                    <a:pt x="19315" y="22087"/>
                    <a:pt x="19345" y="22084"/>
                    <a:pt x="19376" y="22077"/>
                  </a:cubicBezTo>
                  <a:cubicBezTo>
                    <a:pt x="19376" y="22077"/>
                    <a:pt x="19376" y="22069"/>
                    <a:pt x="19384" y="22069"/>
                  </a:cubicBezTo>
                  <a:cubicBezTo>
                    <a:pt x="19456" y="22069"/>
                    <a:pt x="19520" y="22037"/>
                    <a:pt x="19568" y="21973"/>
                  </a:cubicBezTo>
                  <a:cubicBezTo>
                    <a:pt x="19608" y="21932"/>
                    <a:pt x="19633" y="21876"/>
                    <a:pt x="19641" y="21828"/>
                  </a:cubicBezTo>
                  <a:cubicBezTo>
                    <a:pt x="19697" y="21692"/>
                    <a:pt x="19665" y="21524"/>
                    <a:pt x="19528" y="21452"/>
                  </a:cubicBezTo>
                  <a:cubicBezTo>
                    <a:pt x="19487" y="21433"/>
                    <a:pt x="19442" y="21425"/>
                    <a:pt x="19396" y="21425"/>
                  </a:cubicBezTo>
                  <a:cubicBezTo>
                    <a:pt x="19346" y="21425"/>
                    <a:pt x="19295" y="21435"/>
                    <a:pt x="19248" y="21452"/>
                  </a:cubicBezTo>
                  <a:cubicBezTo>
                    <a:pt x="19104" y="21484"/>
                    <a:pt x="18968" y="21612"/>
                    <a:pt x="18968" y="21764"/>
                  </a:cubicBezTo>
                  <a:cubicBezTo>
                    <a:pt x="18888" y="21788"/>
                    <a:pt x="18808" y="21804"/>
                    <a:pt x="18728" y="21828"/>
                  </a:cubicBezTo>
                  <a:cubicBezTo>
                    <a:pt x="18432" y="21908"/>
                    <a:pt x="18127" y="21981"/>
                    <a:pt x="17823" y="22029"/>
                  </a:cubicBezTo>
                  <a:cubicBezTo>
                    <a:pt x="17831" y="22021"/>
                    <a:pt x="17839" y="22005"/>
                    <a:pt x="17847" y="21997"/>
                  </a:cubicBezTo>
                  <a:cubicBezTo>
                    <a:pt x="18023" y="21780"/>
                    <a:pt x="18231" y="21572"/>
                    <a:pt x="18456" y="21404"/>
                  </a:cubicBezTo>
                  <a:cubicBezTo>
                    <a:pt x="18704" y="21228"/>
                    <a:pt x="18976" y="21100"/>
                    <a:pt x="19248" y="20964"/>
                  </a:cubicBezTo>
                  <a:cubicBezTo>
                    <a:pt x="19328" y="20932"/>
                    <a:pt x="19400" y="20892"/>
                    <a:pt x="19480" y="20852"/>
                  </a:cubicBezTo>
                  <a:cubicBezTo>
                    <a:pt x="19532" y="20903"/>
                    <a:pt x="19603" y="20939"/>
                    <a:pt x="19692" y="20939"/>
                  </a:cubicBezTo>
                  <a:cubicBezTo>
                    <a:pt x="19714" y="20939"/>
                    <a:pt x="19737" y="20936"/>
                    <a:pt x="19761" y="20932"/>
                  </a:cubicBezTo>
                  <a:cubicBezTo>
                    <a:pt x="19793" y="20924"/>
                    <a:pt x="19817" y="20916"/>
                    <a:pt x="19849" y="20900"/>
                  </a:cubicBezTo>
                  <a:cubicBezTo>
                    <a:pt x="19897" y="20892"/>
                    <a:pt x="19953" y="20868"/>
                    <a:pt x="20001" y="20828"/>
                  </a:cubicBezTo>
                  <a:cubicBezTo>
                    <a:pt x="20121" y="20747"/>
                    <a:pt x="20161" y="20579"/>
                    <a:pt x="20113" y="20435"/>
                  </a:cubicBezTo>
                  <a:cubicBezTo>
                    <a:pt x="20057" y="20305"/>
                    <a:pt x="19934" y="20242"/>
                    <a:pt x="19806" y="20242"/>
                  </a:cubicBezTo>
                  <a:cubicBezTo>
                    <a:pt x="19713" y="20242"/>
                    <a:pt x="19618" y="20275"/>
                    <a:pt x="19544" y="20339"/>
                  </a:cubicBezTo>
                  <a:cubicBezTo>
                    <a:pt x="19408" y="20435"/>
                    <a:pt x="19368" y="20603"/>
                    <a:pt x="19416" y="20739"/>
                  </a:cubicBezTo>
                  <a:cubicBezTo>
                    <a:pt x="19360" y="20764"/>
                    <a:pt x="19312" y="20780"/>
                    <a:pt x="19264" y="20804"/>
                  </a:cubicBezTo>
                  <a:cubicBezTo>
                    <a:pt x="18912" y="20980"/>
                    <a:pt x="18544" y="21140"/>
                    <a:pt x="18239" y="21404"/>
                  </a:cubicBezTo>
                  <a:cubicBezTo>
                    <a:pt x="18119" y="21508"/>
                    <a:pt x="17999" y="21628"/>
                    <a:pt x="17887" y="21748"/>
                  </a:cubicBezTo>
                  <a:cubicBezTo>
                    <a:pt x="17831" y="21820"/>
                    <a:pt x="17775" y="21884"/>
                    <a:pt x="17727" y="21965"/>
                  </a:cubicBezTo>
                  <a:cubicBezTo>
                    <a:pt x="17711" y="21989"/>
                    <a:pt x="17695" y="22021"/>
                    <a:pt x="17703" y="22045"/>
                  </a:cubicBezTo>
                  <a:cubicBezTo>
                    <a:pt x="17311" y="22109"/>
                    <a:pt x="16910" y="22133"/>
                    <a:pt x="16510" y="22133"/>
                  </a:cubicBezTo>
                  <a:cubicBezTo>
                    <a:pt x="16230" y="22133"/>
                    <a:pt x="15941" y="22117"/>
                    <a:pt x="15661" y="22085"/>
                  </a:cubicBezTo>
                  <a:cubicBezTo>
                    <a:pt x="15523" y="22085"/>
                    <a:pt x="15378" y="22052"/>
                    <a:pt x="15245" y="22052"/>
                  </a:cubicBezTo>
                  <a:cubicBezTo>
                    <a:pt x="15231" y="22052"/>
                    <a:pt x="15218" y="22052"/>
                    <a:pt x="15205" y="22053"/>
                  </a:cubicBezTo>
                  <a:cubicBezTo>
                    <a:pt x="15389" y="21716"/>
                    <a:pt x="15621" y="21404"/>
                    <a:pt x="15861" y="21108"/>
                  </a:cubicBezTo>
                  <a:cubicBezTo>
                    <a:pt x="16158" y="20755"/>
                    <a:pt x="16438" y="20387"/>
                    <a:pt x="16758" y="20059"/>
                  </a:cubicBezTo>
                  <a:cubicBezTo>
                    <a:pt x="16878" y="19931"/>
                    <a:pt x="16998" y="19819"/>
                    <a:pt x="17134" y="19707"/>
                  </a:cubicBezTo>
                  <a:cubicBezTo>
                    <a:pt x="17391" y="19506"/>
                    <a:pt x="17671" y="19346"/>
                    <a:pt x="17935" y="19162"/>
                  </a:cubicBezTo>
                  <a:cubicBezTo>
                    <a:pt x="18215" y="18962"/>
                    <a:pt x="18496" y="18762"/>
                    <a:pt x="18776" y="18562"/>
                  </a:cubicBezTo>
                  <a:cubicBezTo>
                    <a:pt x="18800" y="18562"/>
                    <a:pt x="18832" y="18554"/>
                    <a:pt x="18856" y="18538"/>
                  </a:cubicBezTo>
                  <a:cubicBezTo>
                    <a:pt x="18944" y="18490"/>
                    <a:pt x="19032" y="18442"/>
                    <a:pt x="19112" y="18394"/>
                  </a:cubicBezTo>
                  <a:cubicBezTo>
                    <a:pt x="19544" y="18153"/>
                    <a:pt x="19993" y="17921"/>
                    <a:pt x="20409" y="17649"/>
                  </a:cubicBezTo>
                  <a:cubicBezTo>
                    <a:pt x="20537" y="17561"/>
                    <a:pt x="20665" y="17465"/>
                    <a:pt x="20785" y="17377"/>
                  </a:cubicBezTo>
                  <a:cubicBezTo>
                    <a:pt x="20890" y="17305"/>
                    <a:pt x="20986" y="17225"/>
                    <a:pt x="21074" y="17128"/>
                  </a:cubicBezTo>
                  <a:cubicBezTo>
                    <a:pt x="21210" y="16992"/>
                    <a:pt x="21314" y="16832"/>
                    <a:pt x="21402" y="16664"/>
                  </a:cubicBezTo>
                  <a:cubicBezTo>
                    <a:pt x="21602" y="16480"/>
                    <a:pt x="21850" y="15807"/>
                    <a:pt x="21938" y="15591"/>
                  </a:cubicBezTo>
                  <a:cubicBezTo>
                    <a:pt x="22075" y="15215"/>
                    <a:pt x="22203" y="14847"/>
                    <a:pt x="22299" y="14462"/>
                  </a:cubicBezTo>
                  <a:cubicBezTo>
                    <a:pt x="22371" y="14174"/>
                    <a:pt x="22419" y="13878"/>
                    <a:pt x="22443" y="13582"/>
                  </a:cubicBezTo>
                  <a:cubicBezTo>
                    <a:pt x="22451" y="13509"/>
                    <a:pt x="22451" y="13429"/>
                    <a:pt x="22459" y="13349"/>
                  </a:cubicBezTo>
                  <a:cubicBezTo>
                    <a:pt x="22459" y="13333"/>
                    <a:pt x="22451" y="13317"/>
                    <a:pt x="22443" y="13301"/>
                  </a:cubicBezTo>
                  <a:cubicBezTo>
                    <a:pt x="22491" y="13165"/>
                    <a:pt x="22483" y="13021"/>
                    <a:pt x="22459" y="12821"/>
                  </a:cubicBezTo>
                  <a:cubicBezTo>
                    <a:pt x="22435" y="12605"/>
                    <a:pt x="22403" y="12397"/>
                    <a:pt x="22355" y="12188"/>
                  </a:cubicBezTo>
                  <a:cubicBezTo>
                    <a:pt x="22331" y="12044"/>
                    <a:pt x="22299" y="11892"/>
                    <a:pt x="22275" y="11748"/>
                  </a:cubicBezTo>
                  <a:cubicBezTo>
                    <a:pt x="22259" y="11686"/>
                    <a:pt x="22274" y="11564"/>
                    <a:pt x="22187" y="11564"/>
                  </a:cubicBezTo>
                  <a:cubicBezTo>
                    <a:pt x="22184" y="11564"/>
                    <a:pt x="22182" y="11564"/>
                    <a:pt x="22179" y="11564"/>
                  </a:cubicBezTo>
                  <a:cubicBezTo>
                    <a:pt x="22147" y="11564"/>
                    <a:pt x="22131" y="11588"/>
                    <a:pt x="22115" y="11604"/>
                  </a:cubicBezTo>
                  <a:cubicBezTo>
                    <a:pt x="22083" y="11628"/>
                    <a:pt x="22059" y="11652"/>
                    <a:pt x="22034" y="11676"/>
                  </a:cubicBezTo>
                  <a:cubicBezTo>
                    <a:pt x="21922" y="11764"/>
                    <a:pt x="21818" y="11852"/>
                    <a:pt x="21706" y="11940"/>
                  </a:cubicBezTo>
                  <a:cubicBezTo>
                    <a:pt x="21322" y="12228"/>
                    <a:pt x="20962" y="12533"/>
                    <a:pt x="20601" y="12845"/>
                  </a:cubicBezTo>
                  <a:cubicBezTo>
                    <a:pt x="20441" y="12989"/>
                    <a:pt x="20289" y="13133"/>
                    <a:pt x="20145" y="13285"/>
                  </a:cubicBezTo>
                  <a:cubicBezTo>
                    <a:pt x="19945" y="13501"/>
                    <a:pt x="19737" y="13702"/>
                    <a:pt x="19560" y="13934"/>
                  </a:cubicBezTo>
                  <a:cubicBezTo>
                    <a:pt x="19288" y="14270"/>
                    <a:pt x="19016" y="14630"/>
                    <a:pt x="18848" y="15039"/>
                  </a:cubicBezTo>
                  <a:cubicBezTo>
                    <a:pt x="18752" y="15263"/>
                    <a:pt x="18720" y="15503"/>
                    <a:pt x="18696" y="15743"/>
                  </a:cubicBezTo>
                  <a:cubicBezTo>
                    <a:pt x="18664" y="16056"/>
                    <a:pt x="18680" y="16376"/>
                    <a:pt x="18720" y="16696"/>
                  </a:cubicBezTo>
                  <a:cubicBezTo>
                    <a:pt x="18792" y="17273"/>
                    <a:pt x="18904" y="17889"/>
                    <a:pt x="18672" y="18442"/>
                  </a:cubicBezTo>
                  <a:cubicBezTo>
                    <a:pt x="18664" y="18466"/>
                    <a:pt x="18656" y="18482"/>
                    <a:pt x="18640" y="18498"/>
                  </a:cubicBezTo>
                  <a:cubicBezTo>
                    <a:pt x="18592" y="18538"/>
                    <a:pt x="18544" y="18570"/>
                    <a:pt x="18496" y="18602"/>
                  </a:cubicBezTo>
                  <a:cubicBezTo>
                    <a:pt x="18287" y="18762"/>
                    <a:pt x="18071" y="18906"/>
                    <a:pt x="17855" y="19058"/>
                  </a:cubicBezTo>
                  <a:cubicBezTo>
                    <a:pt x="17655" y="19194"/>
                    <a:pt x="17447" y="19322"/>
                    <a:pt x="17255" y="19466"/>
                  </a:cubicBezTo>
                  <a:cubicBezTo>
                    <a:pt x="17247" y="19386"/>
                    <a:pt x="17223" y="19306"/>
                    <a:pt x="17215" y="19226"/>
                  </a:cubicBezTo>
                  <a:cubicBezTo>
                    <a:pt x="17198" y="19130"/>
                    <a:pt x="17182" y="19034"/>
                    <a:pt x="17166" y="18946"/>
                  </a:cubicBezTo>
                  <a:cubicBezTo>
                    <a:pt x="17134" y="18706"/>
                    <a:pt x="17102" y="18474"/>
                    <a:pt x="17078" y="18233"/>
                  </a:cubicBezTo>
                  <a:cubicBezTo>
                    <a:pt x="17054" y="17953"/>
                    <a:pt x="17038" y="17673"/>
                    <a:pt x="17022" y="17393"/>
                  </a:cubicBezTo>
                  <a:cubicBezTo>
                    <a:pt x="17110" y="17345"/>
                    <a:pt x="17182" y="17281"/>
                    <a:pt x="17247" y="17217"/>
                  </a:cubicBezTo>
                  <a:cubicBezTo>
                    <a:pt x="17351" y="17112"/>
                    <a:pt x="17439" y="17000"/>
                    <a:pt x="17511" y="16880"/>
                  </a:cubicBezTo>
                  <a:cubicBezTo>
                    <a:pt x="17543" y="16816"/>
                    <a:pt x="17583" y="16728"/>
                    <a:pt x="17607" y="16648"/>
                  </a:cubicBezTo>
                  <a:cubicBezTo>
                    <a:pt x="17623" y="16648"/>
                    <a:pt x="17647" y="16648"/>
                    <a:pt x="17663" y="16640"/>
                  </a:cubicBezTo>
                  <a:cubicBezTo>
                    <a:pt x="17767" y="16616"/>
                    <a:pt x="17823" y="16472"/>
                    <a:pt x="17759" y="16392"/>
                  </a:cubicBezTo>
                  <a:cubicBezTo>
                    <a:pt x="17732" y="16303"/>
                    <a:pt x="17671" y="16258"/>
                    <a:pt x="17605" y="16258"/>
                  </a:cubicBezTo>
                  <a:cubicBezTo>
                    <a:pt x="17553" y="16258"/>
                    <a:pt x="17497" y="16287"/>
                    <a:pt x="17455" y="16344"/>
                  </a:cubicBezTo>
                  <a:cubicBezTo>
                    <a:pt x="17399" y="16440"/>
                    <a:pt x="17423" y="16552"/>
                    <a:pt x="17495" y="16608"/>
                  </a:cubicBezTo>
                  <a:cubicBezTo>
                    <a:pt x="17495" y="16616"/>
                    <a:pt x="17495" y="16624"/>
                    <a:pt x="17495" y="16632"/>
                  </a:cubicBezTo>
                  <a:cubicBezTo>
                    <a:pt x="17407" y="16856"/>
                    <a:pt x="17247" y="17048"/>
                    <a:pt x="17062" y="17209"/>
                  </a:cubicBezTo>
                  <a:cubicBezTo>
                    <a:pt x="17046" y="17217"/>
                    <a:pt x="17030" y="17233"/>
                    <a:pt x="17022" y="17241"/>
                  </a:cubicBezTo>
                  <a:cubicBezTo>
                    <a:pt x="16998" y="16776"/>
                    <a:pt x="16998" y="16312"/>
                    <a:pt x="17030" y="15847"/>
                  </a:cubicBezTo>
                  <a:cubicBezTo>
                    <a:pt x="17062" y="15823"/>
                    <a:pt x="17086" y="15783"/>
                    <a:pt x="17086" y="15751"/>
                  </a:cubicBezTo>
                  <a:cubicBezTo>
                    <a:pt x="17086" y="15735"/>
                    <a:pt x="17078" y="15711"/>
                    <a:pt x="17078" y="15695"/>
                  </a:cubicBezTo>
                  <a:cubicBezTo>
                    <a:pt x="17078" y="15603"/>
                    <a:pt x="17015" y="15548"/>
                    <a:pt x="16934" y="15548"/>
                  </a:cubicBezTo>
                  <a:cubicBezTo>
                    <a:pt x="16924" y="15548"/>
                    <a:pt x="16913" y="15549"/>
                    <a:pt x="16902" y="15551"/>
                  </a:cubicBezTo>
                  <a:cubicBezTo>
                    <a:pt x="16734" y="15591"/>
                    <a:pt x="16806" y="15815"/>
                    <a:pt x="16934" y="15855"/>
                  </a:cubicBezTo>
                  <a:cubicBezTo>
                    <a:pt x="16926" y="15887"/>
                    <a:pt x="16926" y="15919"/>
                    <a:pt x="16918" y="15944"/>
                  </a:cubicBezTo>
                  <a:cubicBezTo>
                    <a:pt x="16886" y="16184"/>
                    <a:pt x="16886" y="16424"/>
                    <a:pt x="16886" y="16664"/>
                  </a:cubicBezTo>
                  <a:cubicBezTo>
                    <a:pt x="16878" y="17297"/>
                    <a:pt x="16910" y="17929"/>
                    <a:pt x="16982" y="18562"/>
                  </a:cubicBezTo>
                  <a:cubicBezTo>
                    <a:pt x="16958" y="18546"/>
                    <a:pt x="16934" y="18530"/>
                    <a:pt x="16910" y="18506"/>
                  </a:cubicBezTo>
                  <a:cubicBezTo>
                    <a:pt x="16750" y="18386"/>
                    <a:pt x="16582" y="18257"/>
                    <a:pt x="16422" y="18113"/>
                  </a:cubicBezTo>
                  <a:cubicBezTo>
                    <a:pt x="16374" y="18065"/>
                    <a:pt x="16326" y="18017"/>
                    <a:pt x="16278" y="17969"/>
                  </a:cubicBezTo>
                  <a:cubicBezTo>
                    <a:pt x="16342" y="17881"/>
                    <a:pt x="16374" y="17705"/>
                    <a:pt x="16390" y="17617"/>
                  </a:cubicBezTo>
                  <a:cubicBezTo>
                    <a:pt x="16454" y="17233"/>
                    <a:pt x="16462" y="16816"/>
                    <a:pt x="16326" y="16456"/>
                  </a:cubicBezTo>
                  <a:cubicBezTo>
                    <a:pt x="16462" y="16360"/>
                    <a:pt x="16382" y="16080"/>
                    <a:pt x="16214" y="16048"/>
                  </a:cubicBezTo>
                  <a:cubicBezTo>
                    <a:pt x="16206" y="16047"/>
                    <a:pt x="16199" y="16047"/>
                    <a:pt x="16191" y="16047"/>
                  </a:cubicBezTo>
                  <a:cubicBezTo>
                    <a:pt x="15904" y="16047"/>
                    <a:pt x="15968" y="16489"/>
                    <a:pt x="16211" y="16489"/>
                  </a:cubicBezTo>
                  <a:cubicBezTo>
                    <a:pt x="16217" y="16489"/>
                    <a:pt x="16223" y="16489"/>
                    <a:pt x="16230" y="16488"/>
                  </a:cubicBezTo>
                  <a:cubicBezTo>
                    <a:pt x="16334" y="16880"/>
                    <a:pt x="16334" y="17289"/>
                    <a:pt x="16246" y="17673"/>
                  </a:cubicBezTo>
                  <a:cubicBezTo>
                    <a:pt x="16230" y="17745"/>
                    <a:pt x="16206" y="17809"/>
                    <a:pt x="16182" y="17865"/>
                  </a:cubicBezTo>
                  <a:cubicBezTo>
                    <a:pt x="16078" y="17761"/>
                    <a:pt x="15989" y="17649"/>
                    <a:pt x="15901" y="17529"/>
                  </a:cubicBezTo>
                  <a:cubicBezTo>
                    <a:pt x="15789" y="17385"/>
                    <a:pt x="15693" y="17225"/>
                    <a:pt x="15597" y="17064"/>
                  </a:cubicBezTo>
                  <a:cubicBezTo>
                    <a:pt x="15493" y="16904"/>
                    <a:pt x="15405" y="16736"/>
                    <a:pt x="15317" y="16560"/>
                  </a:cubicBezTo>
                  <a:cubicBezTo>
                    <a:pt x="15293" y="16504"/>
                    <a:pt x="15269" y="16448"/>
                    <a:pt x="15245" y="16392"/>
                  </a:cubicBezTo>
                  <a:cubicBezTo>
                    <a:pt x="15309" y="16320"/>
                    <a:pt x="15349" y="16208"/>
                    <a:pt x="15309" y="16120"/>
                  </a:cubicBezTo>
                  <a:cubicBezTo>
                    <a:pt x="15265" y="16037"/>
                    <a:pt x="15168" y="15984"/>
                    <a:pt x="15077" y="15984"/>
                  </a:cubicBezTo>
                  <a:cubicBezTo>
                    <a:pt x="15018" y="15984"/>
                    <a:pt x="14962" y="16006"/>
                    <a:pt x="14925" y="16056"/>
                  </a:cubicBezTo>
                  <a:cubicBezTo>
                    <a:pt x="14793" y="16202"/>
                    <a:pt x="14929" y="16455"/>
                    <a:pt x="15106" y="16455"/>
                  </a:cubicBezTo>
                  <a:cubicBezTo>
                    <a:pt x="15122" y="16455"/>
                    <a:pt x="15139" y="16453"/>
                    <a:pt x="15157" y="16448"/>
                  </a:cubicBezTo>
                  <a:cubicBezTo>
                    <a:pt x="15165" y="16480"/>
                    <a:pt x="15181" y="16520"/>
                    <a:pt x="15197" y="16552"/>
                  </a:cubicBezTo>
                  <a:cubicBezTo>
                    <a:pt x="15277" y="16760"/>
                    <a:pt x="15381" y="16952"/>
                    <a:pt x="15501" y="17144"/>
                  </a:cubicBezTo>
                  <a:cubicBezTo>
                    <a:pt x="15581" y="17289"/>
                    <a:pt x="15669" y="17425"/>
                    <a:pt x="15765" y="17569"/>
                  </a:cubicBezTo>
                  <a:cubicBezTo>
                    <a:pt x="15661" y="17576"/>
                    <a:pt x="15555" y="17581"/>
                    <a:pt x="15449" y="17581"/>
                  </a:cubicBezTo>
                  <a:cubicBezTo>
                    <a:pt x="15311" y="17581"/>
                    <a:pt x="15173" y="17572"/>
                    <a:pt x="15037" y="17545"/>
                  </a:cubicBezTo>
                  <a:cubicBezTo>
                    <a:pt x="15013" y="17545"/>
                    <a:pt x="14981" y="17529"/>
                    <a:pt x="14949" y="17513"/>
                  </a:cubicBezTo>
                  <a:cubicBezTo>
                    <a:pt x="14949" y="17513"/>
                    <a:pt x="14949" y="17505"/>
                    <a:pt x="14949" y="17505"/>
                  </a:cubicBezTo>
                  <a:cubicBezTo>
                    <a:pt x="14957" y="17473"/>
                    <a:pt x="14957" y="17433"/>
                    <a:pt x="14957" y="17401"/>
                  </a:cubicBezTo>
                  <a:cubicBezTo>
                    <a:pt x="14938" y="17277"/>
                    <a:pt x="14831" y="17203"/>
                    <a:pt x="14727" y="17203"/>
                  </a:cubicBezTo>
                  <a:cubicBezTo>
                    <a:pt x="14650" y="17203"/>
                    <a:pt x="14575" y="17244"/>
                    <a:pt x="14540" y="17337"/>
                  </a:cubicBezTo>
                  <a:cubicBezTo>
                    <a:pt x="14481" y="17493"/>
                    <a:pt x="14616" y="17692"/>
                    <a:pt x="14777" y="17692"/>
                  </a:cubicBezTo>
                  <a:cubicBezTo>
                    <a:pt x="14789" y="17692"/>
                    <a:pt x="14801" y="17691"/>
                    <a:pt x="14813" y="17689"/>
                  </a:cubicBezTo>
                  <a:cubicBezTo>
                    <a:pt x="14853" y="17681"/>
                    <a:pt x="14893" y="17657"/>
                    <a:pt x="14909" y="17625"/>
                  </a:cubicBezTo>
                  <a:cubicBezTo>
                    <a:pt x="15083" y="17693"/>
                    <a:pt x="15270" y="17711"/>
                    <a:pt x="15456" y="17711"/>
                  </a:cubicBezTo>
                  <a:cubicBezTo>
                    <a:pt x="15576" y="17711"/>
                    <a:pt x="15697" y="17703"/>
                    <a:pt x="15813" y="17697"/>
                  </a:cubicBezTo>
                  <a:cubicBezTo>
                    <a:pt x="15818" y="17699"/>
                    <a:pt x="15823" y="17700"/>
                    <a:pt x="15827" y="17700"/>
                  </a:cubicBezTo>
                  <a:cubicBezTo>
                    <a:pt x="15839" y="17700"/>
                    <a:pt x="15850" y="17695"/>
                    <a:pt x="15861" y="17689"/>
                  </a:cubicBezTo>
                  <a:cubicBezTo>
                    <a:pt x="16094" y="17993"/>
                    <a:pt x="16358" y="18257"/>
                    <a:pt x="16662" y="18490"/>
                  </a:cubicBezTo>
                  <a:cubicBezTo>
                    <a:pt x="16750" y="18554"/>
                    <a:pt x="16830" y="18618"/>
                    <a:pt x="16918" y="18682"/>
                  </a:cubicBezTo>
                  <a:cubicBezTo>
                    <a:pt x="16942" y="18698"/>
                    <a:pt x="16974" y="18722"/>
                    <a:pt x="17006" y="18746"/>
                  </a:cubicBezTo>
                  <a:cubicBezTo>
                    <a:pt x="17006" y="18762"/>
                    <a:pt x="17006" y="18778"/>
                    <a:pt x="17014" y="18802"/>
                  </a:cubicBezTo>
                  <a:cubicBezTo>
                    <a:pt x="17038" y="19018"/>
                    <a:pt x="17078" y="19234"/>
                    <a:pt x="17118" y="19450"/>
                  </a:cubicBezTo>
                  <a:cubicBezTo>
                    <a:pt x="17126" y="19482"/>
                    <a:pt x="17126" y="19514"/>
                    <a:pt x="17150" y="19538"/>
                  </a:cubicBezTo>
                  <a:cubicBezTo>
                    <a:pt x="16678" y="19883"/>
                    <a:pt x="16326" y="20355"/>
                    <a:pt x="15957" y="20804"/>
                  </a:cubicBezTo>
                  <a:cubicBezTo>
                    <a:pt x="15741" y="21068"/>
                    <a:pt x="15517" y="21332"/>
                    <a:pt x="15325" y="21620"/>
                  </a:cubicBezTo>
                  <a:cubicBezTo>
                    <a:pt x="15077" y="21989"/>
                    <a:pt x="14877" y="22389"/>
                    <a:pt x="14740" y="22813"/>
                  </a:cubicBezTo>
                  <a:cubicBezTo>
                    <a:pt x="14692" y="22949"/>
                    <a:pt x="14660" y="23101"/>
                    <a:pt x="14628" y="23246"/>
                  </a:cubicBezTo>
                  <a:cubicBezTo>
                    <a:pt x="14484" y="22773"/>
                    <a:pt x="14348" y="22293"/>
                    <a:pt x="14236" y="21812"/>
                  </a:cubicBezTo>
                  <a:cubicBezTo>
                    <a:pt x="13916" y="20523"/>
                    <a:pt x="13772" y="19202"/>
                    <a:pt x="13668" y="17889"/>
                  </a:cubicBezTo>
                  <a:cubicBezTo>
                    <a:pt x="13596" y="16928"/>
                    <a:pt x="13571" y="15960"/>
                    <a:pt x="13612" y="14999"/>
                  </a:cubicBezTo>
                  <a:cubicBezTo>
                    <a:pt x="13628" y="14550"/>
                    <a:pt x="13668" y="14094"/>
                    <a:pt x="13740" y="13654"/>
                  </a:cubicBezTo>
                  <a:cubicBezTo>
                    <a:pt x="13820" y="13117"/>
                    <a:pt x="13932" y="12589"/>
                    <a:pt x="14052" y="12060"/>
                  </a:cubicBezTo>
                  <a:cubicBezTo>
                    <a:pt x="14556" y="11836"/>
                    <a:pt x="15069" y="11604"/>
                    <a:pt x="15501" y="11252"/>
                  </a:cubicBezTo>
                  <a:cubicBezTo>
                    <a:pt x="15685" y="11099"/>
                    <a:pt x="15861" y="10931"/>
                    <a:pt x="16014" y="10747"/>
                  </a:cubicBezTo>
                  <a:cubicBezTo>
                    <a:pt x="16173" y="10778"/>
                    <a:pt x="16335" y="10792"/>
                    <a:pt x="16497" y="10792"/>
                  </a:cubicBezTo>
                  <a:cubicBezTo>
                    <a:pt x="16587" y="10792"/>
                    <a:pt x="16677" y="10788"/>
                    <a:pt x="16766" y="10779"/>
                  </a:cubicBezTo>
                  <a:cubicBezTo>
                    <a:pt x="16950" y="10771"/>
                    <a:pt x="17134" y="10723"/>
                    <a:pt x="17311" y="10651"/>
                  </a:cubicBezTo>
                  <a:cubicBezTo>
                    <a:pt x="17344" y="10672"/>
                    <a:pt x="17383" y="10683"/>
                    <a:pt x="17422" y="10683"/>
                  </a:cubicBezTo>
                  <a:cubicBezTo>
                    <a:pt x="17486" y="10683"/>
                    <a:pt x="17548" y="10655"/>
                    <a:pt x="17583" y="10595"/>
                  </a:cubicBezTo>
                  <a:cubicBezTo>
                    <a:pt x="17615" y="10555"/>
                    <a:pt x="17631" y="10491"/>
                    <a:pt x="17615" y="10443"/>
                  </a:cubicBezTo>
                  <a:cubicBezTo>
                    <a:pt x="17623" y="10379"/>
                    <a:pt x="17607" y="10323"/>
                    <a:pt x="17575" y="10275"/>
                  </a:cubicBezTo>
                  <a:cubicBezTo>
                    <a:pt x="17539" y="10213"/>
                    <a:pt x="17472" y="10177"/>
                    <a:pt x="17406" y="10177"/>
                  </a:cubicBezTo>
                  <a:cubicBezTo>
                    <a:pt x="17370" y="10177"/>
                    <a:pt x="17334" y="10188"/>
                    <a:pt x="17303" y="10211"/>
                  </a:cubicBezTo>
                  <a:cubicBezTo>
                    <a:pt x="17198" y="10283"/>
                    <a:pt x="17174" y="10427"/>
                    <a:pt x="17223" y="10539"/>
                  </a:cubicBezTo>
                  <a:cubicBezTo>
                    <a:pt x="17004" y="10630"/>
                    <a:pt x="16763" y="10664"/>
                    <a:pt x="16523" y="10664"/>
                  </a:cubicBezTo>
                  <a:cubicBezTo>
                    <a:pt x="16384" y="10664"/>
                    <a:pt x="16244" y="10653"/>
                    <a:pt x="16110" y="10635"/>
                  </a:cubicBezTo>
                  <a:cubicBezTo>
                    <a:pt x="16158" y="10579"/>
                    <a:pt x="16198" y="10531"/>
                    <a:pt x="16230" y="10475"/>
                  </a:cubicBezTo>
                  <a:cubicBezTo>
                    <a:pt x="16462" y="10131"/>
                    <a:pt x="16630" y="9754"/>
                    <a:pt x="16750" y="9362"/>
                  </a:cubicBezTo>
                  <a:cubicBezTo>
                    <a:pt x="16758" y="9322"/>
                    <a:pt x="16782" y="9250"/>
                    <a:pt x="16798" y="9178"/>
                  </a:cubicBezTo>
                  <a:lnTo>
                    <a:pt x="16830" y="9178"/>
                  </a:lnTo>
                  <a:cubicBezTo>
                    <a:pt x="16958" y="9146"/>
                    <a:pt x="17046" y="8970"/>
                    <a:pt x="16982" y="8850"/>
                  </a:cubicBezTo>
                  <a:cubicBezTo>
                    <a:pt x="16926" y="8770"/>
                    <a:pt x="16870" y="8665"/>
                    <a:pt x="16750" y="8665"/>
                  </a:cubicBezTo>
                  <a:cubicBezTo>
                    <a:pt x="16502" y="8681"/>
                    <a:pt x="16518" y="9066"/>
                    <a:pt x="16702" y="9162"/>
                  </a:cubicBezTo>
                  <a:cubicBezTo>
                    <a:pt x="16646" y="9322"/>
                    <a:pt x="16598" y="9482"/>
                    <a:pt x="16534" y="9642"/>
                  </a:cubicBezTo>
                  <a:cubicBezTo>
                    <a:pt x="16406" y="9931"/>
                    <a:pt x="16270" y="10219"/>
                    <a:pt x="16078" y="10475"/>
                  </a:cubicBezTo>
                  <a:cubicBezTo>
                    <a:pt x="15965" y="10627"/>
                    <a:pt x="15837" y="10763"/>
                    <a:pt x="15701" y="10891"/>
                  </a:cubicBezTo>
                  <a:cubicBezTo>
                    <a:pt x="15677" y="10851"/>
                    <a:pt x="15653" y="10803"/>
                    <a:pt x="15637" y="10747"/>
                  </a:cubicBezTo>
                  <a:cubicBezTo>
                    <a:pt x="15517" y="10491"/>
                    <a:pt x="15437" y="10211"/>
                    <a:pt x="15405" y="9931"/>
                  </a:cubicBezTo>
                  <a:cubicBezTo>
                    <a:pt x="15557" y="9906"/>
                    <a:pt x="15597" y="9762"/>
                    <a:pt x="15589" y="9634"/>
                  </a:cubicBezTo>
                  <a:cubicBezTo>
                    <a:pt x="15581" y="9522"/>
                    <a:pt x="15485" y="9426"/>
                    <a:pt x="15373" y="9418"/>
                  </a:cubicBezTo>
                  <a:cubicBezTo>
                    <a:pt x="15370" y="9418"/>
                    <a:pt x="15367" y="9418"/>
                    <a:pt x="15365" y="9418"/>
                  </a:cubicBezTo>
                  <a:cubicBezTo>
                    <a:pt x="15092" y="9418"/>
                    <a:pt x="15039" y="9804"/>
                    <a:pt x="15269" y="9914"/>
                  </a:cubicBezTo>
                  <a:cubicBezTo>
                    <a:pt x="15293" y="10147"/>
                    <a:pt x="15341" y="10379"/>
                    <a:pt x="15429" y="10595"/>
                  </a:cubicBezTo>
                  <a:cubicBezTo>
                    <a:pt x="15469" y="10715"/>
                    <a:pt x="15517" y="10835"/>
                    <a:pt x="15581" y="10947"/>
                  </a:cubicBezTo>
                  <a:cubicBezTo>
                    <a:pt x="15589" y="10955"/>
                    <a:pt x="15597" y="10971"/>
                    <a:pt x="15605" y="10987"/>
                  </a:cubicBezTo>
                  <a:cubicBezTo>
                    <a:pt x="15541" y="11051"/>
                    <a:pt x="15477" y="11107"/>
                    <a:pt x="15413" y="11156"/>
                  </a:cubicBezTo>
                  <a:cubicBezTo>
                    <a:pt x="15117" y="11396"/>
                    <a:pt x="14780" y="11572"/>
                    <a:pt x="14436" y="11732"/>
                  </a:cubicBezTo>
                  <a:cubicBezTo>
                    <a:pt x="14316" y="11788"/>
                    <a:pt x="14204" y="11844"/>
                    <a:pt x="14092" y="11892"/>
                  </a:cubicBezTo>
                  <a:cubicBezTo>
                    <a:pt x="14204" y="11372"/>
                    <a:pt x="14324" y="10851"/>
                    <a:pt x="14428" y="10323"/>
                  </a:cubicBezTo>
                  <a:cubicBezTo>
                    <a:pt x="14548" y="9714"/>
                    <a:pt x="14652" y="9090"/>
                    <a:pt x="14644" y="8465"/>
                  </a:cubicBezTo>
                  <a:cubicBezTo>
                    <a:pt x="14660" y="8433"/>
                    <a:pt x="14660" y="8401"/>
                    <a:pt x="14668" y="8369"/>
                  </a:cubicBezTo>
                  <a:cubicBezTo>
                    <a:pt x="14692" y="8233"/>
                    <a:pt x="14708" y="8097"/>
                    <a:pt x="14732" y="7961"/>
                  </a:cubicBezTo>
                  <a:cubicBezTo>
                    <a:pt x="14789" y="7601"/>
                    <a:pt x="14869" y="7240"/>
                    <a:pt x="14909" y="6872"/>
                  </a:cubicBezTo>
                  <a:cubicBezTo>
                    <a:pt x="14949" y="6496"/>
                    <a:pt x="14957" y="6119"/>
                    <a:pt x="14949" y="5743"/>
                  </a:cubicBezTo>
                  <a:cubicBezTo>
                    <a:pt x="14941" y="5479"/>
                    <a:pt x="14941" y="5215"/>
                    <a:pt x="14901" y="4958"/>
                  </a:cubicBezTo>
                  <a:cubicBezTo>
                    <a:pt x="14837" y="4502"/>
                    <a:pt x="14604" y="4094"/>
                    <a:pt x="14388" y="3701"/>
                  </a:cubicBezTo>
                  <a:cubicBezTo>
                    <a:pt x="14036" y="3053"/>
                    <a:pt x="13660" y="2420"/>
                    <a:pt x="13243" y="1812"/>
                  </a:cubicBezTo>
                  <a:cubicBezTo>
                    <a:pt x="13027" y="1500"/>
                    <a:pt x="12803" y="1211"/>
                    <a:pt x="12587" y="907"/>
                  </a:cubicBezTo>
                  <a:cubicBezTo>
                    <a:pt x="12419" y="675"/>
                    <a:pt x="12250" y="451"/>
                    <a:pt x="12058" y="234"/>
                  </a:cubicBezTo>
                  <a:cubicBezTo>
                    <a:pt x="11994" y="162"/>
                    <a:pt x="11938" y="90"/>
                    <a:pt x="11866" y="26"/>
                  </a:cubicBezTo>
                  <a:cubicBezTo>
                    <a:pt x="11850" y="10"/>
                    <a:pt x="11826" y="0"/>
                    <a:pt x="11803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4979450" y="2932350"/>
              <a:ext cx="225" cy="2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4979450" y="2932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5211450" y="3166150"/>
              <a:ext cx="25" cy="22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12962" y="-1025425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956013" y="4133575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1243112" y="4189750"/>
            <a:ext cx="2821900" cy="21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7208288" y="-1405725"/>
            <a:ext cx="2821900" cy="21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6"/>
          <p:cNvSpPr txBox="1">
            <a:spLocks noGrp="1"/>
          </p:cNvSpPr>
          <p:nvPr>
            <p:ph type="title"/>
          </p:nvPr>
        </p:nvSpPr>
        <p:spPr>
          <a:xfrm>
            <a:off x="847075" y="1284413"/>
            <a:ext cx="3519600" cy="165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6"/>
          <p:cNvSpPr txBox="1">
            <a:spLocks noGrp="1"/>
          </p:cNvSpPr>
          <p:nvPr>
            <p:ph type="subTitle" idx="1"/>
          </p:nvPr>
        </p:nvSpPr>
        <p:spPr>
          <a:xfrm>
            <a:off x="847075" y="2999588"/>
            <a:ext cx="35196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16"/>
          <p:cNvGrpSpPr/>
          <p:nvPr/>
        </p:nvGrpSpPr>
        <p:grpSpPr>
          <a:xfrm rot="-330421">
            <a:off x="7713825" y="2864224"/>
            <a:ext cx="1351851" cy="2361544"/>
            <a:chOff x="5112150" y="3423925"/>
            <a:chExt cx="739225" cy="1291350"/>
          </a:xfrm>
        </p:grpSpPr>
        <p:sp>
          <p:nvSpPr>
            <p:cNvPr id="273" name="Google Shape;273;p16"/>
            <p:cNvSpPr/>
            <p:nvPr/>
          </p:nvSpPr>
          <p:spPr>
            <a:xfrm>
              <a:off x="5516225" y="3485800"/>
              <a:ext cx="21925" cy="39175"/>
            </a:xfrm>
            <a:custGeom>
              <a:avLst/>
              <a:gdLst/>
              <a:ahLst/>
              <a:cxnLst/>
              <a:rect l="l" t="t" r="r" b="b"/>
              <a:pathLst>
                <a:path w="877" h="1567" extrusionOk="0">
                  <a:moveTo>
                    <a:pt x="59" y="1"/>
                  </a:moveTo>
                  <a:cubicBezTo>
                    <a:pt x="33" y="1"/>
                    <a:pt x="11" y="13"/>
                    <a:pt x="1" y="43"/>
                  </a:cubicBezTo>
                  <a:cubicBezTo>
                    <a:pt x="1" y="63"/>
                    <a:pt x="11" y="84"/>
                    <a:pt x="21" y="94"/>
                  </a:cubicBezTo>
                  <a:cubicBezTo>
                    <a:pt x="31" y="114"/>
                    <a:pt x="51" y="144"/>
                    <a:pt x="61" y="164"/>
                  </a:cubicBezTo>
                  <a:cubicBezTo>
                    <a:pt x="111" y="265"/>
                    <a:pt x="162" y="355"/>
                    <a:pt x="212" y="456"/>
                  </a:cubicBezTo>
                  <a:cubicBezTo>
                    <a:pt x="343" y="718"/>
                    <a:pt x="484" y="989"/>
                    <a:pt x="594" y="1261"/>
                  </a:cubicBezTo>
                  <a:cubicBezTo>
                    <a:pt x="635" y="1352"/>
                    <a:pt x="675" y="1442"/>
                    <a:pt x="725" y="1533"/>
                  </a:cubicBezTo>
                  <a:cubicBezTo>
                    <a:pt x="740" y="1555"/>
                    <a:pt x="767" y="1567"/>
                    <a:pt x="792" y="1567"/>
                  </a:cubicBezTo>
                  <a:cubicBezTo>
                    <a:pt x="800" y="1567"/>
                    <a:pt x="808" y="1565"/>
                    <a:pt x="816" y="1563"/>
                  </a:cubicBezTo>
                  <a:cubicBezTo>
                    <a:pt x="856" y="1553"/>
                    <a:pt x="876" y="1493"/>
                    <a:pt x="856" y="1462"/>
                  </a:cubicBezTo>
                  <a:cubicBezTo>
                    <a:pt x="836" y="1392"/>
                    <a:pt x="816" y="1331"/>
                    <a:pt x="786" y="1261"/>
                  </a:cubicBezTo>
                  <a:cubicBezTo>
                    <a:pt x="685" y="1060"/>
                    <a:pt x="594" y="848"/>
                    <a:pt x="484" y="647"/>
                  </a:cubicBezTo>
                  <a:cubicBezTo>
                    <a:pt x="373" y="446"/>
                    <a:pt x="272" y="224"/>
                    <a:pt x="132" y="33"/>
                  </a:cubicBezTo>
                  <a:cubicBezTo>
                    <a:pt x="111" y="13"/>
                    <a:pt x="8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5543650" y="3542000"/>
              <a:ext cx="7325" cy="14375"/>
            </a:xfrm>
            <a:custGeom>
              <a:avLst/>
              <a:gdLst/>
              <a:ahLst/>
              <a:cxnLst/>
              <a:rect l="l" t="t" r="r" b="b"/>
              <a:pathLst>
                <a:path w="293" h="575" extrusionOk="0">
                  <a:moveTo>
                    <a:pt x="47" y="0"/>
                  </a:moveTo>
                  <a:cubicBezTo>
                    <a:pt x="36" y="0"/>
                    <a:pt x="25" y="6"/>
                    <a:pt x="21" y="19"/>
                  </a:cubicBezTo>
                  <a:cubicBezTo>
                    <a:pt x="1" y="60"/>
                    <a:pt x="21" y="100"/>
                    <a:pt x="31" y="150"/>
                  </a:cubicBezTo>
                  <a:cubicBezTo>
                    <a:pt x="61" y="271"/>
                    <a:pt x="91" y="392"/>
                    <a:pt x="132" y="513"/>
                  </a:cubicBezTo>
                  <a:cubicBezTo>
                    <a:pt x="140" y="548"/>
                    <a:pt x="172" y="575"/>
                    <a:pt x="206" y="575"/>
                  </a:cubicBezTo>
                  <a:cubicBezTo>
                    <a:pt x="212" y="575"/>
                    <a:pt x="217" y="574"/>
                    <a:pt x="222" y="573"/>
                  </a:cubicBezTo>
                  <a:cubicBezTo>
                    <a:pt x="272" y="563"/>
                    <a:pt x="293" y="513"/>
                    <a:pt x="282" y="472"/>
                  </a:cubicBezTo>
                  <a:cubicBezTo>
                    <a:pt x="242" y="362"/>
                    <a:pt x="202" y="251"/>
                    <a:pt x="152" y="150"/>
                  </a:cubicBezTo>
                  <a:cubicBezTo>
                    <a:pt x="132" y="100"/>
                    <a:pt x="111" y="60"/>
                    <a:pt x="81" y="19"/>
                  </a:cubicBezTo>
                  <a:cubicBezTo>
                    <a:pt x="76" y="8"/>
                    <a:pt x="6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331075" y="3738525"/>
              <a:ext cx="56850" cy="31675"/>
            </a:xfrm>
            <a:custGeom>
              <a:avLst/>
              <a:gdLst/>
              <a:ahLst/>
              <a:cxnLst/>
              <a:rect l="l" t="t" r="r" b="b"/>
              <a:pathLst>
                <a:path w="2274" h="1267" extrusionOk="0">
                  <a:moveTo>
                    <a:pt x="98" y="0"/>
                  </a:moveTo>
                  <a:cubicBezTo>
                    <a:pt x="36" y="0"/>
                    <a:pt x="1" y="96"/>
                    <a:pt x="70" y="139"/>
                  </a:cubicBezTo>
                  <a:cubicBezTo>
                    <a:pt x="312" y="250"/>
                    <a:pt x="543" y="371"/>
                    <a:pt x="785" y="502"/>
                  </a:cubicBezTo>
                  <a:cubicBezTo>
                    <a:pt x="1076" y="642"/>
                    <a:pt x="1378" y="793"/>
                    <a:pt x="1670" y="954"/>
                  </a:cubicBezTo>
                  <a:cubicBezTo>
                    <a:pt x="1801" y="1025"/>
                    <a:pt x="1922" y="1105"/>
                    <a:pt x="2053" y="1186"/>
                  </a:cubicBezTo>
                  <a:cubicBezTo>
                    <a:pt x="2103" y="1216"/>
                    <a:pt x="2163" y="1256"/>
                    <a:pt x="2224" y="1266"/>
                  </a:cubicBezTo>
                  <a:cubicBezTo>
                    <a:pt x="2254" y="1256"/>
                    <a:pt x="2274" y="1216"/>
                    <a:pt x="2254" y="1196"/>
                  </a:cubicBezTo>
                  <a:cubicBezTo>
                    <a:pt x="2012" y="975"/>
                    <a:pt x="1731" y="814"/>
                    <a:pt x="1439" y="663"/>
                  </a:cubicBezTo>
                  <a:cubicBezTo>
                    <a:pt x="1006" y="431"/>
                    <a:pt x="583" y="200"/>
                    <a:pt x="130" y="8"/>
                  </a:cubicBezTo>
                  <a:cubicBezTo>
                    <a:pt x="119" y="3"/>
                    <a:pt x="108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5281475" y="3714225"/>
              <a:ext cx="27950" cy="12750"/>
            </a:xfrm>
            <a:custGeom>
              <a:avLst/>
              <a:gdLst/>
              <a:ahLst/>
              <a:cxnLst/>
              <a:rect l="l" t="t" r="r" b="b"/>
              <a:pathLst>
                <a:path w="1118" h="510" extrusionOk="0">
                  <a:moveTo>
                    <a:pt x="118" y="0"/>
                  </a:moveTo>
                  <a:cubicBezTo>
                    <a:pt x="93" y="0"/>
                    <a:pt x="66" y="12"/>
                    <a:pt x="51" y="34"/>
                  </a:cubicBezTo>
                  <a:cubicBezTo>
                    <a:pt x="1" y="155"/>
                    <a:pt x="383" y="226"/>
                    <a:pt x="464" y="286"/>
                  </a:cubicBezTo>
                  <a:cubicBezTo>
                    <a:pt x="585" y="336"/>
                    <a:pt x="705" y="387"/>
                    <a:pt x="826" y="447"/>
                  </a:cubicBezTo>
                  <a:cubicBezTo>
                    <a:pt x="871" y="462"/>
                    <a:pt x="920" y="509"/>
                    <a:pt x="964" y="509"/>
                  </a:cubicBezTo>
                  <a:cubicBezTo>
                    <a:pt x="979" y="509"/>
                    <a:pt x="994" y="503"/>
                    <a:pt x="1007" y="487"/>
                  </a:cubicBezTo>
                  <a:cubicBezTo>
                    <a:pt x="1118" y="377"/>
                    <a:pt x="242" y="75"/>
                    <a:pt x="142" y="4"/>
                  </a:cubicBezTo>
                  <a:cubicBezTo>
                    <a:pt x="134" y="2"/>
                    <a:pt x="126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5112150" y="3423925"/>
              <a:ext cx="739225" cy="1291350"/>
            </a:xfrm>
            <a:custGeom>
              <a:avLst/>
              <a:gdLst/>
              <a:ahLst/>
              <a:cxnLst/>
              <a:rect l="l" t="t" r="r" b="b"/>
              <a:pathLst>
                <a:path w="29569" h="51654" extrusionOk="0">
                  <a:moveTo>
                    <a:pt x="14916" y="224"/>
                  </a:moveTo>
                  <a:lnTo>
                    <a:pt x="14916" y="224"/>
                  </a:lnTo>
                  <a:cubicBezTo>
                    <a:pt x="15208" y="516"/>
                    <a:pt x="15479" y="848"/>
                    <a:pt x="15721" y="1190"/>
                  </a:cubicBezTo>
                  <a:cubicBezTo>
                    <a:pt x="16456" y="2156"/>
                    <a:pt x="17100" y="3193"/>
                    <a:pt x="17683" y="4259"/>
                  </a:cubicBezTo>
                  <a:cubicBezTo>
                    <a:pt x="17985" y="4813"/>
                    <a:pt x="18348" y="5356"/>
                    <a:pt x="18549" y="5970"/>
                  </a:cubicBezTo>
                  <a:cubicBezTo>
                    <a:pt x="18660" y="6333"/>
                    <a:pt x="18660" y="6715"/>
                    <a:pt x="18660" y="7087"/>
                  </a:cubicBezTo>
                  <a:cubicBezTo>
                    <a:pt x="18660" y="7671"/>
                    <a:pt x="18650" y="8245"/>
                    <a:pt x="18569" y="8818"/>
                  </a:cubicBezTo>
                  <a:cubicBezTo>
                    <a:pt x="18519" y="9191"/>
                    <a:pt x="18438" y="9573"/>
                    <a:pt x="18388" y="9946"/>
                  </a:cubicBezTo>
                  <a:cubicBezTo>
                    <a:pt x="18317" y="8798"/>
                    <a:pt x="18126" y="7651"/>
                    <a:pt x="17945" y="6524"/>
                  </a:cubicBezTo>
                  <a:cubicBezTo>
                    <a:pt x="17925" y="6423"/>
                    <a:pt x="17905" y="6312"/>
                    <a:pt x="17885" y="6222"/>
                  </a:cubicBezTo>
                  <a:cubicBezTo>
                    <a:pt x="17865" y="6121"/>
                    <a:pt x="17844" y="6021"/>
                    <a:pt x="17794" y="5940"/>
                  </a:cubicBezTo>
                  <a:cubicBezTo>
                    <a:pt x="17794" y="5920"/>
                    <a:pt x="17784" y="5910"/>
                    <a:pt x="17764" y="5910"/>
                  </a:cubicBezTo>
                  <a:cubicBezTo>
                    <a:pt x="17755" y="5904"/>
                    <a:pt x="17746" y="5902"/>
                    <a:pt x="17737" y="5902"/>
                  </a:cubicBezTo>
                  <a:cubicBezTo>
                    <a:pt x="17714" y="5902"/>
                    <a:pt x="17691" y="5918"/>
                    <a:pt x="17683" y="5940"/>
                  </a:cubicBezTo>
                  <a:cubicBezTo>
                    <a:pt x="17673" y="5990"/>
                    <a:pt x="17704" y="6051"/>
                    <a:pt x="17714" y="6101"/>
                  </a:cubicBezTo>
                  <a:cubicBezTo>
                    <a:pt x="17734" y="6202"/>
                    <a:pt x="17754" y="6312"/>
                    <a:pt x="17774" y="6423"/>
                  </a:cubicBezTo>
                  <a:cubicBezTo>
                    <a:pt x="17945" y="7460"/>
                    <a:pt x="18106" y="8506"/>
                    <a:pt x="18197" y="9563"/>
                  </a:cubicBezTo>
                  <a:cubicBezTo>
                    <a:pt x="17985" y="9030"/>
                    <a:pt x="17714" y="8516"/>
                    <a:pt x="17452" y="7993"/>
                  </a:cubicBezTo>
                  <a:cubicBezTo>
                    <a:pt x="17049" y="7178"/>
                    <a:pt x="16596" y="6383"/>
                    <a:pt x="16254" y="5538"/>
                  </a:cubicBezTo>
                  <a:cubicBezTo>
                    <a:pt x="16013" y="4924"/>
                    <a:pt x="15781" y="4310"/>
                    <a:pt x="15600" y="3676"/>
                  </a:cubicBezTo>
                  <a:cubicBezTo>
                    <a:pt x="15489" y="3263"/>
                    <a:pt x="15419" y="2840"/>
                    <a:pt x="15338" y="2428"/>
                  </a:cubicBezTo>
                  <a:cubicBezTo>
                    <a:pt x="15268" y="2005"/>
                    <a:pt x="15208" y="1592"/>
                    <a:pt x="15117" y="1180"/>
                  </a:cubicBezTo>
                  <a:cubicBezTo>
                    <a:pt x="15057" y="858"/>
                    <a:pt x="14976" y="536"/>
                    <a:pt x="14916" y="224"/>
                  </a:cubicBezTo>
                  <a:close/>
                  <a:moveTo>
                    <a:pt x="4006" y="10157"/>
                  </a:moveTo>
                  <a:cubicBezTo>
                    <a:pt x="4520" y="10177"/>
                    <a:pt x="5043" y="10197"/>
                    <a:pt x="5556" y="10288"/>
                  </a:cubicBezTo>
                  <a:cubicBezTo>
                    <a:pt x="6391" y="10439"/>
                    <a:pt x="7217" y="10590"/>
                    <a:pt x="8042" y="10751"/>
                  </a:cubicBezTo>
                  <a:cubicBezTo>
                    <a:pt x="8636" y="10861"/>
                    <a:pt x="9230" y="10992"/>
                    <a:pt x="9793" y="11204"/>
                  </a:cubicBezTo>
                  <a:cubicBezTo>
                    <a:pt x="10206" y="11355"/>
                    <a:pt x="10618" y="11536"/>
                    <a:pt x="10981" y="11797"/>
                  </a:cubicBezTo>
                  <a:cubicBezTo>
                    <a:pt x="11232" y="11989"/>
                    <a:pt x="11444" y="12220"/>
                    <a:pt x="11635" y="12472"/>
                  </a:cubicBezTo>
                  <a:cubicBezTo>
                    <a:pt x="11907" y="12814"/>
                    <a:pt x="12118" y="13206"/>
                    <a:pt x="12289" y="13609"/>
                  </a:cubicBezTo>
                  <a:cubicBezTo>
                    <a:pt x="12510" y="14132"/>
                    <a:pt x="12712" y="14666"/>
                    <a:pt x="12853" y="15219"/>
                  </a:cubicBezTo>
                  <a:cubicBezTo>
                    <a:pt x="12923" y="15451"/>
                    <a:pt x="12983" y="15692"/>
                    <a:pt x="13034" y="15934"/>
                  </a:cubicBezTo>
                  <a:cubicBezTo>
                    <a:pt x="12822" y="15662"/>
                    <a:pt x="12611" y="15400"/>
                    <a:pt x="12400" y="15139"/>
                  </a:cubicBezTo>
                  <a:cubicBezTo>
                    <a:pt x="12198" y="14887"/>
                    <a:pt x="11987" y="14635"/>
                    <a:pt x="11776" y="14394"/>
                  </a:cubicBezTo>
                  <a:cubicBezTo>
                    <a:pt x="11685" y="14293"/>
                    <a:pt x="11605" y="14193"/>
                    <a:pt x="11514" y="14102"/>
                  </a:cubicBezTo>
                  <a:cubicBezTo>
                    <a:pt x="11486" y="14074"/>
                    <a:pt x="11458" y="14041"/>
                    <a:pt x="11426" y="14041"/>
                  </a:cubicBezTo>
                  <a:cubicBezTo>
                    <a:pt x="11412" y="14041"/>
                    <a:pt x="11398" y="14047"/>
                    <a:pt x="11383" y="14062"/>
                  </a:cubicBezTo>
                  <a:cubicBezTo>
                    <a:pt x="11363" y="14082"/>
                    <a:pt x="11373" y="14132"/>
                    <a:pt x="11403" y="14142"/>
                  </a:cubicBezTo>
                  <a:cubicBezTo>
                    <a:pt x="11454" y="14213"/>
                    <a:pt x="11504" y="14283"/>
                    <a:pt x="11554" y="14344"/>
                  </a:cubicBezTo>
                  <a:cubicBezTo>
                    <a:pt x="11746" y="14575"/>
                    <a:pt x="11937" y="14807"/>
                    <a:pt x="12118" y="15038"/>
                  </a:cubicBezTo>
                  <a:cubicBezTo>
                    <a:pt x="12349" y="15330"/>
                    <a:pt x="12581" y="15622"/>
                    <a:pt x="12812" y="15914"/>
                  </a:cubicBezTo>
                  <a:cubicBezTo>
                    <a:pt x="11725" y="15541"/>
                    <a:pt x="10608" y="15259"/>
                    <a:pt x="9531" y="14847"/>
                  </a:cubicBezTo>
                  <a:cubicBezTo>
                    <a:pt x="8877" y="14585"/>
                    <a:pt x="8223" y="14273"/>
                    <a:pt x="7629" y="13881"/>
                  </a:cubicBezTo>
                  <a:cubicBezTo>
                    <a:pt x="7247" y="13619"/>
                    <a:pt x="6895" y="13317"/>
                    <a:pt x="6573" y="12975"/>
                  </a:cubicBezTo>
                  <a:cubicBezTo>
                    <a:pt x="6049" y="12431"/>
                    <a:pt x="5606" y="11818"/>
                    <a:pt x="5083" y="11274"/>
                  </a:cubicBezTo>
                  <a:cubicBezTo>
                    <a:pt x="4882" y="11053"/>
                    <a:pt x="4660" y="10851"/>
                    <a:pt x="4449" y="10650"/>
                  </a:cubicBezTo>
                  <a:lnTo>
                    <a:pt x="4248" y="10449"/>
                  </a:lnTo>
                  <a:cubicBezTo>
                    <a:pt x="4157" y="10358"/>
                    <a:pt x="4057" y="10278"/>
                    <a:pt x="4006" y="10157"/>
                  </a:cubicBezTo>
                  <a:close/>
                  <a:moveTo>
                    <a:pt x="28090" y="16970"/>
                  </a:moveTo>
                  <a:cubicBezTo>
                    <a:pt x="28080" y="17001"/>
                    <a:pt x="28080" y="17041"/>
                    <a:pt x="28080" y="17071"/>
                  </a:cubicBezTo>
                  <a:cubicBezTo>
                    <a:pt x="27979" y="18067"/>
                    <a:pt x="27657" y="19023"/>
                    <a:pt x="27274" y="19939"/>
                  </a:cubicBezTo>
                  <a:cubicBezTo>
                    <a:pt x="27234" y="20030"/>
                    <a:pt x="27194" y="20120"/>
                    <a:pt x="27154" y="20221"/>
                  </a:cubicBezTo>
                  <a:cubicBezTo>
                    <a:pt x="27154" y="20151"/>
                    <a:pt x="27154" y="20090"/>
                    <a:pt x="27154" y="20020"/>
                  </a:cubicBezTo>
                  <a:cubicBezTo>
                    <a:pt x="27134" y="19758"/>
                    <a:pt x="27093" y="19506"/>
                    <a:pt x="27063" y="19245"/>
                  </a:cubicBezTo>
                  <a:cubicBezTo>
                    <a:pt x="27023" y="19013"/>
                    <a:pt x="27033" y="18782"/>
                    <a:pt x="27093" y="18550"/>
                  </a:cubicBezTo>
                  <a:cubicBezTo>
                    <a:pt x="27164" y="18269"/>
                    <a:pt x="27224" y="17967"/>
                    <a:pt x="27395" y="17725"/>
                  </a:cubicBezTo>
                  <a:cubicBezTo>
                    <a:pt x="27556" y="17474"/>
                    <a:pt x="27808" y="17302"/>
                    <a:pt x="27999" y="17071"/>
                  </a:cubicBezTo>
                  <a:cubicBezTo>
                    <a:pt x="28029" y="17031"/>
                    <a:pt x="28059" y="17001"/>
                    <a:pt x="28090" y="16970"/>
                  </a:cubicBezTo>
                  <a:close/>
                  <a:moveTo>
                    <a:pt x="27838" y="14766"/>
                  </a:moveTo>
                  <a:cubicBezTo>
                    <a:pt x="27878" y="15068"/>
                    <a:pt x="27949" y="15360"/>
                    <a:pt x="28009" y="15662"/>
                  </a:cubicBezTo>
                  <a:cubicBezTo>
                    <a:pt x="28049" y="15934"/>
                    <a:pt x="28090" y="16205"/>
                    <a:pt x="28100" y="16467"/>
                  </a:cubicBezTo>
                  <a:cubicBezTo>
                    <a:pt x="28100" y="16598"/>
                    <a:pt x="28049" y="16729"/>
                    <a:pt x="27979" y="16839"/>
                  </a:cubicBezTo>
                  <a:cubicBezTo>
                    <a:pt x="27878" y="16970"/>
                    <a:pt x="27768" y="17081"/>
                    <a:pt x="27657" y="17192"/>
                  </a:cubicBezTo>
                  <a:cubicBezTo>
                    <a:pt x="27234" y="17584"/>
                    <a:pt x="27124" y="17775"/>
                    <a:pt x="27003" y="18329"/>
                  </a:cubicBezTo>
                  <a:cubicBezTo>
                    <a:pt x="26832" y="18963"/>
                    <a:pt x="26922" y="19184"/>
                    <a:pt x="26993" y="19808"/>
                  </a:cubicBezTo>
                  <a:cubicBezTo>
                    <a:pt x="27003" y="19949"/>
                    <a:pt x="27023" y="20090"/>
                    <a:pt x="27013" y="20231"/>
                  </a:cubicBezTo>
                  <a:cubicBezTo>
                    <a:pt x="26983" y="20463"/>
                    <a:pt x="26882" y="20664"/>
                    <a:pt x="26771" y="20865"/>
                  </a:cubicBezTo>
                  <a:cubicBezTo>
                    <a:pt x="26761" y="20875"/>
                    <a:pt x="26751" y="20885"/>
                    <a:pt x="26741" y="20905"/>
                  </a:cubicBezTo>
                  <a:lnTo>
                    <a:pt x="26741" y="20915"/>
                  </a:lnTo>
                  <a:cubicBezTo>
                    <a:pt x="26731" y="20936"/>
                    <a:pt x="26721" y="20956"/>
                    <a:pt x="26711" y="20976"/>
                  </a:cubicBezTo>
                  <a:cubicBezTo>
                    <a:pt x="26520" y="21338"/>
                    <a:pt x="26208" y="21600"/>
                    <a:pt x="25876" y="21841"/>
                  </a:cubicBezTo>
                  <a:cubicBezTo>
                    <a:pt x="25664" y="22002"/>
                    <a:pt x="25443" y="22143"/>
                    <a:pt x="25221" y="22284"/>
                  </a:cubicBezTo>
                  <a:cubicBezTo>
                    <a:pt x="24889" y="22485"/>
                    <a:pt x="24537" y="22667"/>
                    <a:pt x="24195" y="22858"/>
                  </a:cubicBezTo>
                  <a:cubicBezTo>
                    <a:pt x="24285" y="22767"/>
                    <a:pt x="24386" y="22677"/>
                    <a:pt x="24467" y="22586"/>
                  </a:cubicBezTo>
                  <a:cubicBezTo>
                    <a:pt x="24698" y="22345"/>
                    <a:pt x="24899" y="22093"/>
                    <a:pt x="25080" y="21811"/>
                  </a:cubicBezTo>
                  <a:cubicBezTo>
                    <a:pt x="25252" y="21529"/>
                    <a:pt x="25403" y="21227"/>
                    <a:pt x="25554" y="20925"/>
                  </a:cubicBezTo>
                  <a:cubicBezTo>
                    <a:pt x="25755" y="20493"/>
                    <a:pt x="25966" y="20060"/>
                    <a:pt x="26137" y="19627"/>
                  </a:cubicBezTo>
                  <a:cubicBezTo>
                    <a:pt x="26228" y="19416"/>
                    <a:pt x="26298" y="19194"/>
                    <a:pt x="26369" y="18973"/>
                  </a:cubicBezTo>
                  <a:cubicBezTo>
                    <a:pt x="26399" y="18872"/>
                    <a:pt x="26429" y="18772"/>
                    <a:pt x="26459" y="18671"/>
                  </a:cubicBezTo>
                  <a:cubicBezTo>
                    <a:pt x="26469" y="18631"/>
                    <a:pt x="26500" y="18581"/>
                    <a:pt x="26469" y="18540"/>
                  </a:cubicBezTo>
                  <a:cubicBezTo>
                    <a:pt x="26459" y="18520"/>
                    <a:pt x="26449" y="18500"/>
                    <a:pt x="26429" y="18500"/>
                  </a:cubicBezTo>
                  <a:cubicBezTo>
                    <a:pt x="26420" y="18496"/>
                    <a:pt x="26411" y="18494"/>
                    <a:pt x="26402" y="18494"/>
                  </a:cubicBezTo>
                  <a:cubicBezTo>
                    <a:pt x="26368" y="18494"/>
                    <a:pt x="26334" y="18519"/>
                    <a:pt x="26318" y="18550"/>
                  </a:cubicBezTo>
                  <a:cubicBezTo>
                    <a:pt x="26278" y="18711"/>
                    <a:pt x="26228" y="18882"/>
                    <a:pt x="26177" y="19044"/>
                  </a:cubicBezTo>
                  <a:cubicBezTo>
                    <a:pt x="26127" y="19205"/>
                    <a:pt x="26067" y="19366"/>
                    <a:pt x="26006" y="19527"/>
                  </a:cubicBezTo>
                  <a:cubicBezTo>
                    <a:pt x="25835" y="19949"/>
                    <a:pt x="25624" y="20362"/>
                    <a:pt x="25433" y="20785"/>
                  </a:cubicBezTo>
                  <a:cubicBezTo>
                    <a:pt x="25282" y="21097"/>
                    <a:pt x="25131" y="21419"/>
                    <a:pt x="24940" y="21710"/>
                  </a:cubicBezTo>
                  <a:cubicBezTo>
                    <a:pt x="24698" y="22113"/>
                    <a:pt x="24376" y="22465"/>
                    <a:pt x="24034" y="22777"/>
                  </a:cubicBezTo>
                  <a:cubicBezTo>
                    <a:pt x="23913" y="22888"/>
                    <a:pt x="23782" y="22999"/>
                    <a:pt x="23651" y="23099"/>
                  </a:cubicBezTo>
                  <a:cubicBezTo>
                    <a:pt x="23822" y="22626"/>
                    <a:pt x="23822" y="22113"/>
                    <a:pt x="23772" y="21630"/>
                  </a:cubicBezTo>
                  <a:cubicBezTo>
                    <a:pt x="23732" y="21227"/>
                    <a:pt x="23672" y="20835"/>
                    <a:pt x="23641" y="20432"/>
                  </a:cubicBezTo>
                  <a:cubicBezTo>
                    <a:pt x="23631" y="20231"/>
                    <a:pt x="23631" y="20020"/>
                    <a:pt x="23641" y="19808"/>
                  </a:cubicBezTo>
                  <a:cubicBezTo>
                    <a:pt x="23651" y="19607"/>
                    <a:pt x="23672" y="19406"/>
                    <a:pt x="23722" y="19215"/>
                  </a:cubicBezTo>
                  <a:cubicBezTo>
                    <a:pt x="23843" y="18792"/>
                    <a:pt x="24094" y="18409"/>
                    <a:pt x="24346" y="18057"/>
                  </a:cubicBezTo>
                  <a:cubicBezTo>
                    <a:pt x="24547" y="17796"/>
                    <a:pt x="24758" y="17534"/>
                    <a:pt x="24980" y="17282"/>
                  </a:cubicBezTo>
                  <a:cubicBezTo>
                    <a:pt x="25433" y="16799"/>
                    <a:pt x="25906" y="16326"/>
                    <a:pt x="26419" y="15914"/>
                  </a:cubicBezTo>
                  <a:cubicBezTo>
                    <a:pt x="26882" y="15511"/>
                    <a:pt x="27375" y="15159"/>
                    <a:pt x="27838" y="14766"/>
                  </a:cubicBezTo>
                  <a:close/>
                  <a:moveTo>
                    <a:pt x="13275" y="21932"/>
                  </a:moveTo>
                  <a:cubicBezTo>
                    <a:pt x="13446" y="22214"/>
                    <a:pt x="13597" y="22506"/>
                    <a:pt x="13748" y="22787"/>
                  </a:cubicBezTo>
                  <a:cubicBezTo>
                    <a:pt x="14010" y="23301"/>
                    <a:pt x="14231" y="23844"/>
                    <a:pt x="14342" y="24408"/>
                  </a:cubicBezTo>
                  <a:cubicBezTo>
                    <a:pt x="14433" y="24840"/>
                    <a:pt x="14433" y="25273"/>
                    <a:pt x="14392" y="25716"/>
                  </a:cubicBezTo>
                  <a:cubicBezTo>
                    <a:pt x="14362" y="26098"/>
                    <a:pt x="14241" y="26471"/>
                    <a:pt x="14151" y="26843"/>
                  </a:cubicBezTo>
                  <a:cubicBezTo>
                    <a:pt x="14090" y="27135"/>
                    <a:pt x="14060" y="27427"/>
                    <a:pt x="14060" y="27729"/>
                  </a:cubicBezTo>
                  <a:cubicBezTo>
                    <a:pt x="14040" y="27638"/>
                    <a:pt x="14020" y="27538"/>
                    <a:pt x="14000" y="27447"/>
                  </a:cubicBezTo>
                  <a:cubicBezTo>
                    <a:pt x="13919" y="26994"/>
                    <a:pt x="13899" y="26531"/>
                    <a:pt x="13859" y="26078"/>
                  </a:cubicBezTo>
                  <a:cubicBezTo>
                    <a:pt x="13809" y="25615"/>
                    <a:pt x="13738" y="25142"/>
                    <a:pt x="13678" y="24679"/>
                  </a:cubicBezTo>
                  <a:cubicBezTo>
                    <a:pt x="13607" y="24126"/>
                    <a:pt x="13537" y="23582"/>
                    <a:pt x="13467" y="23029"/>
                  </a:cubicBezTo>
                  <a:cubicBezTo>
                    <a:pt x="13436" y="22717"/>
                    <a:pt x="13406" y="22395"/>
                    <a:pt x="13326" y="22083"/>
                  </a:cubicBezTo>
                  <a:cubicBezTo>
                    <a:pt x="13316" y="22043"/>
                    <a:pt x="13295" y="21992"/>
                    <a:pt x="13275" y="21932"/>
                  </a:cubicBezTo>
                  <a:close/>
                  <a:moveTo>
                    <a:pt x="6301" y="19406"/>
                  </a:moveTo>
                  <a:lnTo>
                    <a:pt x="6301" y="19406"/>
                  </a:lnTo>
                  <a:cubicBezTo>
                    <a:pt x="7015" y="20020"/>
                    <a:pt x="7579" y="20764"/>
                    <a:pt x="8183" y="21469"/>
                  </a:cubicBezTo>
                  <a:cubicBezTo>
                    <a:pt x="8505" y="21851"/>
                    <a:pt x="8877" y="22184"/>
                    <a:pt x="9169" y="22586"/>
                  </a:cubicBezTo>
                  <a:cubicBezTo>
                    <a:pt x="9662" y="23280"/>
                    <a:pt x="10105" y="24015"/>
                    <a:pt x="10427" y="24800"/>
                  </a:cubicBezTo>
                  <a:cubicBezTo>
                    <a:pt x="10749" y="25525"/>
                    <a:pt x="10810" y="26320"/>
                    <a:pt x="10830" y="27105"/>
                  </a:cubicBezTo>
                  <a:cubicBezTo>
                    <a:pt x="10860" y="27749"/>
                    <a:pt x="10920" y="28393"/>
                    <a:pt x="10890" y="29047"/>
                  </a:cubicBezTo>
                  <a:cubicBezTo>
                    <a:pt x="10477" y="28192"/>
                    <a:pt x="10155" y="27296"/>
                    <a:pt x="9813" y="26410"/>
                  </a:cubicBezTo>
                  <a:cubicBezTo>
                    <a:pt x="9682" y="26048"/>
                    <a:pt x="9552" y="25676"/>
                    <a:pt x="9421" y="25303"/>
                  </a:cubicBezTo>
                  <a:cubicBezTo>
                    <a:pt x="9391" y="25233"/>
                    <a:pt x="9401" y="25102"/>
                    <a:pt x="9300" y="25102"/>
                  </a:cubicBezTo>
                  <a:cubicBezTo>
                    <a:pt x="9149" y="25122"/>
                    <a:pt x="9471" y="25807"/>
                    <a:pt x="9481" y="25917"/>
                  </a:cubicBezTo>
                  <a:cubicBezTo>
                    <a:pt x="9874" y="27024"/>
                    <a:pt x="10276" y="28131"/>
                    <a:pt x="10779" y="29198"/>
                  </a:cubicBezTo>
                  <a:cubicBezTo>
                    <a:pt x="9662" y="28544"/>
                    <a:pt x="8847" y="27467"/>
                    <a:pt x="8263" y="26330"/>
                  </a:cubicBezTo>
                  <a:cubicBezTo>
                    <a:pt x="7881" y="25535"/>
                    <a:pt x="7649" y="24689"/>
                    <a:pt x="7378" y="23854"/>
                  </a:cubicBezTo>
                  <a:cubicBezTo>
                    <a:pt x="6925" y="22395"/>
                    <a:pt x="6482" y="20925"/>
                    <a:pt x="6301" y="19406"/>
                  </a:cubicBezTo>
                  <a:close/>
                  <a:moveTo>
                    <a:pt x="14574" y="24911"/>
                  </a:moveTo>
                  <a:lnTo>
                    <a:pt x="14574" y="24911"/>
                  </a:lnTo>
                  <a:cubicBezTo>
                    <a:pt x="14906" y="25434"/>
                    <a:pt x="15308" y="25907"/>
                    <a:pt x="15650" y="26420"/>
                  </a:cubicBezTo>
                  <a:cubicBezTo>
                    <a:pt x="15872" y="26753"/>
                    <a:pt x="16053" y="27105"/>
                    <a:pt x="16224" y="27467"/>
                  </a:cubicBezTo>
                  <a:cubicBezTo>
                    <a:pt x="16425" y="27910"/>
                    <a:pt x="16596" y="28373"/>
                    <a:pt x="16677" y="28846"/>
                  </a:cubicBezTo>
                  <a:cubicBezTo>
                    <a:pt x="16778" y="29379"/>
                    <a:pt x="16717" y="29933"/>
                    <a:pt x="16556" y="30446"/>
                  </a:cubicBezTo>
                  <a:cubicBezTo>
                    <a:pt x="16425" y="30919"/>
                    <a:pt x="16194" y="31362"/>
                    <a:pt x="15892" y="31744"/>
                  </a:cubicBezTo>
                  <a:cubicBezTo>
                    <a:pt x="15892" y="31744"/>
                    <a:pt x="15892" y="31754"/>
                    <a:pt x="15882" y="31754"/>
                  </a:cubicBezTo>
                  <a:cubicBezTo>
                    <a:pt x="15822" y="31201"/>
                    <a:pt x="15731" y="30657"/>
                    <a:pt x="15620" y="30114"/>
                  </a:cubicBezTo>
                  <a:cubicBezTo>
                    <a:pt x="15570" y="29842"/>
                    <a:pt x="15510" y="29571"/>
                    <a:pt x="15439" y="29299"/>
                  </a:cubicBezTo>
                  <a:cubicBezTo>
                    <a:pt x="15419" y="29208"/>
                    <a:pt x="15389" y="29118"/>
                    <a:pt x="15359" y="29037"/>
                  </a:cubicBezTo>
                  <a:cubicBezTo>
                    <a:pt x="15349" y="29007"/>
                    <a:pt x="15338" y="28977"/>
                    <a:pt x="15318" y="28957"/>
                  </a:cubicBezTo>
                  <a:cubicBezTo>
                    <a:pt x="15311" y="28949"/>
                    <a:pt x="15300" y="28946"/>
                    <a:pt x="15289" y="28946"/>
                  </a:cubicBezTo>
                  <a:cubicBezTo>
                    <a:pt x="15268" y="28946"/>
                    <a:pt x="15244" y="28957"/>
                    <a:pt x="15238" y="28977"/>
                  </a:cubicBezTo>
                  <a:cubicBezTo>
                    <a:pt x="15228" y="29007"/>
                    <a:pt x="15238" y="29027"/>
                    <a:pt x="15238" y="29047"/>
                  </a:cubicBezTo>
                  <a:cubicBezTo>
                    <a:pt x="15268" y="29198"/>
                    <a:pt x="15298" y="29339"/>
                    <a:pt x="15328" y="29480"/>
                  </a:cubicBezTo>
                  <a:cubicBezTo>
                    <a:pt x="15419" y="29893"/>
                    <a:pt x="15499" y="30305"/>
                    <a:pt x="15570" y="30728"/>
                  </a:cubicBezTo>
                  <a:cubicBezTo>
                    <a:pt x="15620" y="31020"/>
                    <a:pt x="15660" y="31312"/>
                    <a:pt x="15691" y="31593"/>
                  </a:cubicBezTo>
                  <a:cubicBezTo>
                    <a:pt x="15570" y="31382"/>
                    <a:pt x="15429" y="31171"/>
                    <a:pt x="15308" y="30949"/>
                  </a:cubicBezTo>
                  <a:cubicBezTo>
                    <a:pt x="14795" y="29993"/>
                    <a:pt x="14262" y="28987"/>
                    <a:pt x="14221" y="27880"/>
                  </a:cubicBezTo>
                  <a:cubicBezTo>
                    <a:pt x="14201" y="27517"/>
                    <a:pt x="14252" y="27165"/>
                    <a:pt x="14332" y="26813"/>
                  </a:cubicBezTo>
                  <a:cubicBezTo>
                    <a:pt x="14402" y="26501"/>
                    <a:pt x="14503" y="26189"/>
                    <a:pt x="14543" y="25867"/>
                  </a:cubicBezTo>
                  <a:cubicBezTo>
                    <a:pt x="14584" y="25555"/>
                    <a:pt x="14594" y="25233"/>
                    <a:pt x="14574" y="24911"/>
                  </a:cubicBezTo>
                  <a:close/>
                  <a:moveTo>
                    <a:pt x="29388" y="26873"/>
                  </a:moveTo>
                  <a:cubicBezTo>
                    <a:pt x="29358" y="27195"/>
                    <a:pt x="29307" y="27507"/>
                    <a:pt x="29257" y="27819"/>
                  </a:cubicBezTo>
                  <a:cubicBezTo>
                    <a:pt x="29026" y="29369"/>
                    <a:pt x="28432" y="30969"/>
                    <a:pt x="27164" y="31966"/>
                  </a:cubicBezTo>
                  <a:cubicBezTo>
                    <a:pt x="26912" y="32157"/>
                    <a:pt x="26640" y="32308"/>
                    <a:pt x="26349" y="32429"/>
                  </a:cubicBezTo>
                  <a:cubicBezTo>
                    <a:pt x="26087" y="32529"/>
                    <a:pt x="25815" y="32620"/>
                    <a:pt x="25554" y="32711"/>
                  </a:cubicBezTo>
                  <a:cubicBezTo>
                    <a:pt x="25644" y="32630"/>
                    <a:pt x="25735" y="32539"/>
                    <a:pt x="25835" y="32449"/>
                  </a:cubicBezTo>
                  <a:cubicBezTo>
                    <a:pt x="26177" y="32117"/>
                    <a:pt x="26489" y="31734"/>
                    <a:pt x="26771" y="31352"/>
                  </a:cubicBezTo>
                  <a:cubicBezTo>
                    <a:pt x="27244" y="30718"/>
                    <a:pt x="27717" y="30094"/>
                    <a:pt x="28130" y="29420"/>
                  </a:cubicBezTo>
                  <a:cubicBezTo>
                    <a:pt x="28412" y="28977"/>
                    <a:pt x="28633" y="28504"/>
                    <a:pt x="28865" y="28041"/>
                  </a:cubicBezTo>
                  <a:cubicBezTo>
                    <a:pt x="29026" y="27729"/>
                    <a:pt x="29177" y="27397"/>
                    <a:pt x="29317" y="27065"/>
                  </a:cubicBezTo>
                  <a:cubicBezTo>
                    <a:pt x="29338" y="27004"/>
                    <a:pt x="29368" y="26944"/>
                    <a:pt x="29388" y="26873"/>
                  </a:cubicBezTo>
                  <a:close/>
                  <a:moveTo>
                    <a:pt x="6269" y="33040"/>
                  </a:moveTo>
                  <a:cubicBezTo>
                    <a:pt x="6698" y="33040"/>
                    <a:pt x="7127" y="33079"/>
                    <a:pt x="7549" y="33173"/>
                  </a:cubicBezTo>
                  <a:cubicBezTo>
                    <a:pt x="7710" y="33204"/>
                    <a:pt x="7861" y="33254"/>
                    <a:pt x="8022" y="33304"/>
                  </a:cubicBezTo>
                  <a:cubicBezTo>
                    <a:pt x="7529" y="33314"/>
                    <a:pt x="7015" y="33455"/>
                    <a:pt x="6532" y="33526"/>
                  </a:cubicBezTo>
                  <a:cubicBezTo>
                    <a:pt x="5627" y="33677"/>
                    <a:pt x="4701" y="33757"/>
                    <a:pt x="3805" y="33918"/>
                  </a:cubicBezTo>
                  <a:cubicBezTo>
                    <a:pt x="3393" y="33998"/>
                    <a:pt x="2970" y="34056"/>
                    <a:pt x="2550" y="34056"/>
                  </a:cubicBezTo>
                  <a:cubicBezTo>
                    <a:pt x="2181" y="34056"/>
                    <a:pt x="1814" y="34011"/>
                    <a:pt x="1460" y="33898"/>
                  </a:cubicBezTo>
                  <a:cubicBezTo>
                    <a:pt x="1359" y="33868"/>
                    <a:pt x="1269" y="33838"/>
                    <a:pt x="1178" y="33797"/>
                  </a:cubicBezTo>
                  <a:lnTo>
                    <a:pt x="1178" y="33797"/>
                  </a:lnTo>
                  <a:cubicBezTo>
                    <a:pt x="1229" y="33800"/>
                    <a:pt x="1281" y="33801"/>
                    <a:pt x="1334" y="33801"/>
                  </a:cubicBezTo>
                  <a:cubicBezTo>
                    <a:pt x="1477" y="33801"/>
                    <a:pt x="1622" y="33792"/>
                    <a:pt x="1762" y="33777"/>
                  </a:cubicBezTo>
                  <a:cubicBezTo>
                    <a:pt x="2326" y="33737"/>
                    <a:pt x="2879" y="33596"/>
                    <a:pt x="3423" y="33455"/>
                  </a:cubicBezTo>
                  <a:cubicBezTo>
                    <a:pt x="3886" y="33335"/>
                    <a:pt x="4359" y="33244"/>
                    <a:pt x="4832" y="33163"/>
                  </a:cubicBezTo>
                  <a:cubicBezTo>
                    <a:pt x="5305" y="33089"/>
                    <a:pt x="5788" y="33040"/>
                    <a:pt x="6269" y="33040"/>
                  </a:cubicBezTo>
                  <a:close/>
                  <a:moveTo>
                    <a:pt x="8020" y="33468"/>
                  </a:moveTo>
                  <a:cubicBezTo>
                    <a:pt x="8897" y="33468"/>
                    <a:pt x="9376" y="33869"/>
                    <a:pt x="10186" y="34945"/>
                  </a:cubicBezTo>
                  <a:cubicBezTo>
                    <a:pt x="10407" y="35227"/>
                    <a:pt x="10628" y="35518"/>
                    <a:pt x="10890" y="35750"/>
                  </a:cubicBezTo>
                  <a:cubicBezTo>
                    <a:pt x="11182" y="36012"/>
                    <a:pt x="11514" y="36203"/>
                    <a:pt x="11776" y="36474"/>
                  </a:cubicBezTo>
                  <a:cubicBezTo>
                    <a:pt x="11715" y="36464"/>
                    <a:pt x="11665" y="36464"/>
                    <a:pt x="11605" y="36454"/>
                  </a:cubicBezTo>
                  <a:cubicBezTo>
                    <a:pt x="10256" y="36203"/>
                    <a:pt x="8948" y="35800"/>
                    <a:pt x="7680" y="35317"/>
                  </a:cubicBezTo>
                  <a:cubicBezTo>
                    <a:pt x="7569" y="35277"/>
                    <a:pt x="7458" y="35237"/>
                    <a:pt x="7358" y="35206"/>
                  </a:cubicBezTo>
                  <a:cubicBezTo>
                    <a:pt x="7327" y="35196"/>
                    <a:pt x="7307" y="35186"/>
                    <a:pt x="7287" y="35186"/>
                  </a:cubicBezTo>
                  <a:cubicBezTo>
                    <a:pt x="7282" y="35185"/>
                    <a:pt x="7276" y="35184"/>
                    <a:pt x="7270" y="35184"/>
                  </a:cubicBezTo>
                  <a:cubicBezTo>
                    <a:pt x="7244" y="35184"/>
                    <a:pt x="7217" y="35202"/>
                    <a:pt x="7217" y="35227"/>
                  </a:cubicBezTo>
                  <a:cubicBezTo>
                    <a:pt x="7227" y="35277"/>
                    <a:pt x="7287" y="35287"/>
                    <a:pt x="7327" y="35307"/>
                  </a:cubicBezTo>
                  <a:cubicBezTo>
                    <a:pt x="7478" y="35367"/>
                    <a:pt x="7629" y="35428"/>
                    <a:pt x="7780" y="35488"/>
                  </a:cubicBezTo>
                  <a:cubicBezTo>
                    <a:pt x="8968" y="35961"/>
                    <a:pt x="10196" y="36344"/>
                    <a:pt x="11454" y="36585"/>
                  </a:cubicBezTo>
                  <a:lnTo>
                    <a:pt x="11464" y="36585"/>
                  </a:lnTo>
                  <a:cubicBezTo>
                    <a:pt x="10971" y="36696"/>
                    <a:pt x="10477" y="36786"/>
                    <a:pt x="9984" y="36847"/>
                  </a:cubicBezTo>
                  <a:cubicBezTo>
                    <a:pt x="9771" y="36864"/>
                    <a:pt x="9556" y="36874"/>
                    <a:pt x="9340" y="36874"/>
                  </a:cubicBezTo>
                  <a:cubicBezTo>
                    <a:pt x="8443" y="36874"/>
                    <a:pt x="7534" y="36715"/>
                    <a:pt x="6724" y="36334"/>
                  </a:cubicBezTo>
                  <a:cubicBezTo>
                    <a:pt x="5949" y="35971"/>
                    <a:pt x="5224" y="35528"/>
                    <a:pt x="4469" y="35116"/>
                  </a:cubicBezTo>
                  <a:cubicBezTo>
                    <a:pt x="3785" y="34754"/>
                    <a:pt x="3060" y="34442"/>
                    <a:pt x="2326" y="34200"/>
                  </a:cubicBezTo>
                  <a:lnTo>
                    <a:pt x="2326" y="34200"/>
                  </a:lnTo>
                  <a:cubicBezTo>
                    <a:pt x="2401" y="34205"/>
                    <a:pt x="2477" y="34207"/>
                    <a:pt x="2552" y="34207"/>
                  </a:cubicBezTo>
                  <a:cubicBezTo>
                    <a:pt x="3258" y="34207"/>
                    <a:pt x="3949" y="34011"/>
                    <a:pt x="4640" y="33938"/>
                  </a:cubicBezTo>
                  <a:cubicBezTo>
                    <a:pt x="5335" y="33838"/>
                    <a:pt x="6029" y="33767"/>
                    <a:pt x="6714" y="33646"/>
                  </a:cubicBezTo>
                  <a:cubicBezTo>
                    <a:pt x="7246" y="33534"/>
                    <a:pt x="7666" y="33468"/>
                    <a:pt x="8020" y="33468"/>
                  </a:cubicBezTo>
                  <a:close/>
                  <a:moveTo>
                    <a:pt x="28593" y="30486"/>
                  </a:moveTo>
                  <a:lnTo>
                    <a:pt x="28593" y="30486"/>
                  </a:lnTo>
                  <a:cubicBezTo>
                    <a:pt x="28583" y="30567"/>
                    <a:pt x="28583" y="30637"/>
                    <a:pt x="28573" y="30718"/>
                  </a:cubicBezTo>
                  <a:cubicBezTo>
                    <a:pt x="28543" y="31201"/>
                    <a:pt x="28512" y="31694"/>
                    <a:pt x="28482" y="32177"/>
                  </a:cubicBezTo>
                  <a:cubicBezTo>
                    <a:pt x="28402" y="33566"/>
                    <a:pt x="28442" y="34945"/>
                    <a:pt x="28341" y="36324"/>
                  </a:cubicBezTo>
                  <a:cubicBezTo>
                    <a:pt x="28301" y="36917"/>
                    <a:pt x="28220" y="37511"/>
                    <a:pt x="28029" y="38085"/>
                  </a:cubicBezTo>
                  <a:cubicBezTo>
                    <a:pt x="27697" y="38980"/>
                    <a:pt x="27083" y="39765"/>
                    <a:pt x="26339" y="40379"/>
                  </a:cubicBezTo>
                  <a:cubicBezTo>
                    <a:pt x="25634" y="40923"/>
                    <a:pt x="24839" y="41356"/>
                    <a:pt x="23973" y="41567"/>
                  </a:cubicBezTo>
                  <a:cubicBezTo>
                    <a:pt x="23752" y="41617"/>
                    <a:pt x="23521" y="41668"/>
                    <a:pt x="23299" y="41708"/>
                  </a:cubicBezTo>
                  <a:cubicBezTo>
                    <a:pt x="23131" y="41735"/>
                    <a:pt x="22959" y="41744"/>
                    <a:pt x="22788" y="41744"/>
                  </a:cubicBezTo>
                  <a:cubicBezTo>
                    <a:pt x="22703" y="41744"/>
                    <a:pt x="22618" y="41741"/>
                    <a:pt x="22534" y="41738"/>
                  </a:cubicBezTo>
                  <a:cubicBezTo>
                    <a:pt x="22383" y="41738"/>
                    <a:pt x="22232" y="41718"/>
                    <a:pt x="22091" y="41698"/>
                  </a:cubicBezTo>
                  <a:cubicBezTo>
                    <a:pt x="22273" y="41456"/>
                    <a:pt x="22444" y="41225"/>
                    <a:pt x="22615" y="40973"/>
                  </a:cubicBezTo>
                  <a:cubicBezTo>
                    <a:pt x="23168" y="40228"/>
                    <a:pt x="23752" y="39484"/>
                    <a:pt x="24155" y="38638"/>
                  </a:cubicBezTo>
                  <a:cubicBezTo>
                    <a:pt x="24829" y="37350"/>
                    <a:pt x="25131" y="35921"/>
                    <a:pt x="25453" y="34512"/>
                  </a:cubicBezTo>
                  <a:cubicBezTo>
                    <a:pt x="25462" y="34398"/>
                    <a:pt x="25594" y="33960"/>
                    <a:pt x="25465" y="33960"/>
                  </a:cubicBezTo>
                  <a:cubicBezTo>
                    <a:pt x="25446" y="33960"/>
                    <a:pt x="25423" y="33969"/>
                    <a:pt x="25392" y="33989"/>
                  </a:cubicBezTo>
                  <a:cubicBezTo>
                    <a:pt x="25352" y="34180"/>
                    <a:pt x="25322" y="34371"/>
                    <a:pt x="25282" y="34562"/>
                  </a:cubicBezTo>
                  <a:cubicBezTo>
                    <a:pt x="24567" y="37823"/>
                    <a:pt x="24084" y="38809"/>
                    <a:pt x="22071" y="41436"/>
                  </a:cubicBezTo>
                  <a:cubicBezTo>
                    <a:pt x="22081" y="41346"/>
                    <a:pt x="22091" y="41245"/>
                    <a:pt x="22102" y="41144"/>
                  </a:cubicBezTo>
                  <a:cubicBezTo>
                    <a:pt x="22132" y="40802"/>
                    <a:pt x="22172" y="40450"/>
                    <a:pt x="22222" y="40098"/>
                  </a:cubicBezTo>
                  <a:cubicBezTo>
                    <a:pt x="22353" y="39152"/>
                    <a:pt x="22605" y="38206"/>
                    <a:pt x="22826" y="37280"/>
                  </a:cubicBezTo>
                  <a:cubicBezTo>
                    <a:pt x="23058" y="36394"/>
                    <a:pt x="23319" y="35518"/>
                    <a:pt x="23722" y="34693"/>
                  </a:cubicBezTo>
                  <a:cubicBezTo>
                    <a:pt x="23943" y="34230"/>
                    <a:pt x="24185" y="33747"/>
                    <a:pt x="24577" y="33405"/>
                  </a:cubicBezTo>
                  <a:cubicBezTo>
                    <a:pt x="25010" y="33043"/>
                    <a:pt x="25554" y="32892"/>
                    <a:pt x="26077" y="32711"/>
                  </a:cubicBezTo>
                  <a:cubicBezTo>
                    <a:pt x="26520" y="32570"/>
                    <a:pt x="26942" y="32358"/>
                    <a:pt x="27315" y="32066"/>
                  </a:cubicBezTo>
                  <a:cubicBezTo>
                    <a:pt x="27848" y="31634"/>
                    <a:pt x="28271" y="31090"/>
                    <a:pt x="28593" y="30486"/>
                  </a:cubicBezTo>
                  <a:close/>
                  <a:moveTo>
                    <a:pt x="14833" y="1"/>
                  </a:moveTo>
                  <a:cubicBezTo>
                    <a:pt x="14805" y="1"/>
                    <a:pt x="14779" y="14"/>
                    <a:pt x="14765" y="43"/>
                  </a:cubicBezTo>
                  <a:cubicBezTo>
                    <a:pt x="14735" y="103"/>
                    <a:pt x="14755" y="183"/>
                    <a:pt x="14755" y="244"/>
                  </a:cubicBezTo>
                  <a:cubicBezTo>
                    <a:pt x="14785" y="385"/>
                    <a:pt x="14815" y="526"/>
                    <a:pt x="14845" y="667"/>
                  </a:cubicBezTo>
                  <a:cubicBezTo>
                    <a:pt x="14886" y="888"/>
                    <a:pt x="14936" y="1099"/>
                    <a:pt x="14976" y="1321"/>
                  </a:cubicBezTo>
                  <a:cubicBezTo>
                    <a:pt x="15117" y="2086"/>
                    <a:pt x="15208" y="2860"/>
                    <a:pt x="15409" y="3615"/>
                  </a:cubicBezTo>
                  <a:cubicBezTo>
                    <a:pt x="15640" y="4461"/>
                    <a:pt x="15952" y="5296"/>
                    <a:pt x="16315" y="6101"/>
                  </a:cubicBezTo>
                  <a:cubicBezTo>
                    <a:pt x="16687" y="6896"/>
                    <a:pt x="17120" y="7661"/>
                    <a:pt x="17502" y="8456"/>
                  </a:cubicBezTo>
                  <a:cubicBezTo>
                    <a:pt x="17754" y="8959"/>
                    <a:pt x="18005" y="9473"/>
                    <a:pt x="18177" y="10006"/>
                  </a:cubicBezTo>
                  <a:cubicBezTo>
                    <a:pt x="18207" y="10086"/>
                    <a:pt x="18227" y="10177"/>
                    <a:pt x="18247" y="10258"/>
                  </a:cubicBezTo>
                  <a:cubicBezTo>
                    <a:pt x="18247" y="10268"/>
                    <a:pt x="18247" y="10268"/>
                    <a:pt x="18247" y="10278"/>
                  </a:cubicBezTo>
                  <a:cubicBezTo>
                    <a:pt x="18257" y="10368"/>
                    <a:pt x="18267" y="10449"/>
                    <a:pt x="18267" y="10539"/>
                  </a:cubicBezTo>
                  <a:cubicBezTo>
                    <a:pt x="18327" y="11908"/>
                    <a:pt x="17935" y="13247"/>
                    <a:pt x="17643" y="14555"/>
                  </a:cubicBezTo>
                  <a:cubicBezTo>
                    <a:pt x="17613" y="14716"/>
                    <a:pt x="17573" y="14877"/>
                    <a:pt x="17532" y="15038"/>
                  </a:cubicBezTo>
                  <a:cubicBezTo>
                    <a:pt x="17512" y="15058"/>
                    <a:pt x="17502" y="15098"/>
                    <a:pt x="17512" y="15129"/>
                  </a:cubicBezTo>
                  <a:cubicBezTo>
                    <a:pt x="17392" y="15652"/>
                    <a:pt x="17281" y="16175"/>
                    <a:pt x="17180" y="16709"/>
                  </a:cubicBezTo>
                  <a:cubicBezTo>
                    <a:pt x="17130" y="16618"/>
                    <a:pt x="17090" y="16538"/>
                    <a:pt x="17039" y="16447"/>
                  </a:cubicBezTo>
                  <a:cubicBezTo>
                    <a:pt x="16848" y="16095"/>
                    <a:pt x="16687" y="15712"/>
                    <a:pt x="16526" y="15340"/>
                  </a:cubicBezTo>
                  <a:lnTo>
                    <a:pt x="16526" y="15350"/>
                  </a:lnTo>
                  <a:cubicBezTo>
                    <a:pt x="16466" y="15199"/>
                    <a:pt x="16405" y="15048"/>
                    <a:pt x="16345" y="14897"/>
                  </a:cubicBezTo>
                  <a:cubicBezTo>
                    <a:pt x="16466" y="14847"/>
                    <a:pt x="16546" y="14193"/>
                    <a:pt x="16556" y="14062"/>
                  </a:cubicBezTo>
                  <a:cubicBezTo>
                    <a:pt x="16556" y="14011"/>
                    <a:pt x="16586" y="13800"/>
                    <a:pt x="16586" y="13669"/>
                  </a:cubicBezTo>
                  <a:cubicBezTo>
                    <a:pt x="16596" y="13669"/>
                    <a:pt x="16617" y="13669"/>
                    <a:pt x="16627" y="13659"/>
                  </a:cubicBezTo>
                  <a:cubicBezTo>
                    <a:pt x="16778" y="13589"/>
                    <a:pt x="16768" y="13428"/>
                    <a:pt x="16697" y="13307"/>
                  </a:cubicBezTo>
                  <a:cubicBezTo>
                    <a:pt x="16645" y="13222"/>
                    <a:pt x="16566" y="13183"/>
                    <a:pt x="16493" y="13183"/>
                  </a:cubicBezTo>
                  <a:cubicBezTo>
                    <a:pt x="16382" y="13183"/>
                    <a:pt x="16282" y="13271"/>
                    <a:pt x="16295" y="13428"/>
                  </a:cubicBezTo>
                  <a:cubicBezTo>
                    <a:pt x="16295" y="13538"/>
                    <a:pt x="16375" y="13639"/>
                    <a:pt x="16476" y="13669"/>
                  </a:cubicBezTo>
                  <a:cubicBezTo>
                    <a:pt x="16466" y="13730"/>
                    <a:pt x="16456" y="13790"/>
                    <a:pt x="16445" y="13861"/>
                  </a:cubicBezTo>
                  <a:cubicBezTo>
                    <a:pt x="16415" y="14042"/>
                    <a:pt x="16385" y="14223"/>
                    <a:pt x="16345" y="14404"/>
                  </a:cubicBezTo>
                  <a:cubicBezTo>
                    <a:pt x="16325" y="14495"/>
                    <a:pt x="16295" y="14595"/>
                    <a:pt x="16264" y="14696"/>
                  </a:cubicBezTo>
                  <a:cubicBezTo>
                    <a:pt x="16073" y="14142"/>
                    <a:pt x="15942" y="13559"/>
                    <a:pt x="15852" y="12975"/>
                  </a:cubicBezTo>
                  <a:cubicBezTo>
                    <a:pt x="15832" y="12945"/>
                    <a:pt x="15832" y="12864"/>
                    <a:pt x="15822" y="12784"/>
                  </a:cubicBezTo>
                  <a:cubicBezTo>
                    <a:pt x="15952" y="12713"/>
                    <a:pt x="15972" y="12462"/>
                    <a:pt x="15822" y="12391"/>
                  </a:cubicBezTo>
                  <a:cubicBezTo>
                    <a:pt x="15789" y="12334"/>
                    <a:pt x="15732" y="12309"/>
                    <a:pt x="15675" y="12309"/>
                  </a:cubicBezTo>
                  <a:cubicBezTo>
                    <a:pt x="15591" y="12309"/>
                    <a:pt x="15505" y="12365"/>
                    <a:pt x="15499" y="12462"/>
                  </a:cubicBezTo>
                  <a:cubicBezTo>
                    <a:pt x="15459" y="12603"/>
                    <a:pt x="15550" y="12764"/>
                    <a:pt x="15671" y="12804"/>
                  </a:cubicBezTo>
                  <a:cubicBezTo>
                    <a:pt x="15681" y="12824"/>
                    <a:pt x="15681" y="12844"/>
                    <a:pt x="15681" y="12864"/>
                  </a:cubicBezTo>
                  <a:cubicBezTo>
                    <a:pt x="15711" y="13106"/>
                    <a:pt x="15751" y="13337"/>
                    <a:pt x="15801" y="13579"/>
                  </a:cubicBezTo>
                  <a:cubicBezTo>
                    <a:pt x="15832" y="13740"/>
                    <a:pt x="15872" y="13911"/>
                    <a:pt x="15912" y="14072"/>
                  </a:cubicBezTo>
                  <a:cubicBezTo>
                    <a:pt x="15882" y="14042"/>
                    <a:pt x="15862" y="14022"/>
                    <a:pt x="15832" y="13991"/>
                  </a:cubicBezTo>
                  <a:cubicBezTo>
                    <a:pt x="15681" y="13820"/>
                    <a:pt x="15540" y="13639"/>
                    <a:pt x="15409" y="13458"/>
                  </a:cubicBezTo>
                  <a:cubicBezTo>
                    <a:pt x="15338" y="13367"/>
                    <a:pt x="15268" y="13267"/>
                    <a:pt x="15198" y="13166"/>
                  </a:cubicBezTo>
                  <a:cubicBezTo>
                    <a:pt x="15229" y="13024"/>
                    <a:pt x="15106" y="12838"/>
                    <a:pt x="14968" y="12838"/>
                  </a:cubicBezTo>
                  <a:cubicBezTo>
                    <a:pt x="14931" y="12838"/>
                    <a:pt x="14892" y="12852"/>
                    <a:pt x="14855" y="12884"/>
                  </a:cubicBezTo>
                  <a:cubicBezTo>
                    <a:pt x="14665" y="13025"/>
                    <a:pt x="14822" y="13323"/>
                    <a:pt x="15013" y="13323"/>
                  </a:cubicBezTo>
                  <a:cubicBezTo>
                    <a:pt x="15054" y="13323"/>
                    <a:pt x="15096" y="13309"/>
                    <a:pt x="15137" y="13277"/>
                  </a:cubicBezTo>
                  <a:cubicBezTo>
                    <a:pt x="15187" y="13377"/>
                    <a:pt x="15248" y="13468"/>
                    <a:pt x="15298" y="13559"/>
                  </a:cubicBezTo>
                  <a:cubicBezTo>
                    <a:pt x="15439" y="13760"/>
                    <a:pt x="15590" y="13961"/>
                    <a:pt x="15751" y="14142"/>
                  </a:cubicBezTo>
                  <a:cubicBezTo>
                    <a:pt x="15781" y="14172"/>
                    <a:pt x="15811" y="14203"/>
                    <a:pt x="15842" y="14233"/>
                  </a:cubicBezTo>
                  <a:cubicBezTo>
                    <a:pt x="15868" y="14276"/>
                    <a:pt x="15909" y="14327"/>
                    <a:pt x="15959" y="14327"/>
                  </a:cubicBezTo>
                  <a:cubicBezTo>
                    <a:pt x="15966" y="14327"/>
                    <a:pt x="15974" y="14326"/>
                    <a:pt x="15983" y="14323"/>
                  </a:cubicBezTo>
                  <a:cubicBezTo>
                    <a:pt x="16123" y="14796"/>
                    <a:pt x="16295" y="15269"/>
                    <a:pt x="16506" y="15712"/>
                  </a:cubicBezTo>
                  <a:cubicBezTo>
                    <a:pt x="16637" y="16004"/>
                    <a:pt x="16768" y="16306"/>
                    <a:pt x="16919" y="16588"/>
                  </a:cubicBezTo>
                  <a:cubicBezTo>
                    <a:pt x="16969" y="16648"/>
                    <a:pt x="17049" y="16870"/>
                    <a:pt x="17130" y="16960"/>
                  </a:cubicBezTo>
                  <a:cubicBezTo>
                    <a:pt x="17090" y="17202"/>
                    <a:pt x="17059" y="17443"/>
                    <a:pt x="17029" y="17685"/>
                  </a:cubicBezTo>
                  <a:cubicBezTo>
                    <a:pt x="16828" y="19577"/>
                    <a:pt x="16919" y="21489"/>
                    <a:pt x="17120" y="23381"/>
                  </a:cubicBezTo>
                  <a:lnTo>
                    <a:pt x="16999" y="23240"/>
                  </a:lnTo>
                  <a:cubicBezTo>
                    <a:pt x="16657" y="22858"/>
                    <a:pt x="16325" y="22455"/>
                    <a:pt x="16013" y="22043"/>
                  </a:cubicBezTo>
                  <a:cubicBezTo>
                    <a:pt x="15681" y="21640"/>
                    <a:pt x="15409" y="21197"/>
                    <a:pt x="15157" y="20734"/>
                  </a:cubicBezTo>
                  <a:cubicBezTo>
                    <a:pt x="14956" y="20372"/>
                    <a:pt x="14795" y="19990"/>
                    <a:pt x="14664" y="19597"/>
                  </a:cubicBezTo>
                  <a:cubicBezTo>
                    <a:pt x="14382" y="18792"/>
                    <a:pt x="14181" y="17947"/>
                    <a:pt x="13819" y="17172"/>
                  </a:cubicBezTo>
                  <a:cubicBezTo>
                    <a:pt x="13950" y="16799"/>
                    <a:pt x="14050" y="16286"/>
                    <a:pt x="14090" y="15763"/>
                  </a:cubicBezTo>
                  <a:cubicBezTo>
                    <a:pt x="14262" y="15652"/>
                    <a:pt x="14402" y="15521"/>
                    <a:pt x="14533" y="15370"/>
                  </a:cubicBezTo>
                  <a:cubicBezTo>
                    <a:pt x="14584" y="15410"/>
                    <a:pt x="14664" y="15431"/>
                    <a:pt x="14714" y="15461"/>
                  </a:cubicBezTo>
                  <a:cubicBezTo>
                    <a:pt x="14855" y="15521"/>
                    <a:pt x="14996" y="15561"/>
                    <a:pt x="15157" y="15581"/>
                  </a:cubicBezTo>
                  <a:cubicBezTo>
                    <a:pt x="15167" y="15642"/>
                    <a:pt x="15228" y="15692"/>
                    <a:pt x="15278" y="15732"/>
                  </a:cubicBezTo>
                  <a:cubicBezTo>
                    <a:pt x="15312" y="15759"/>
                    <a:pt x="15359" y="15773"/>
                    <a:pt x="15404" y="15773"/>
                  </a:cubicBezTo>
                  <a:cubicBezTo>
                    <a:pt x="15427" y="15773"/>
                    <a:pt x="15449" y="15769"/>
                    <a:pt x="15469" y="15763"/>
                  </a:cubicBezTo>
                  <a:cubicBezTo>
                    <a:pt x="15630" y="15702"/>
                    <a:pt x="15600" y="15471"/>
                    <a:pt x="15489" y="15380"/>
                  </a:cubicBezTo>
                  <a:cubicBezTo>
                    <a:pt x="15453" y="15351"/>
                    <a:pt x="15410" y="15332"/>
                    <a:pt x="15367" y="15332"/>
                  </a:cubicBezTo>
                  <a:cubicBezTo>
                    <a:pt x="15351" y="15332"/>
                    <a:pt x="15334" y="15335"/>
                    <a:pt x="15318" y="15340"/>
                  </a:cubicBezTo>
                  <a:cubicBezTo>
                    <a:pt x="15268" y="15340"/>
                    <a:pt x="15208" y="15360"/>
                    <a:pt x="15187" y="15410"/>
                  </a:cubicBezTo>
                  <a:cubicBezTo>
                    <a:pt x="14996" y="15390"/>
                    <a:pt x="14805" y="15330"/>
                    <a:pt x="14644" y="15239"/>
                  </a:cubicBezTo>
                  <a:cubicBezTo>
                    <a:pt x="14725" y="15139"/>
                    <a:pt x="14795" y="15048"/>
                    <a:pt x="14855" y="14937"/>
                  </a:cubicBezTo>
                  <a:cubicBezTo>
                    <a:pt x="14875" y="14907"/>
                    <a:pt x="14906" y="14847"/>
                    <a:pt x="14936" y="14776"/>
                  </a:cubicBezTo>
                  <a:cubicBezTo>
                    <a:pt x="14946" y="14776"/>
                    <a:pt x="14956" y="14786"/>
                    <a:pt x="14956" y="14786"/>
                  </a:cubicBezTo>
                  <a:cubicBezTo>
                    <a:pt x="15006" y="14776"/>
                    <a:pt x="15067" y="14756"/>
                    <a:pt x="15087" y="14706"/>
                  </a:cubicBezTo>
                  <a:cubicBezTo>
                    <a:pt x="15117" y="14646"/>
                    <a:pt x="15147" y="14585"/>
                    <a:pt x="15137" y="14515"/>
                  </a:cubicBezTo>
                  <a:cubicBezTo>
                    <a:pt x="15118" y="14439"/>
                    <a:pt x="15046" y="14363"/>
                    <a:pt x="14970" y="14363"/>
                  </a:cubicBezTo>
                  <a:cubicBezTo>
                    <a:pt x="14965" y="14363"/>
                    <a:pt x="14961" y="14363"/>
                    <a:pt x="14956" y="14364"/>
                  </a:cubicBezTo>
                  <a:cubicBezTo>
                    <a:pt x="14825" y="14384"/>
                    <a:pt x="14755" y="14535"/>
                    <a:pt x="14795" y="14656"/>
                  </a:cubicBezTo>
                  <a:cubicBezTo>
                    <a:pt x="14795" y="14676"/>
                    <a:pt x="14805" y="14686"/>
                    <a:pt x="14825" y="14706"/>
                  </a:cubicBezTo>
                  <a:cubicBezTo>
                    <a:pt x="14704" y="14907"/>
                    <a:pt x="14574" y="15098"/>
                    <a:pt x="14413" y="15259"/>
                  </a:cubicBezTo>
                  <a:cubicBezTo>
                    <a:pt x="14322" y="15360"/>
                    <a:pt x="14221" y="15451"/>
                    <a:pt x="14111" y="15541"/>
                  </a:cubicBezTo>
                  <a:cubicBezTo>
                    <a:pt x="14141" y="15119"/>
                    <a:pt x="14131" y="14716"/>
                    <a:pt x="14090" y="14394"/>
                  </a:cubicBezTo>
                  <a:lnTo>
                    <a:pt x="14101" y="14394"/>
                  </a:lnTo>
                  <a:cubicBezTo>
                    <a:pt x="14262" y="14334"/>
                    <a:pt x="14241" y="14102"/>
                    <a:pt x="14121" y="14011"/>
                  </a:cubicBezTo>
                  <a:cubicBezTo>
                    <a:pt x="14083" y="13978"/>
                    <a:pt x="14037" y="13962"/>
                    <a:pt x="13990" y="13962"/>
                  </a:cubicBezTo>
                  <a:cubicBezTo>
                    <a:pt x="13899" y="13962"/>
                    <a:pt x="13809" y="14022"/>
                    <a:pt x="13789" y="14122"/>
                  </a:cubicBezTo>
                  <a:cubicBezTo>
                    <a:pt x="13759" y="14230"/>
                    <a:pt x="13806" y="14394"/>
                    <a:pt x="13938" y="14394"/>
                  </a:cubicBezTo>
                  <a:cubicBezTo>
                    <a:pt x="13942" y="14394"/>
                    <a:pt x="13946" y="14394"/>
                    <a:pt x="13950" y="14394"/>
                  </a:cubicBezTo>
                  <a:lnTo>
                    <a:pt x="13960" y="14394"/>
                  </a:lnTo>
                  <a:cubicBezTo>
                    <a:pt x="13960" y="14434"/>
                    <a:pt x="13970" y="14474"/>
                    <a:pt x="13970" y="14515"/>
                  </a:cubicBezTo>
                  <a:cubicBezTo>
                    <a:pt x="13980" y="14746"/>
                    <a:pt x="13970" y="14978"/>
                    <a:pt x="13960" y="15219"/>
                  </a:cubicBezTo>
                  <a:cubicBezTo>
                    <a:pt x="13950" y="15209"/>
                    <a:pt x="13940" y="15199"/>
                    <a:pt x="13929" y="15189"/>
                  </a:cubicBezTo>
                  <a:cubicBezTo>
                    <a:pt x="13758" y="15018"/>
                    <a:pt x="13607" y="14827"/>
                    <a:pt x="13477" y="14625"/>
                  </a:cubicBezTo>
                  <a:cubicBezTo>
                    <a:pt x="13456" y="14595"/>
                    <a:pt x="13436" y="14555"/>
                    <a:pt x="13426" y="14525"/>
                  </a:cubicBezTo>
                  <a:cubicBezTo>
                    <a:pt x="13467" y="14464"/>
                    <a:pt x="13467" y="14364"/>
                    <a:pt x="13426" y="14303"/>
                  </a:cubicBezTo>
                  <a:cubicBezTo>
                    <a:pt x="13391" y="14251"/>
                    <a:pt x="13326" y="14199"/>
                    <a:pt x="13257" y="14199"/>
                  </a:cubicBezTo>
                  <a:cubicBezTo>
                    <a:pt x="13247" y="14199"/>
                    <a:pt x="13236" y="14200"/>
                    <a:pt x="13225" y="14203"/>
                  </a:cubicBezTo>
                  <a:cubicBezTo>
                    <a:pt x="13104" y="14223"/>
                    <a:pt x="13064" y="14384"/>
                    <a:pt x="13144" y="14474"/>
                  </a:cubicBezTo>
                  <a:cubicBezTo>
                    <a:pt x="13165" y="14545"/>
                    <a:pt x="13225" y="14575"/>
                    <a:pt x="13285" y="14575"/>
                  </a:cubicBezTo>
                  <a:cubicBezTo>
                    <a:pt x="13366" y="14756"/>
                    <a:pt x="13768" y="15370"/>
                    <a:pt x="13950" y="15390"/>
                  </a:cubicBezTo>
                  <a:cubicBezTo>
                    <a:pt x="13929" y="15732"/>
                    <a:pt x="13889" y="16065"/>
                    <a:pt x="13839" y="16407"/>
                  </a:cubicBezTo>
                  <a:cubicBezTo>
                    <a:pt x="13809" y="16588"/>
                    <a:pt x="13779" y="16779"/>
                    <a:pt x="13718" y="16960"/>
                  </a:cubicBezTo>
                  <a:cubicBezTo>
                    <a:pt x="13648" y="16850"/>
                    <a:pt x="13587" y="16729"/>
                    <a:pt x="13517" y="16618"/>
                  </a:cubicBezTo>
                  <a:cubicBezTo>
                    <a:pt x="13416" y="16457"/>
                    <a:pt x="13305" y="16316"/>
                    <a:pt x="13195" y="16165"/>
                  </a:cubicBezTo>
                  <a:cubicBezTo>
                    <a:pt x="13195" y="16145"/>
                    <a:pt x="13195" y="16125"/>
                    <a:pt x="13185" y="16105"/>
                  </a:cubicBezTo>
                  <a:cubicBezTo>
                    <a:pt x="13165" y="15954"/>
                    <a:pt x="13134" y="15813"/>
                    <a:pt x="13104" y="15672"/>
                  </a:cubicBezTo>
                  <a:cubicBezTo>
                    <a:pt x="13034" y="15350"/>
                    <a:pt x="12953" y="15038"/>
                    <a:pt x="12853" y="14726"/>
                  </a:cubicBezTo>
                  <a:cubicBezTo>
                    <a:pt x="12742" y="14364"/>
                    <a:pt x="12601" y="14001"/>
                    <a:pt x="12450" y="13649"/>
                  </a:cubicBezTo>
                  <a:cubicBezTo>
                    <a:pt x="12249" y="13156"/>
                    <a:pt x="11997" y="12693"/>
                    <a:pt x="11655" y="12280"/>
                  </a:cubicBezTo>
                  <a:cubicBezTo>
                    <a:pt x="11474" y="12069"/>
                    <a:pt x="11283" y="11868"/>
                    <a:pt x="11061" y="11707"/>
                  </a:cubicBezTo>
                  <a:cubicBezTo>
                    <a:pt x="10749" y="11485"/>
                    <a:pt x="10407" y="11314"/>
                    <a:pt x="10065" y="11173"/>
                  </a:cubicBezTo>
                  <a:cubicBezTo>
                    <a:pt x="9441" y="10922"/>
                    <a:pt x="8787" y="10751"/>
                    <a:pt x="8122" y="10630"/>
                  </a:cubicBezTo>
                  <a:cubicBezTo>
                    <a:pt x="7388" y="10479"/>
                    <a:pt x="6643" y="10348"/>
                    <a:pt x="5898" y="10207"/>
                  </a:cubicBezTo>
                  <a:cubicBezTo>
                    <a:pt x="5526" y="10127"/>
                    <a:pt x="5144" y="10076"/>
                    <a:pt x="4771" y="10056"/>
                  </a:cubicBezTo>
                  <a:cubicBezTo>
                    <a:pt x="4580" y="10046"/>
                    <a:pt x="4389" y="10036"/>
                    <a:pt x="4197" y="10026"/>
                  </a:cubicBezTo>
                  <a:cubicBezTo>
                    <a:pt x="4144" y="10026"/>
                    <a:pt x="4076" y="10014"/>
                    <a:pt x="4014" y="10014"/>
                  </a:cubicBezTo>
                  <a:cubicBezTo>
                    <a:pt x="3937" y="10014"/>
                    <a:pt x="3868" y="10033"/>
                    <a:pt x="3845" y="10117"/>
                  </a:cubicBezTo>
                  <a:cubicBezTo>
                    <a:pt x="3815" y="10278"/>
                    <a:pt x="3966" y="10388"/>
                    <a:pt x="4067" y="10499"/>
                  </a:cubicBezTo>
                  <a:cubicBezTo>
                    <a:pt x="4187" y="10630"/>
                    <a:pt x="4328" y="10771"/>
                    <a:pt x="4459" y="10892"/>
                  </a:cubicBezTo>
                  <a:cubicBezTo>
                    <a:pt x="4892" y="11294"/>
                    <a:pt x="5274" y="11727"/>
                    <a:pt x="5647" y="12180"/>
                  </a:cubicBezTo>
                  <a:cubicBezTo>
                    <a:pt x="6150" y="12784"/>
                    <a:pt x="6663" y="13398"/>
                    <a:pt x="7307" y="13861"/>
                  </a:cubicBezTo>
                  <a:cubicBezTo>
                    <a:pt x="8213" y="14525"/>
                    <a:pt x="9260" y="14957"/>
                    <a:pt x="10327" y="15300"/>
                  </a:cubicBezTo>
                  <a:cubicBezTo>
                    <a:pt x="10860" y="15471"/>
                    <a:pt x="11403" y="15642"/>
                    <a:pt x="11947" y="15803"/>
                  </a:cubicBezTo>
                  <a:cubicBezTo>
                    <a:pt x="12279" y="15914"/>
                    <a:pt x="12611" y="16014"/>
                    <a:pt x="12933" y="16135"/>
                  </a:cubicBezTo>
                  <a:cubicBezTo>
                    <a:pt x="12963" y="16145"/>
                    <a:pt x="12983" y="16155"/>
                    <a:pt x="13004" y="16165"/>
                  </a:cubicBezTo>
                  <a:cubicBezTo>
                    <a:pt x="13144" y="16356"/>
                    <a:pt x="13285" y="16548"/>
                    <a:pt x="13416" y="16749"/>
                  </a:cubicBezTo>
                  <a:cubicBezTo>
                    <a:pt x="13668" y="17151"/>
                    <a:pt x="13829" y="17574"/>
                    <a:pt x="14000" y="18007"/>
                  </a:cubicBezTo>
                  <a:cubicBezTo>
                    <a:pt x="14332" y="18913"/>
                    <a:pt x="14513" y="19879"/>
                    <a:pt x="14976" y="20734"/>
                  </a:cubicBezTo>
                  <a:cubicBezTo>
                    <a:pt x="15167" y="21107"/>
                    <a:pt x="15389" y="21489"/>
                    <a:pt x="15640" y="21831"/>
                  </a:cubicBezTo>
                  <a:cubicBezTo>
                    <a:pt x="15952" y="22244"/>
                    <a:pt x="16264" y="22646"/>
                    <a:pt x="16596" y="23039"/>
                  </a:cubicBezTo>
                  <a:cubicBezTo>
                    <a:pt x="16697" y="23160"/>
                    <a:pt x="16808" y="23280"/>
                    <a:pt x="16908" y="23401"/>
                  </a:cubicBezTo>
                  <a:cubicBezTo>
                    <a:pt x="16969" y="23472"/>
                    <a:pt x="17029" y="23532"/>
                    <a:pt x="17090" y="23603"/>
                  </a:cubicBezTo>
                  <a:cubicBezTo>
                    <a:pt x="17110" y="23623"/>
                    <a:pt x="17130" y="23623"/>
                    <a:pt x="17150" y="23633"/>
                  </a:cubicBezTo>
                  <a:cubicBezTo>
                    <a:pt x="17150" y="23643"/>
                    <a:pt x="17150" y="23663"/>
                    <a:pt x="17150" y="23683"/>
                  </a:cubicBezTo>
                  <a:cubicBezTo>
                    <a:pt x="17311" y="25092"/>
                    <a:pt x="17512" y="26491"/>
                    <a:pt x="17854" y="27870"/>
                  </a:cubicBezTo>
                  <a:cubicBezTo>
                    <a:pt x="18227" y="29450"/>
                    <a:pt x="18821" y="30990"/>
                    <a:pt x="18992" y="32620"/>
                  </a:cubicBezTo>
                  <a:cubicBezTo>
                    <a:pt x="19183" y="34411"/>
                    <a:pt x="19163" y="36223"/>
                    <a:pt x="19284" y="38014"/>
                  </a:cubicBezTo>
                  <a:cubicBezTo>
                    <a:pt x="19012" y="37712"/>
                    <a:pt x="18378" y="37229"/>
                    <a:pt x="18297" y="37159"/>
                  </a:cubicBezTo>
                  <a:cubicBezTo>
                    <a:pt x="17532" y="36545"/>
                    <a:pt x="16747" y="35951"/>
                    <a:pt x="15993" y="35327"/>
                  </a:cubicBezTo>
                  <a:lnTo>
                    <a:pt x="15993" y="35317"/>
                  </a:lnTo>
                  <a:cubicBezTo>
                    <a:pt x="15993" y="35257"/>
                    <a:pt x="16003" y="35186"/>
                    <a:pt x="16003" y="35126"/>
                  </a:cubicBezTo>
                  <a:cubicBezTo>
                    <a:pt x="16013" y="34904"/>
                    <a:pt x="16013" y="34683"/>
                    <a:pt x="16013" y="34462"/>
                  </a:cubicBezTo>
                  <a:cubicBezTo>
                    <a:pt x="16033" y="33626"/>
                    <a:pt x="15993" y="32791"/>
                    <a:pt x="15902" y="31956"/>
                  </a:cubicBezTo>
                  <a:cubicBezTo>
                    <a:pt x="15932" y="31956"/>
                    <a:pt x="15952" y="31946"/>
                    <a:pt x="15972" y="31926"/>
                  </a:cubicBezTo>
                  <a:cubicBezTo>
                    <a:pt x="16305" y="31493"/>
                    <a:pt x="16566" y="31010"/>
                    <a:pt x="16717" y="30486"/>
                  </a:cubicBezTo>
                  <a:cubicBezTo>
                    <a:pt x="16818" y="30124"/>
                    <a:pt x="16888" y="29752"/>
                    <a:pt x="16888" y="29369"/>
                  </a:cubicBezTo>
                  <a:cubicBezTo>
                    <a:pt x="16878" y="28816"/>
                    <a:pt x="16727" y="28262"/>
                    <a:pt x="16516" y="27749"/>
                  </a:cubicBezTo>
                  <a:cubicBezTo>
                    <a:pt x="16335" y="27296"/>
                    <a:pt x="16113" y="26863"/>
                    <a:pt x="15852" y="26451"/>
                  </a:cubicBezTo>
                  <a:cubicBezTo>
                    <a:pt x="15600" y="26048"/>
                    <a:pt x="15298" y="25676"/>
                    <a:pt x="15006" y="25303"/>
                  </a:cubicBezTo>
                  <a:cubicBezTo>
                    <a:pt x="14886" y="25142"/>
                    <a:pt x="14775" y="24981"/>
                    <a:pt x="14644" y="24830"/>
                  </a:cubicBezTo>
                  <a:cubicBezTo>
                    <a:pt x="14614" y="24800"/>
                    <a:pt x="14594" y="24760"/>
                    <a:pt x="14553" y="24740"/>
                  </a:cubicBezTo>
                  <a:cubicBezTo>
                    <a:pt x="14553" y="24700"/>
                    <a:pt x="14543" y="24669"/>
                    <a:pt x="14543" y="24629"/>
                  </a:cubicBezTo>
                  <a:cubicBezTo>
                    <a:pt x="14473" y="24166"/>
                    <a:pt x="14332" y="23713"/>
                    <a:pt x="14151" y="23280"/>
                  </a:cubicBezTo>
                  <a:cubicBezTo>
                    <a:pt x="13940" y="22828"/>
                    <a:pt x="13708" y="22385"/>
                    <a:pt x="13456" y="21962"/>
                  </a:cubicBezTo>
                  <a:cubicBezTo>
                    <a:pt x="13386" y="21851"/>
                    <a:pt x="13316" y="21731"/>
                    <a:pt x="13215" y="21640"/>
                  </a:cubicBezTo>
                  <a:cubicBezTo>
                    <a:pt x="13202" y="21636"/>
                    <a:pt x="13190" y="21633"/>
                    <a:pt x="13179" y="21633"/>
                  </a:cubicBezTo>
                  <a:cubicBezTo>
                    <a:pt x="13163" y="21633"/>
                    <a:pt x="13150" y="21638"/>
                    <a:pt x="13144" y="21650"/>
                  </a:cubicBezTo>
                  <a:cubicBezTo>
                    <a:pt x="13134" y="21640"/>
                    <a:pt x="13114" y="21630"/>
                    <a:pt x="13104" y="21620"/>
                  </a:cubicBezTo>
                  <a:cubicBezTo>
                    <a:pt x="13044" y="21620"/>
                    <a:pt x="13044" y="21690"/>
                    <a:pt x="13064" y="21731"/>
                  </a:cubicBezTo>
                  <a:cubicBezTo>
                    <a:pt x="13074" y="21771"/>
                    <a:pt x="13094" y="21811"/>
                    <a:pt x="13104" y="21851"/>
                  </a:cubicBezTo>
                  <a:cubicBezTo>
                    <a:pt x="13155" y="21992"/>
                    <a:pt x="13185" y="22143"/>
                    <a:pt x="13215" y="22304"/>
                  </a:cubicBezTo>
                  <a:cubicBezTo>
                    <a:pt x="13275" y="22636"/>
                    <a:pt x="13295" y="22979"/>
                    <a:pt x="13336" y="23321"/>
                  </a:cubicBezTo>
                  <a:cubicBezTo>
                    <a:pt x="13376" y="23643"/>
                    <a:pt x="13416" y="23955"/>
                    <a:pt x="13456" y="24267"/>
                  </a:cubicBezTo>
                  <a:cubicBezTo>
                    <a:pt x="13537" y="24891"/>
                    <a:pt x="13638" y="25515"/>
                    <a:pt x="13688" y="26139"/>
                  </a:cubicBezTo>
                  <a:cubicBezTo>
                    <a:pt x="13738" y="26602"/>
                    <a:pt x="13758" y="27065"/>
                    <a:pt x="13839" y="27528"/>
                  </a:cubicBezTo>
                  <a:cubicBezTo>
                    <a:pt x="13889" y="27819"/>
                    <a:pt x="13960" y="28101"/>
                    <a:pt x="14040" y="28393"/>
                  </a:cubicBezTo>
                  <a:cubicBezTo>
                    <a:pt x="14070" y="28494"/>
                    <a:pt x="14101" y="28604"/>
                    <a:pt x="14131" y="28715"/>
                  </a:cubicBezTo>
                  <a:cubicBezTo>
                    <a:pt x="14161" y="28765"/>
                    <a:pt x="14171" y="28856"/>
                    <a:pt x="14221" y="28876"/>
                  </a:cubicBezTo>
                  <a:cubicBezTo>
                    <a:pt x="14453" y="29701"/>
                    <a:pt x="14855" y="30466"/>
                    <a:pt x="15268" y="31211"/>
                  </a:cubicBezTo>
                  <a:cubicBezTo>
                    <a:pt x="15338" y="31352"/>
                    <a:pt x="15429" y="31483"/>
                    <a:pt x="15510" y="31624"/>
                  </a:cubicBezTo>
                  <a:cubicBezTo>
                    <a:pt x="15550" y="31694"/>
                    <a:pt x="15580" y="31754"/>
                    <a:pt x="15620" y="31825"/>
                  </a:cubicBezTo>
                  <a:cubicBezTo>
                    <a:pt x="15635" y="31847"/>
                    <a:pt x="15660" y="31863"/>
                    <a:pt x="15688" y="31863"/>
                  </a:cubicBezTo>
                  <a:cubicBezTo>
                    <a:pt x="15698" y="31863"/>
                    <a:pt x="15710" y="31861"/>
                    <a:pt x="15721" y="31855"/>
                  </a:cubicBezTo>
                  <a:cubicBezTo>
                    <a:pt x="15771" y="32338"/>
                    <a:pt x="15811" y="32811"/>
                    <a:pt x="15832" y="33294"/>
                  </a:cubicBezTo>
                  <a:cubicBezTo>
                    <a:pt x="15852" y="33777"/>
                    <a:pt x="15852" y="34250"/>
                    <a:pt x="15842" y="34733"/>
                  </a:cubicBezTo>
                  <a:cubicBezTo>
                    <a:pt x="15842" y="34874"/>
                    <a:pt x="15842" y="35015"/>
                    <a:pt x="15832" y="35156"/>
                  </a:cubicBezTo>
                  <a:cubicBezTo>
                    <a:pt x="15832" y="35176"/>
                    <a:pt x="15832" y="35186"/>
                    <a:pt x="15832" y="35196"/>
                  </a:cubicBezTo>
                  <a:cubicBezTo>
                    <a:pt x="15811" y="35176"/>
                    <a:pt x="15781" y="35156"/>
                    <a:pt x="15761" y="35136"/>
                  </a:cubicBezTo>
                  <a:cubicBezTo>
                    <a:pt x="14604" y="34130"/>
                    <a:pt x="13497" y="33053"/>
                    <a:pt x="12571" y="31825"/>
                  </a:cubicBezTo>
                  <a:cubicBezTo>
                    <a:pt x="11997" y="31020"/>
                    <a:pt x="11484" y="30164"/>
                    <a:pt x="11001" y="29299"/>
                  </a:cubicBezTo>
                  <a:cubicBezTo>
                    <a:pt x="11001" y="29289"/>
                    <a:pt x="11001" y="29289"/>
                    <a:pt x="11001" y="29289"/>
                  </a:cubicBezTo>
                  <a:cubicBezTo>
                    <a:pt x="11071" y="29158"/>
                    <a:pt x="11031" y="28977"/>
                    <a:pt x="11051" y="28826"/>
                  </a:cubicBezTo>
                  <a:cubicBezTo>
                    <a:pt x="11061" y="28383"/>
                    <a:pt x="11031" y="27950"/>
                    <a:pt x="11001" y="27517"/>
                  </a:cubicBezTo>
                  <a:cubicBezTo>
                    <a:pt x="10961" y="26843"/>
                    <a:pt x="10981" y="26169"/>
                    <a:pt x="10820" y="25515"/>
                  </a:cubicBezTo>
                  <a:cubicBezTo>
                    <a:pt x="10649" y="24820"/>
                    <a:pt x="10347" y="24166"/>
                    <a:pt x="9984" y="23552"/>
                  </a:cubicBezTo>
                  <a:cubicBezTo>
                    <a:pt x="9592" y="22858"/>
                    <a:pt x="9119" y="22214"/>
                    <a:pt x="8545" y="21650"/>
                  </a:cubicBezTo>
                  <a:cubicBezTo>
                    <a:pt x="7982" y="21056"/>
                    <a:pt x="7509" y="20392"/>
                    <a:pt x="6925" y="19818"/>
                  </a:cubicBezTo>
                  <a:cubicBezTo>
                    <a:pt x="6714" y="19633"/>
                    <a:pt x="6389" y="19229"/>
                    <a:pt x="6232" y="19229"/>
                  </a:cubicBezTo>
                  <a:cubicBezTo>
                    <a:pt x="6142" y="19229"/>
                    <a:pt x="6107" y="19362"/>
                    <a:pt x="6180" y="19748"/>
                  </a:cubicBezTo>
                  <a:cubicBezTo>
                    <a:pt x="6271" y="20432"/>
                    <a:pt x="6402" y="21117"/>
                    <a:pt x="6593" y="21781"/>
                  </a:cubicBezTo>
                  <a:cubicBezTo>
                    <a:pt x="6844" y="22727"/>
                    <a:pt x="7116" y="23673"/>
                    <a:pt x="7428" y="24599"/>
                  </a:cubicBezTo>
                  <a:cubicBezTo>
                    <a:pt x="7790" y="25797"/>
                    <a:pt x="8284" y="26984"/>
                    <a:pt x="9099" y="27950"/>
                  </a:cubicBezTo>
                  <a:cubicBezTo>
                    <a:pt x="9531" y="28504"/>
                    <a:pt x="10045" y="28977"/>
                    <a:pt x="10659" y="29329"/>
                  </a:cubicBezTo>
                  <a:cubicBezTo>
                    <a:pt x="10729" y="29359"/>
                    <a:pt x="10840" y="29460"/>
                    <a:pt x="10930" y="29490"/>
                  </a:cubicBezTo>
                  <a:cubicBezTo>
                    <a:pt x="11232" y="30064"/>
                    <a:pt x="11574" y="30617"/>
                    <a:pt x="11917" y="31161"/>
                  </a:cubicBezTo>
                  <a:cubicBezTo>
                    <a:pt x="12792" y="32570"/>
                    <a:pt x="13980" y="33747"/>
                    <a:pt x="15187" y="34864"/>
                  </a:cubicBezTo>
                  <a:cubicBezTo>
                    <a:pt x="16013" y="35609"/>
                    <a:pt x="16908" y="36273"/>
                    <a:pt x="17774" y="36958"/>
                  </a:cubicBezTo>
                  <a:lnTo>
                    <a:pt x="17563" y="36958"/>
                  </a:lnTo>
                  <a:cubicBezTo>
                    <a:pt x="17321" y="36963"/>
                    <a:pt x="17075" y="36968"/>
                    <a:pt x="16829" y="36968"/>
                  </a:cubicBezTo>
                  <a:cubicBezTo>
                    <a:pt x="16584" y="36968"/>
                    <a:pt x="16340" y="36963"/>
                    <a:pt x="16103" y="36948"/>
                  </a:cubicBezTo>
                  <a:cubicBezTo>
                    <a:pt x="14714" y="36857"/>
                    <a:pt x="13336" y="36736"/>
                    <a:pt x="11967" y="36515"/>
                  </a:cubicBezTo>
                  <a:cubicBezTo>
                    <a:pt x="11927" y="36263"/>
                    <a:pt x="10920" y="35659"/>
                    <a:pt x="10810" y="35448"/>
                  </a:cubicBezTo>
                  <a:cubicBezTo>
                    <a:pt x="10216" y="34814"/>
                    <a:pt x="9783" y="33969"/>
                    <a:pt x="8988" y="33546"/>
                  </a:cubicBezTo>
                  <a:cubicBezTo>
                    <a:pt x="8817" y="33445"/>
                    <a:pt x="8636" y="33385"/>
                    <a:pt x="8445" y="33345"/>
                  </a:cubicBezTo>
                  <a:cubicBezTo>
                    <a:pt x="8354" y="33304"/>
                    <a:pt x="8273" y="33264"/>
                    <a:pt x="8183" y="33224"/>
                  </a:cubicBezTo>
                  <a:cubicBezTo>
                    <a:pt x="7680" y="33023"/>
                    <a:pt x="7156" y="32922"/>
                    <a:pt x="6623" y="32892"/>
                  </a:cubicBezTo>
                  <a:cubicBezTo>
                    <a:pt x="6507" y="32886"/>
                    <a:pt x="6391" y="32883"/>
                    <a:pt x="6275" y="32883"/>
                  </a:cubicBezTo>
                  <a:cubicBezTo>
                    <a:pt x="5558" y="32883"/>
                    <a:pt x="4849" y="32986"/>
                    <a:pt x="4147" y="33133"/>
                  </a:cubicBezTo>
                  <a:cubicBezTo>
                    <a:pt x="3553" y="33244"/>
                    <a:pt x="2970" y="33425"/>
                    <a:pt x="2366" y="33546"/>
                  </a:cubicBezTo>
                  <a:cubicBezTo>
                    <a:pt x="2054" y="33596"/>
                    <a:pt x="1722" y="33636"/>
                    <a:pt x="1400" y="33646"/>
                  </a:cubicBezTo>
                  <a:cubicBezTo>
                    <a:pt x="1356" y="33648"/>
                    <a:pt x="1312" y="33649"/>
                    <a:pt x="1269" y="33649"/>
                  </a:cubicBezTo>
                  <a:cubicBezTo>
                    <a:pt x="1051" y="33649"/>
                    <a:pt x="833" y="33628"/>
                    <a:pt x="615" y="33586"/>
                  </a:cubicBezTo>
                  <a:cubicBezTo>
                    <a:pt x="584" y="33576"/>
                    <a:pt x="544" y="33566"/>
                    <a:pt x="504" y="33556"/>
                  </a:cubicBezTo>
                  <a:cubicBezTo>
                    <a:pt x="373" y="33496"/>
                    <a:pt x="232" y="33445"/>
                    <a:pt x="91" y="33385"/>
                  </a:cubicBezTo>
                  <a:cubicBezTo>
                    <a:pt x="86" y="33383"/>
                    <a:pt x="81" y="33383"/>
                    <a:pt x="76" y="33383"/>
                  </a:cubicBezTo>
                  <a:cubicBezTo>
                    <a:pt x="41" y="33383"/>
                    <a:pt x="9" y="33410"/>
                    <a:pt x="1" y="33445"/>
                  </a:cubicBezTo>
                  <a:lnTo>
                    <a:pt x="11" y="33435"/>
                  </a:lnTo>
                  <a:cubicBezTo>
                    <a:pt x="11" y="33546"/>
                    <a:pt x="162" y="33566"/>
                    <a:pt x="232" y="33616"/>
                  </a:cubicBezTo>
                  <a:cubicBezTo>
                    <a:pt x="242" y="33616"/>
                    <a:pt x="252" y="33626"/>
                    <a:pt x="262" y="33626"/>
                  </a:cubicBezTo>
                  <a:cubicBezTo>
                    <a:pt x="262" y="33626"/>
                    <a:pt x="272" y="33626"/>
                    <a:pt x="272" y="33636"/>
                  </a:cubicBezTo>
                  <a:cubicBezTo>
                    <a:pt x="1571" y="34170"/>
                    <a:pt x="2960" y="34482"/>
                    <a:pt x="4197" y="35156"/>
                  </a:cubicBezTo>
                  <a:cubicBezTo>
                    <a:pt x="5204" y="35679"/>
                    <a:pt x="6150" y="36334"/>
                    <a:pt x="7227" y="36716"/>
                  </a:cubicBezTo>
                  <a:cubicBezTo>
                    <a:pt x="7906" y="36934"/>
                    <a:pt x="8623" y="37042"/>
                    <a:pt x="9337" y="37042"/>
                  </a:cubicBezTo>
                  <a:cubicBezTo>
                    <a:pt x="9744" y="37042"/>
                    <a:pt x="10150" y="37007"/>
                    <a:pt x="10548" y="36937"/>
                  </a:cubicBezTo>
                  <a:cubicBezTo>
                    <a:pt x="10910" y="36867"/>
                    <a:pt x="11273" y="36807"/>
                    <a:pt x="11635" y="36726"/>
                  </a:cubicBezTo>
                  <a:cubicBezTo>
                    <a:pt x="11705" y="36696"/>
                    <a:pt x="11826" y="36706"/>
                    <a:pt x="11886" y="36666"/>
                  </a:cubicBezTo>
                  <a:cubicBezTo>
                    <a:pt x="12772" y="36817"/>
                    <a:pt x="13668" y="36897"/>
                    <a:pt x="14553" y="36988"/>
                  </a:cubicBezTo>
                  <a:cubicBezTo>
                    <a:pt x="15228" y="37048"/>
                    <a:pt x="15902" y="37109"/>
                    <a:pt x="16586" y="37119"/>
                  </a:cubicBezTo>
                  <a:cubicBezTo>
                    <a:pt x="16724" y="37122"/>
                    <a:pt x="16863" y="37123"/>
                    <a:pt x="17002" y="37123"/>
                  </a:cubicBezTo>
                  <a:cubicBezTo>
                    <a:pt x="17281" y="37123"/>
                    <a:pt x="17563" y="37119"/>
                    <a:pt x="17844" y="37119"/>
                  </a:cubicBezTo>
                  <a:lnTo>
                    <a:pt x="17985" y="37119"/>
                  </a:lnTo>
                  <a:cubicBezTo>
                    <a:pt x="18217" y="37300"/>
                    <a:pt x="18438" y="37481"/>
                    <a:pt x="18660" y="37662"/>
                  </a:cubicBezTo>
                  <a:cubicBezTo>
                    <a:pt x="18811" y="37793"/>
                    <a:pt x="18951" y="37924"/>
                    <a:pt x="19092" y="38065"/>
                  </a:cubicBezTo>
                  <a:cubicBezTo>
                    <a:pt x="19173" y="38115"/>
                    <a:pt x="19223" y="38236"/>
                    <a:pt x="19304" y="38266"/>
                  </a:cubicBezTo>
                  <a:cubicBezTo>
                    <a:pt x="19334" y="38658"/>
                    <a:pt x="19374" y="39061"/>
                    <a:pt x="19424" y="39464"/>
                  </a:cubicBezTo>
                  <a:cubicBezTo>
                    <a:pt x="19505" y="40319"/>
                    <a:pt x="19767" y="41144"/>
                    <a:pt x="19908" y="42000"/>
                  </a:cubicBezTo>
                  <a:cubicBezTo>
                    <a:pt x="20089" y="42916"/>
                    <a:pt x="20220" y="43831"/>
                    <a:pt x="20300" y="44757"/>
                  </a:cubicBezTo>
                  <a:cubicBezTo>
                    <a:pt x="20370" y="45472"/>
                    <a:pt x="20431" y="46186"/>
                    <a:pt x="20491" y="46891"/>
                  </a:cubicBezTo>
                  <a:cubicBezTo>
                    <a:pt x="20381" y="46830"/>
                    <a:pt x="20270" y="46750"/>
                    <a:pt x="20169" y="46679"/>
                  </a:cubicBezTo>
                  <a:cubicBezTo>
                    <a:pt x="19747" y="46367"/>
                    <a:pt x="19314" y="46035"/>
                    <a:pt x="18921" y="45693"/>
                  </a:cubicBezTo>
                  <a:cubicBezTo>
                    <a:pt x="18790" y="45562"/>
                    <a:pt x="18660" y="45432"/>
                    <a:pt x="18529" y="45301"/>
                  </a:cubicBezTo>
                  <a:cubicBezTo>
                    <a:pt x="18599" y="45120"/>
                    <a:pt x="18609" y="44848"/>
                    <a:pt x="18639" y="44697"/>
                  </a:cubicBezTo>
                  <a:cubicBezTo>
                    <a:pt x="18690" y="44304"/>
                    <a:pt x="18670" y="43902"/>
                    <a:pt x="18599" y="43509"/>
                  </a:cubicBezTo>
                  <a:cubicBezTo>
                    <a:pt x="18790" y="43409"/>
                    <a:pt x="19022" y="43278"/>
                    <a:pt x="19163" y="43107"/>
                  </a:cubicBezTo>
                  <a:cubicBezTo>
                    <a:pt x="19573" y="43069"/>
                    <a:pt x="19457" y="42532"/>
                    <a:pt x="19126" y="42532"/>
                  </a:cubicBezTo>
                  <a:cubicBezTo>
                    <a:pt x="19099" y="42532"/>
                    <a:pt x="19071" y="42536"/>
                    <a:pt x="19042" y="42543"/>
                  </a:cubicBezTo>
                  <a:cubicBezTo>
                    <a:pt x="18811" y="42644"/>
                    <a:pt x="18811" y="42946"/>
                    <a:pt x="18982" y="43066"/>
                  </a:cubicBezTo>
                  <a:cubicBezTo>
                    <a:pt x="18901" y="43127"/>
                    <a:pt x="18811" y="43187"/>
                    <a:pt x="18720" y="43248"/>
                  </a:cubicBezTo>
                  <a:cubicBezTo>
                    <a:pt x="18670" y="43288"/>
                    <a:pt x="18609" y="43308"/>
                    <a:pt x="18559" y="43338"/>
                  </a:cubicBezTo>
                  <a:cubicBezTo>
                    <a:pt x="18489" y="43016"/>
                    <a:pt x="18388" y="42714"/>
                    <a:pt x="18257" y="42422"/>
                  </a:cubicBezTo>
                  <a:cubicBezTo>
                    <a:pt x="18555" y="42236"/>
                    <a:pt x="18328" y="41758"/>
                    <a:pt x="18022" y="41758"/>
                  </a:cubicBezTo>
                  <a:cubicBezTo>
                    <a:pt x="17997" y="41758"/>
                    <a:pt x="17971" y="41761"/>
                    <a:pt x="17945" y="41768"/>
                  </a:cubicBezTo>
                  <a:cubicBezTo>
                    <a:pt x="17517" y="41914"/>
                    <a:pt x="17728" y="42455"/>
                    <a:pt x="18079" y="42455"/>
                  </a:cubicBezTo>
                  <a:cubicBezTo>
                    <a:pt x="18091" y="42455"/>
                    <a:pt x="18104" y="42454"/>
                    <a:pt x="18116" y="42453"/>
                  </a:cubicBezTo>
                  <a:cubicBezTo>
                    <a:pt x="18116" y="42473"/>
                    <a:pt x="18126" y="42493"/>
                    <a:pt x="18136" y="42523"/>
                  </a:cubicBezTo>
                  <a:cubicBezTo>
                    <a:pt x="18388" y="43177"/>
                    <a:pt x="18549" y="43902"/>
                    <a:pt x="18468" y="44606"/>
                  </a:cubicBezTo>
                  <a:cubicBezTo>
                    <a:pt x="18458" y="44767"/>
                    <a:pt x="18438" y="44938"/>
                    <a:pt x="18398" y="45099"/>
                  </a:cubicBezTo>
                  <a:cubicBezTo>
                    <a:pt x="18398" y="45109"/>
                    <a:pt x="18398" y="45130"/>
                    <a:pt x="18388" y="45160"/>
                  </a:cubicBezTo>
                  <a:cubicBezTo>
                    <a:pt x="17744" y="44475"/>
                    <a:pt x="17180" y="43721"/>
                    <a:pt x="16717" y="42916"/>
                  </a:cubicBezTo>
                  <a:cubicBezTo>
                    <a:pt x="16868" y="42785"/>
                    <a:pt x="16919" y="42533"/>
                    <a:pt x="16757" y="42382"/>
                  </a:cubicBezTo>
                  <a:cubicBezTo>
                    <a:pt x="16704" y="42178"/>
                    <a:pt x="16503" y="42021"/>
                    <a:pt x="16297" y="42021"/>
                  </a:cubicBezTo>
                  <a:cubicBezTo>
                    <a:pt x="16269" y="42021"/>
                    <a:pt x="16242" y="42024"/>
                    <a:pt x="16214" y="42030"/>
                  </a:cubicBezTo>
                  <a:cubicBezTo>
                    <a:pt x="15582" y="42229"/>
                    <a:pt x="15865" y="43019"/>
                    <a:pt x="16389" y="43019"/>
                  </a:cubicBezTo>
                  <a:cubicBezTo>
                    <a:pt x="16448" y="43019"/>
                    <a:pt x="16511" y="43009"/>
                    <a:pt x="16576" y="42986"/>
                  </a:cubicBezTo>
                  <a:cubicBezTo>
                    <a:pt x="17059" y="43841"/>
                    <a:pt x="17643" y="44636"/>
                    <a:pt x="18327" y="45341"/>
                  </a:cubicBezTo>
                  <a:cubicBezTo>
                    <a:pt x="18327" y="45351"/>
                    <a:pt x="18327" y="45351"/>
                    <a:pt x="18327" y="45351"/>
                  </a:cubicBezTo>
                  <a:cubicBezTo>
                    <a:pt x="18348" y="45371"/>
                    <a:pt x="18368" y="45391"/>
                    <a:pt x="18378" y="45411"/>
                  </a:cubicBezTo>
                  <a:cubicBezTo>
                    <a:pt x="18388" y="45421"/>
                    <a:pt x="18398" y="45421"/>
                    <a:pt x="18398" y="45432"/>
                  </a:cubicBezTo>
                  <a:lnTo>
                    <a:pt x="18418" y="45432"/>
                  </a:lnTo>
                  <a:cubicBezTo>
                    <a:pt x="18609" y="45633"/>
                    <a:pt x="18811" y="45824"/>
                    <a:pt x="19022" y="46005"/>
                  </a:cubicBezTo>
                  <a:cubicBezTo>
                    <a:pt x="18931" y="46005"/>
                    <a:pt x="18831" y="46005"/>
                    <a:pt x="18790" y="45995"/>
                  </a:cubicBezTo>
                  <a:cubicBezTo>
                    <a:pt x="18499" y="45975"/>
                    <a:pt x="18207" y="45945"/>
                    <a:pt x="17915" y="45905"/>
                  </a:cubicBezTo>
                  <a:cubicBezTo>
                    <a:pt x="17774" y="45884"/>
                    <a:pt x="17633" y="45854"/>
                    <a:pt x="17492" y="45824"/>
                  </a:cubicBezTo>
                  <a:cubicBezTo>
                    <a:pt x="17502" y="45754"/>
                    <a:pt x="17432" y="45663"/>
                    <a:pt x="17412" y="45603"/>
                  </a:cubicBezTo>
                  <a:cubicBezTo>
                    <a:pt x="17261" y="45270"/>
                    <a:pt x="17069" y="44948"/>
                    <a:pt x="16848" y="44657"/>
                  </a:cubicBezTo>
                  <a:cubicBezTo>
                    <a:pt x="16798" y="44596"/>
                    <a:pt x="16747" y="44536"/>
                    <a:pt x="16697" y="44485"/>
                  </a:cubicBezTo>
                  <a:cubicBezTo>
                    <a:pt x="16768" y="44405"/>
                    <a:pt x="16778" y="44284"/>
                    <a:pt x="16667" y="44214"/>
                  </a:cubicBezTo>
                  <a:cubicBezTo>
                    <a:pt x="16631" y="44095"/>
                    <a:pt x="16511" y="44014"/>
                    <a:pt x="16398" y="44014"/>
                  </a:cubicBezTo>
                  <a:cubicBezTo>
                    <a:pt x="16320" y="44014"/>
                    <a:pt x="16245" y="44053"/>
                    <a:pt x="16204" y="44143"/>
                  </a:cubicBezTo>
                  <a:cubicBezTo>
                    <a:pt x="16119" y="44343"/>
                    <a:pt x="16319" y="44569"/>
                    <a:pt x="16520" y="44569"/>
                  </a:cubicBezTo>
                  <a:cubicBezTo>
                    <a:pt x="16532" y="44569"/>
                    <a:pt x="16544" y="44568"/>
                    <a:pt x="16556" y="44566"/>
                  </a:cubicBezTo>
                  <a:cubicBezTo>
                    <a:pt x="16566" y="44566"/>
                    <a:pt x="16566" y="44566"/>
                    <a:pt x="16576" y="44556"/>
                  </a:cubicBezTo>
                  <a:cubicBezTo>
                    <a:pt x="16858" y="44918"/>
                    <a:pt x="17100" y="45301"/>
                    <a:pt x="17281" y="45723"/>
                  </a:cubicBezTo>
                  <a:cubicBezTo>
                    <a:pt x="17291" y="45733"/>
                    <a:pt x="17301" y="45754"/>
                    <a:pt x="17311" y="45784"/>
                  </a:cubicBezTo>
                  <a:cubicBezTo>
                    <a:pt x="16768" y="45643"/>
                    <a:pt x="16244" y="45452"/>
                    <a:pt x="15761" y="45160"/>
                  </a:cubicBezTo>
                  <a:cubicBezTo>
                    <a:pt x="15822" y="45049"/>
                    <a:pt x="15832" y="44918"/>
                    <a:pt x="15761" y="44808"/>
                  </a:cubicBezTo>
                  <a:cubicBezTo>
                    <a:pt x="15627" y="44637"/>
                    <a:pt x="15445" y="44467"/>
                    <a:pt x="15229" y="44467"/>
                  </a:cubicBezTo>
                  <a:cubicBezTo>
                    <a:pt x="15202" y="44467"/>
                    <a:pt x="15175" y="44470"/>
                    <a:pt x="15147" y="44475"/>
                  </a:cubicBezTo>
                  <a:cubicBezTo>
                    <a:pt x="14545" y="44635"/>
                    <a:pt x="14814" y="45403"/>
                    <a:pt x="15321" y="45403"/>
                  </a:cubicBezTo>
                  <a:cubicBezTo>
                    <a:pt x="15356" y="45403"/>
                    <a:pt x="15392" y="45399"/>
                    <a:pt x="15429" y="45391"/>
                  </a:cubicBezTo>
                  <a:cubicBezTo>
                    <a:pt x="15520" y="45381"/>
                    <a:pt x="15610" y="45341"/>
                    <a:pt x="15681" y="45270"/>
                  </a:cubicBezTo>
                  <a:cubicBezTo>
                    <a:pt x="16264" y="45663"/>
                    <a:pt x="16949" y="45894"/>
                    <a:pt x="17643" y="46025"/>
                  </a:cubicBezTo>
                  <a:cubicBezTo>
                    <a:pt x="17341" y="46307"/>
                    <a:pt x="16959" y="46529"/>
                    <a:pt x="16586" y="46710"/>
                  </a:cubicBezTo>
                  <a:cubicBezTo>
                    <a:pt x="16435" y="46780"/>
                    <a:pt x="16274" y="46851"/>
                    <a:pt x="16123" y="46911"/>
                  </a:cubicBezTo>
                  <a:cubicBezTo>
                    <a:pt x="16043" y="46770"/>
                    <a:pt x="15912" y="46669"/>
                    <a:pt x="15761" y="46659"/>
                  </a:cubicBezTo>
                  <a:lnTo>
                    <a:pt x="15761" y="46659"/>
                  </a:lnTo>
                  <a:cubicBezTo>
                    <a:pt x="15230" y="46718"/>
                    <a:pt x="15391" y="47365"/>
                    <a:pt x="15841" y="47365"/>
                  </a:cubicBezTo>
                  <a:cubicBezTo>
                    <a:pt x="15851" y="47365"/>
                    <a:pt x="15861" y="47364"/>
                    <a:pt x="15872" y="47364"/>
                  </a:cubicBezTo>
                  <a:cubicBezTo>
                    <a:pt x="16023" y="47354"/>
                    <a:pt x="16164" y="47213"/>
                    <a:pt x="16174" y="47062"/>
                  </a:cubicBezTo>
                  <a:cubicBezTo>
                    <a:pt x="16757" y="46840"/>
                    <a:pt x="17422" y="46518"/>
                    <a:pt x="17814" y="46055"/>
                  </a:cubicBezTo>
                  <a:cubicBezTo>
                    <a:pt x="18046" y="46086"/>
                    <a:pt x="18267" y="46116"/>
                    <a:pt x="18499" y="46136"/>
                  </a:cubicBezTo>
                  <a:cubicBezTo>
                    <a:pt x="18670" y="46156"/>
                    <a:pt x="18851" y="46166"/>
                    <a:pt x="19022" y="46176"/>
                  </a:cubicBezTo>
                  <a:cubicBezTo>
                    <a:pt x="19062" y="46176"/>
                    <a:pt x="19116" y="46185"/>
                    <a:pt x="19165" y="46185"/>
                  </a:cubicBezTo>
                  <a:cubicBezTo>
                    <a:pt x="19190" y="46185"/>
                    <a:pt x="19213" y="46183"/>
                    <a:pt x="19233" y="46176"/>
                  </a:cubicBezTo>
                  <a:cubicBezTo>
                    <a:pt x="19344" y="46267"/>
                    <a:pt x="19455" y="46357"/>
                    <a:pt x="19565" y="46448"/>
                  </a:cubicBezTo>
                  <a:cubicBezTo>
                    <a:pt x="19666" y="46508"/>
                    <a:pt x="20230" y="46971"/>
                    <a:pt x="20501" y="47112"/>
                  </a:cubicBezTo>
                  <a:cubicBezTo>
                    <a:pt x="20612" y="48360"/>
                    <a:pt x="20723" y="49608"/>
                    <a:pt x="20833" y="50856"/>
                  </a:cubicBezTo>
                  <a:cubicBezTo>
                    <a:pt x="20854" y="51057"/>
                    <a:pt x="20864" y="51259"/>
                    <a:pt x="20894" y="51460"/>
                  </a:cubicBezTo>
                  <a:cubicBezTo>
                    <a:pt x="20904" y="51510"/>
                    <a:pt x="20914" y="51550"/>
                    <a:pt x="20924" y="51591"/>
                  </a:cubicBezTo>
                  <a:cubicBezTo>
                    <a:pt x="20932" y="51633"/>
                    <a:pt x="20969" y="51654"/>
                    <a:pt x="21004" y="51654"/>
                  </a:cubicBezTo>
                  <a:cubicBezTo>
                    <a:pt x="21011" y="51654"/>
                    <a:pt x="21018" y="51653"/>
                    <a:pt x="21025" y="51651"/>
                  </a:cubicBezTo>
                  <a:cubicBezTo>
                    <a:pt x="21045" y="51651"/>
                    <a:pt x="21055" y="51631"/>
                    <a:pt x="21065" y="51621"/>
                  </a:cubicBezTo>
                  <a:cubicBezTo>
                    <a:pt x="21085" y="51591"/>
                    <a:pt x="21075" y="51561"/>
                    <a:pt x="21075" y="51530"/>
                  </a:cubicBezTo>
                  <a:cubicBezTo>
                    <a:pt x="21065" y="51480"/>
                    <a:pt x="21065" y="51440"/>
                    <a:pt x="21055" y="51389"/>
                  </a:cubicBezTo>
                  <a:cubicBezTo>
                    <a:pt x="20984" y="50544"/>
                    <a:pt x="20904" y="49699"/>
                    <a:pt x="20823" y="48853"/>
                  </a:cubicBezTo>
                  <a:cubicBezTo>
                    <a:pt x="20773" y="48260"/>
                    <a:pt x="20723" y="47676"/>
                    <a:pt x="20672" y="47092"/>
                  </a:cubicBezTo>
                  <a:cubicBezTo>
                    <a:pt x="20682" y="47072"/>
                    <a:pt x="20682" y="47052"/>
                    <a:pt x="20672" y="47042"/>
                  </a:cubicBezTo>
                  <a:cubicBezTo>
                    <a:pt x="20582" y="45955"/>
                    <a:pt x="20491" y="44868"/>
                    <a:pt x="20360" y="43781"/>
                  </a:cubicBezTo>
                  <a:cubicBezTo>
                    <a:pt x="20360" y="43721"/>
                    <a:pt x="20350" y="43670"/>
                    <a:pt x="20340" y="43610"/>
                  </a:cubicBezTo>
                  <a:cubicBezTo>
                    <a:pt x="20360" y="43610"/>
                    <a:pt x="20370" y="43610"/>
                    <a:pt x="20391" y="43590"/>
                  </a:cubicBezTo>
                  <a:cubicBezTo>
                    <a:pt x="20954" y="43046"/>
                    <a:pt x="21478" y="42463"/>
                    <a:pt x="21961" y="41849"/>
                  </a:cubicBezTo>
                  <a:cubicBezTo>
                    <a:pt x="22051" y="41859"/>
                    <a:pt x="22132" y="41869"/>
                    <a:pt x="22222" y="41879"/>
                  </a:cubicBezTo>
                  <a:cubicBezTo>
                    <a:pt x="22388" y="41894"/>
                    <a:pt x="22557" y="41902"/>
                    <a:pt x="22725" y="41902"/>
                  </a:cubicBezTo>
                  <a:cubicBezTo>
                    <a:pt x="22894" y="41902"/>
                    <a:pt x="23063" y="41894"/>
                    <a:pt x="23229" y="41879"/>
                  </a:cubicBezTo>
                  <a:cubicBezTo>
                    <a:pt x="23460" y="41859"/>
                    <a:pt x="23682" y="41788"/>
                    <a:pt x="23913" y="41748"/>
                  </a:cubicBezTo>
                  <a:cubicBezTo>
                    <a:pt x="24326" y="41647"/>
                    <a:pt x="24738" y="41507"/>
                    <a:pt x="25121" y="41325"/>
                  </a:cubicBezTo>
                  <a:cubicBezTo>
                    <a:pt x="25403" y="41195"/>
                    <a:pt x="25664" y="41034"/>
                    <a:pt x="25916" y="40872"/>
                  </a:cubicBezTo>
                  <a:cubicBezTo>
                    <a:pt x="26097" y="40762"/>
                    <a:pt x="26268" y="40641"/>
                    <a:pt x="26429" y="40510"/>
                  </a:cubicBezTo>
                  <a:cubicBezTo>
                    <a:pt x="27063" y="39987"/>
                    <a:pt x="27607" y="39343"/>
                    <a:pt x="27969" y="38598"/>
                  </a:cubicBezTo>
                  <a:cubicBezTo>
                    <a:pt x="28130" y="38276"/>
                    <a:pt x="28261" y="37924"/>
                    <a:pt x="28331" y="37561"/>
                  </a:cubicBezTo>
                  <a:cubicBezTo>
                    <a:pt x="28422" y="37129"/>
                    <a:pt x="28482" y="36686"/>
                    <a:pt x="28502" y="36243"/>
                  </a:cubicBezTo>
                  <a:cubicBezTo>
                    <a:pt x="28573" y="35257"/>
                    <a:pt x="28553" y="34260"/>
                    <a:pt x="28583" y="33274"/>
                  </a:cubicBezTo>
                  <a:cubicBezTo>
                    <a:pt x="28603" y="32801"/>
                    <a:pt x="28623" y="32318"/>
                    <a:pt x="28643" y="31845"/>
                  </a:cubicBezTo>
                  <a:cubicBezTo>
                    <a:pt x="28673" y="31322"/>
                    <a:pt x="28694" y="30798"/>
                    <a:pt x="28714" y="30275"/>
                  </a:cubicBezTo>
                  <a:cubicBezTo>
                    <a:pt x="28714" y="30255"/>
                    <a:pt x="28714" y="30235"/>
                    <a:pt x="28724" y="30215"/>
                  </a:cubicBezTo>
                  <a:cubicBezTo>
                    <a:pt x="29056" y="29520"/>
                    <a:pt x="29267" y="28755"/>
                    <a:pt x="29388" y="28001"/>
                  </a:cubicBezTo>
                  <a:cubicBezTo>
                    <a:pt x="29438" y="27678"/>
                    <a:pt x="29489" y="27356"/>
                    <a:pt x="29529" y="27034"/>
                  </a:cubicBezTo>
                  <a:cubicBezTo>
                    <a:pt x="29539" y="26914"/>
                    <a:pt x="29559" y="26793"/>
                    <a:pt x="29559" y="26672"/>
                  </a:cubicBezTo>
                  <a:cubicBezTo>
                    <a:pt x="29569" y="26615"/>
                    <a:pt x="29560" y="26520"/>
                    <a:pt x="29489" y="26520"/>
                  </a:cubicBezTo>
                  <a:cubicBezTo>
                    <a:pt x="29486" y="26520"/>
                    <a:pt x="29482" y="26521"/>
                    <a:pt x="29479" y="26521"/>
                  </a:cubicBezTo>
                  <a:cubicBezTo>
                    <a:pt x="29448" y="26521"/>
                    <a:pt x="29418" y="26541"/>
                    <a:pt x="29408" y="26571"/>
                  </a:cubicBezTo>
                  <a:cubicBezTo>
                    <a:pt x="29378" y="26582"/>
                    <a:pt x="29358" y="26622"/>
                    <a:pt x="29338" y="26652"/>
                  </a:cubicBezTo>
                  <a:cubicBezTo>
                    <a:pt x="29297" y="26743"/>
                    <a:pt x="29257" y="26833"/>
                    <a:pt x="29217" y="26924"/>
                  </a:cubicBezTo>
                  <a:cubicBezTo>
                    <a:pt x="29167" y="27044"/>
                    <a:pt x="29106" y="27165"/>
                    <a:pt x="29056" y="27286"/>
                  </a:cubicBezTo>
                  <a:cubicBezTo>
                    <a:pt x="28704" y="28001"/>
                    <a:pt x="28371" y="28715"/>
                    <a:pt x="27959" y="29389"/>
                  </a:cubicBezTo>
                  <a:cubicBezTo>
                    <a:pt x="27747" y="29721"/>
                    <a:pt x="27526" y="30044"/>
                    <a:pt x="27295" y="30356"/>
                  </a:cubicBezTo>
                  <a:cubicBezTo>
                    <a:pt x="26973" y="30788"/>
                    <a:pt x="26671" y="31221"/>
                    <a:pt x="26339" y="31624"/>
                  </a:cubicBezTo>
                  <a:cubicBezTo>
                    <a:pt x="26107" y="31926"/>
                    <a:pt x="25855" y="32207"/>
                    <a:pt x="25564" y="32469"/>
                  </a:cubicBezTo>
                  <a:cubicBezTo>
                    <a:pt x="25423" y="32590"/>
                    <a:pt x="25282" y="32721"/>
                    <a:pt x="25121" y="32821"/>
                  </a:cubicBezTo>
                  <a:cubicBezTo>
                    <a:pt x="25091" y="32841"/>
                    <a:pt x="25060" y="32851"/>
                    <a:pt x="25030" y="32872"/>
                  </a:cubicBezTo>
                  <a:cubicBezTo>
                    <a:pt x="25000" y="32882"/>
                    <a:pt x="24960" y="32902"/>
                    <a:pt x="24950" y="32922"/>
                  </a:cubicBezTo>
                  <a:cubicBezTo>
                    <a:pt x="24940" y="32942"/>
                    <a:pt x="24940" y="32952"/>
                    <a:pt x="24940" y="32962"/>
                  </a:cubicBezTo>
                  <a:cubicBezTo>
                    <a:pt x="24668" y="33103"/>
                    <a:pt x="24416" y="33294"/>
                    <a:pt x="24215" y="33526"/>
                  </a:cubicBezTo>
                  <a:cubicBezTo>
                    <a:pt x="23873" y="33928"/>
                    <a:pt x="23661" y="34431"/>
                    <a:pt x="23430" y="34915"/>
                  </a:cubicBezTo>
                  <a:cubicBezTo>
                    <a:pt x="22846" y="36233"/>
                    <a:pt x="22554" y="37662"/>
                    <a:pt x="22232" y="39061"/>
                  </a:cubicBezTo>
                  <a:cubicBezTo>
                    <a:pt x="22112" y="39675"/>
                    <a:pt x="22011" y="40289"/>
                    <a:pt x="21961" y="40903"/>
                  </a:cubicBezTo>
                  <a:cubicBezTo>
                    <a:pt x="21951" y="41104"/>
                    <a:pt x="21930" y="41315"/>
                    <a:pt x="21930" y="41517"/>
                  </a:cubicBezTo>
                  <a:cubicBezTo>
                    <a:pt x="21930" y="41547"/>
                    <a:pt x="21920" y="41587"/>
                    <a:pt x="21930" y="41617"/>
                  </a:cubicBezTo>
                  <a:cubicBezTo>
                    <a:pt x="21910" y="41637"/>
                    <a:pt x="21890" y="41668"/>
                    <a:pt x="21880" y="41688"/>
                  </a:cubicBezTo>
                  <a:cubicBezTo>
                    <a:pt x="21850" y="41698"/>
                    <a:pt x="21840" y="41718"/>
                    <a:pt x="21830" y="41738"/>
                  </a:cubicBezTo>
                  <a:cubicBezTo>
                    <a:pt x="21558" y="42100"/>
                    <a:pt x="21276" y="42442"/>
                    <a:pt x="20954" y="42765"/>
                  </a:cubicBezTo>
                  <a:cubicBezTo>
                    <a:pt x="20733" y="42976"/>
                    <a:pt x="20542" y="43217"/>
                    <a:pt x="20320" y="43429"/>
                  </a:cubicBezTo>
                  <a:cubicBezTo>
                    <a:pt x="20270" y="43077"/>
                    <a:pt x="20209" y="42734"/>
                    <a:pt x="20149" y="42392"/>
                  </a:cubicBezTo>
                  <a:cubicBezTo>
                    <a:pt x="20018" y="41607"/>
                    <a:pt x="19827" y="40842"/>
                    <a:pt x="19676" y="40067"/>
                  </a:cubicBezTo>
                  <a:cubicBezTo>
                    <a:pt x="19606" y="39675"/>
                    <a:pt x="19565" y="39282"/>
                    <a:pt x="19525" y="38890"/>
                  </a:cubicBezTo>
                  <a:cubicBezTo>
                    <a:pt x="19304" y="36686"/>
                    <a:pt x="19404" y="34452"/>
                    <a:pt x="19123" y="32258"/>
                  </a:cubicBezTo>
                  <a:cubicBezTo>
                    <a:pt x="18982" y="31291"/>
                    <a:pt x="18720" y="30356"/>
                    <a:pt x="18448" y="29430"/>
                  </a:cubicBezTo>
                  <a:cubicBezTo>
                    <a:pt x="18458" y="29410"/>
                    <a:pt x="18468" y="29379"/>
                    <a:pt x="18478" y="29359"/>
                  </a:cubicBezTo>
                  <a:cubicBezTo>
                    <a:pt x="18519" y="29228"/>
                    <a:pt x="18549" y="29087"/>
                    <a:pt x="18589" y="28957"/>
                  </a:cubicBezTo>
                  <a:cubicBezTo>
                    <a:pt x="18710" y="28564"/>
                    <a:pt x="18851" y="28182"/>
                    <a:pt x="19052" y="27829"/>
                  </a:cubicBezTo>
                  <a:cubicBezTo>
                    <a:pt x="19112" y="27850"/>
                    <a:pt x="19203" y="27860"/>
                    <a:pt x="19243" y="27860"/>
                  </a:cubicBezTo>
                  <a:cubicBezTo>
                    <a:pt x="19465" y="27890"/>
                    <a:pt x="19686" y="27920"/>
                    <a:pt x="19908" y="27940"/>
                  </a:cubicBezTo>
                  <a:cubicBezTo>
                    <a:pt x="20218" y="27965"/>
                    <a:pt x="20533" y="27978"/>
                    <a:pt x="20849" y="27978"/>
                  </a:cubicBezTo>
                  <a:cubicBezTo>
                    <a:pt x="21055" y="27978"/>
                    <a:pt x="21261" y="27972"/>
                    <a:pt x="21467" y="27960"/>
                  </a:cubicBezTo>
                  <a:cubicBezTo>
                    <a:pt x="21699" y="28302"/>
                    <a:pt x="22001" y="28584"/>
                    <a:pt x="22343" y="28806"/>
                  </a:cubicBezTo>
                  <a:cubicBezTo>
                    <a:pt x="22333" y="28816"/>
                    <a:pt x="22323" y="28826"/>
                    <a:pt x="22313" y="28836"/>
                  </a:cubicBezTo>
                  <a:cubicBezTo>
                    <a:pt x="22252" y="28906"/>
                    <a:pt x="22202" y="28967"/>
                    <a:pt x="22152" y="29037"/>
                  </a:cubicBezTo>
                  <a:cubicBezTo>
                    <a:pt x="22031" y="29208"/>
                    <a:pt x="21920" y="29399"/>
                    <a:pt x="21830" y="29591"/>
                  </a:cubicBezTo>
                  <a:cubicBezTo>
                    <a:pt x="21478" y="29621"/>
                    <a:pt x="21125" y="29742"/>
                    <a:pt x="20793" y="29872"/>
                  </a:cubicBezTo>
                  <a:cubicBezTo>
                    <a:pt x="20742" y="29762"/>
                    <a:pt x="20650" y="29718"/>
                    <a:pt x="20551" y="29718"/>
                  </a:cubicBezTo>
                  <a:cubicBezTo>
                    <a:pt x="20376" y="29718"/>
                    <a:pt x="20176" y="29853"/>
                    <a:pt x="20119" y="30013"/>
                  </a:cubicBezTo>
                  <a:cubicBezTo>
                    <a:pt x="20021" y="30237"/>
                    <a:pt x="20144" y="30468"/>
                    <a:pt x="20370" y="30468"/>
                  </a:cubicBezTo>
                  <a:cubicBezTo>
                    <a:pt x="20399" y="30468"/>
                    <a:pt x="20429" y="30464"/>
                    <a:pt x="20461" y="30456"/>
                  </a:cubicBezTo>
                  <a:cubicBezTo>
                    <a:pt x="20652" y="30416"/>
                    <a:pt x="20783" y="30245"/>
                    <a:pt x="20803" y="30054"/>
                  </a:cubicBezTo>
                  <a:cubicBezTo>
                    <a:pt x="21115" y="29923"/>
                    <a:pt x="21437" y="29822"/>
                    <a:pt x="21759" y="29752"/>
                  </a:cubicBezTo>
                  <a:lnTo>
                    <a:pt x="21759" y="29752"/>
                  </a:lnTo>
                  <a:cubicBezTo>
                    <a:pt x="21629" y="30074"/>
                    <a:pt x="21538" y="30406"/>
                    <a:pt x="21518" y="30758"/>
                  </a:cubicBezTo>
                  <a:cubicBezTo>
                    <a:pt x="21387" y="30829"/>
                    <a:pt x="21296" y="30959"/>
                    <a:pt x="21296" y="31100"/>
                  </a:cubicBezTo>
                  <a:cubicBezTo>
                    <a:pt x="21286" y="31251"/>
                    <a:pt x="21407" y="31412"/>
                    <a:pt x="21568" y="31422"/>
                  </a:cubicBezTo>
                  <a:cubicBezTo>
                    <a:pt x="21608" y="31412"/>
                    <a:pt x="21649" y="31412"/>
                    <a:pt x="21689" y="31412"/>
                  </a:cubicBezTo>
                  <a:cubicBezTo>
                    <a:pt x="21769" y="31402"/>
                    <a:pt x="21850" y="31372"/>
                    <a:pt x="21910" y="31332"/>
                  </a:cubicBezTo>
                  <a:cubicBezTo>
                    <a:pt x="22142" y="31171"/>
                    <a:pt x="22091" y="30808"/>
                    <a:pt x="21830" y="30718"/>
                  </a:cubicBezTo>
                  <a:cubicBezTo>
                    <a:pt x="21800" y="30706"/>
                    <a:pt x="21767" y="30701"/>
                    <a:pt x="21735" y="30701"/>
                  </a:cubicBezTo>
                  <a:cubicBezTo>
                    <a:pt x="21712" y="30701"/>
                    <a:pt x="21690" y="30704"/>
                    <a:pt x="21669" y="30708"/>
                  </a:cubicBezTo>
                  <a:cubicBezTo>
                    <a:pt x="21689" y="30486"/>
                    <a:pt x="21739" y="30275"/>
                    <a:pt x="21810" y="30074"/>
                  </a:cubicBezTo>
                  <a:cubicBezTo>
                    <a:pt x="21930" y="29732"/>
                    <a:pt x="22091" y="29399"/>
                    <a:pt x="22303" y="29108"/>
                  </a:cubicBezTo>
                  <a:cubicBezTo>
                    <a:pt x="22343" y="29057"/>
                    <a:pt x="22383" y="29007"/>
                    <a:pt x="22424" y="28967"/>
                  </a:cubicBezTo>
                  <a:cubicBezTo>
                    <a:pt x="22454" y="28947"/>
                    <a:pt x="22474" y="28916"/>
                    <a:pt x="22484" y="28886"/>
                  </a:cubicBezTo>
                  <a:cubicBezTo>
                    <a:pt x="22766" y="29047"/>
                    <a:pt x="23068" y="29178"/>
                    <a:pt x="23380" y="29269"/>
                  </a:cubicBezTo>
                  <a:cubicBezTo>
                    <a:pt x="23380" y="29279"/>
                    <a:pt x="23380" y="29289"/>
                    <a:pt x="23380" y="29299"/>
                  </a:cubicBezTo>
                  <a:cubicBezTo>
                    <a:pt x="23490" y="29550"/>
                    <a:pt x="23611" y="29802"/>
                    <a:pt x="23762" y="30044"/>
                  </a:cubicBezTo>
                  <a:cubicBezTo>
                    <a:pt x="23782" y="30074"/>
                    <a:pt x="23833" y="30144"/>
                    <a:pt x="23883" y="30205"/>
                  </a:cubicBezTo>
                  <a:cubicBezTo>
                    <a:pt x="23863" y="30255"/>
                    <a:pt x="23853" y="30315"/>
                    <a:pt x="23863" y="30376"/>
                  </a:cubicBezTo>
                  <a:cubicBezTo>
                    <a:pt x="23873" y="30496"/>
                    <a:pt x="23984" y="30587"/>
                    <a:pt x="24094" y="30607"/>
                  </a:cubicBezTo>
                  <a:cubicBezTo>
                    <a:pt x="24154" y="30650"/>
                    <a:pt x="24227" y="30670"/>
                    <a:pt x="24302" y="30670"/>
                  </a:cubicBezTo>
                  <a:cubicBezTo>
                    <a:pt x="24366" y="30670"/>
                    <a:pt x="24431" y="30655"/>
                    <a:pt x="24487" y="30627"/>
                  </a:cubicBezTo>
                  <a:cubicBezTo>
                    <a:pt x="24728" y="30527"/>
                    <a:pt x="24718" y="30134"/>
                    <a:pt x="24487" y="30023"/>
                  </a:cubicBezTo>
                  <a:cubicBezTo>
                    <a:pt x="24417" y="29991"/>
                    <a:pt x="24340" y="29974"/>
                    <a:pt x="24265" y="29974"/>
                  </a:cubicBezTo>
                  <a:cubicBezTo>
                    <a:pt x="24156" y="29974"/>
                    <a:pt x="24051" y="30008"/>
                    <a:pt x="23973" y="30074"/>
                  </a:cubicBezTo>
                  <a:cubicBezTo>
                    <a:pt x="23963" y="30054"/>
                    <a:pt x="23953" y="30044"/>
                    <a:pt x="23933" y="30023"/>
                  </a:cubicBezTo>
                  <a:cubicBezTo>
                    <a:pt x="23792" y="29802"/>
                    <a:pt x="23682" y="29571"/>
                    <a:pt x="23581" y="29329"/>
                  </a:cubicBezTo>
                  <a:cubicBezTo>
                    <a:pt x="23601" y="29329"/>
                    <a:pt x="23611" y="29339"/>
                    <a:pt x="23631" y="29339"/>
                  </a:cubicBezTo>
                  <a:cubicBezTo>
                    <a:pt x="23706" y="29356"/>
                    <a:pt x="24011" y="29420"/>
                    <a:pt x="24218" y="29420"/>
                  </a:cubicBezTo>
                  <a:cubicBezTo>
                    <a:pt x="24263" y="29420"/>
                    <a:pt x="24303" y="29417"/>
                    <a:pt x="24336" y="29410"/>
                  </a:cubicBezTo>
                  <a:cubicBezTo>
                    <a:pt x="24346" y="29420"/>
                    <a:pt x="24366" y="29440"/>
                    <a:pt x="24386" y="29450"/>
                  </a:cubicBezTo>
                  <a:cubicBezTo>
                    <a:pt x="24445" y="29500"/>
                    <a:pt x="24518" y="29523"/>
                    <a:pt x="24594" y="29523"/>
                  </a:cubicBezTo>
                  <a:cubicBezTo>
                    <a:pt x="24608" y="29523"/>
                    <a:pt x="24623" y="29522"/>
                    <a:pt x="24638" y="29520"/>
                  </a:cubicBezTo>
                  <a:cubicBezTo>
                    <a:pt x="24698" y="29510"/>
                    <a:pt x="24758" y="29470"/>
                    <a:pt x="24809" y="29430"/>
                  </a:cubicBezTo>
                  <a:cubicBezTo>
                    <a:pt x="24930" y="29349"/>
                    <a:pt x="25030" y="29208"/>
                    <a:pt x="24990" y="29067"/>
                  </a:cubicBezTo>
                  <a:cubicBezTo>
                    <a:pt x="24949" y="28943"/>
                    <a:pt x="24838" y="28896"/>
                    <a:pt x="24721" y="28896"/>
                  </a:cubicBezTo>
                  <a:cubicBezTo>
                    <a:pt x="24639" y="28896"/>
                    <a:pt x="24553" y="28919"/>
                    <a:pt x="24487" y="28957"/>
                  </a:cubicBezTo>
                  <a:cubicBezTo>
                    <a:pt x="24426" y="28987"/>
                    <a:pt x="24376" y="29037"/>
                    <a:pt x="24336" y="29087"/>
                  </a:cubicBezTo>
                  <a:cubicBezTo>
                    <a:pt x="24306" y="29128"/>
                    <a:pt x="24275" y="29168"/>
                    <a:pt x="24275" y="29218"/>
                  </a:cubicBezTo>
                  <a:cubicBezTo>
                    <a:pt x="24275" y="29238"/>
                    <a:pt x="24275" y="29259"/>
                    <a:pt x="24275" y="29279"/>
                  </a:cubicBezTo>
                  <a:cubicBezTo>
                    <a:pt x="24104" y="29269"/>
                    <a:pt x="23943" y="29248"/>
                    <a:pt x="23772" y="29218"/>
                  </a:cubicBezTo>
                  <a:cubicBezTo>
                    <a:pt x="22957" y="29027"/>
                    <a:pt x="22162" y="28635"/>
                    <a:pt x="21669" y="27940"/>
                  </a:cubicBezTo>
                  <a:lnTo>
                    <a:pt x="21769" y="27940"/>
                  </a:lnTo>
                  <a:cubicBezTo>
                    <a:pt x="22484" y="27870"/>
                    <a:pt x="23188" y="27719"/>
                    <a:pt x="23873" y="27517"/>
                  </a:cubicBezTo>
                  <a:cubicBezTo>
                    <a:pt x="23883" y="27558"/>
                    <a:pt x="23903" y="27588"/>
                    <a:pt x="23933" y="27618"/>
                  </a:cubicBezTo>
                  <a:cubicBezTo>
                    <a:pt x="24003" y="27711"/>
                    <a:pt x="24121" y="27763"/>
                    <a:pt x="24245" y="27763"/>
                  </a:cubicBezTo>
                  <a:cubicBezTo>
                    <a:pt x="24282" y="27763"/>
                    <a:pt x="24319" y="27758"/>
                    <a:pt x="24356" y="27749"/>
                  </a:cubicBezTo>
                  <a:cubicBezTo>
                    <a:pt x="24356" y="27749"/>
                    <a:pt x="24366" y="27739"/>
                    <a:pt x="24366" y="27739"/>
                  </a:cubicBezTo>
                  <a:cubicBezTo>
                    <a:pt x="24457" y="27739"/>
                    <a:pt x="24547" y="27699"/>
                    <a:pt x="24607" y="27618"/>
                  </a:cubicBezTo>
                  <a:cubicBezTo>
                    <a:pt x="24648" y="27568"/>
                    <a:pt x="24678" y="27497"/>
                    <a:pt x="24688" y="27437"/>
                  </a:cubicBezTo>
                  <a:cubicBezTo>
                    <a:pt x="24758" y="27266"/>
                    <a:pt x="24718" y="27055"/>
                    <a:pt x="24557" y="26964"/>
                  </a:cubicBezTo>
                  <a:cubicBezTo>
                    <a:pt x="24500" y="26940"/>
                    <a:pt x="24443" y="26930"/>
                    <a:pt x="24386" y="26930"/>
                  </a:cubicBezTo>
                  <a:cubicBezTo>
                    <a:pt x="24322" y="26930"/>
                    <a:pt x="24259" y="26943"/>
                    <a:pt x="24195" y="26964"/>
                  </a:cubicBezTo>
                  <a:cubicBezTo>
                    <a:pt x="24024" y="27004"/>
                    <a:pt x="23853" y="27165"/>
                    <a:pt x="23843" y="27356"/>
                  </a:cubicBezTo>
                  <a:cubicBezTo>
                    <a:pt x="23742" y="27387"/>
                    <a:pt x="23641" y="27407"/>
                    <a:pt x="23541" y="27437"/>
                  </a:cubicBezTo>
                  <a:cubicBezTo>
                    <a:pt x="23168" y="27538"/>
                    <a:pt x="22786" y="27628"/>
                    <a:pt x="22403" y="27689"/>
                  </a:cubicBezTo>
                  <a:cubicBezTo>
                    <a:pt x="22414" y="27678"/>
                    <a:pt x="22424" y="27658"/>
                    <a:pt x="22434" y="27648"/>
                  </a:cubicBezTo>
                  <a:cubicBezTo>
                    <a:pt x="22655" y="27377"/>
                    <a:pt x="22917" y="27115"/>
                    <a:pt x="23199" y="26904"/>
                  </a:cubicBezTo>
                  <a:cubicBezTo>
                    <a:pt x="23510" y="26682"/>
                    <a:pt x="23853" y="26521"/>
                    <a:pt x="24195" y="26350"/>
                  </a:cubicBezTo>
                  <a:cubicBezTo>
                    <a:pt x="24295" y="26310"/>
                    <a:pt x="24396" y="26259"/>
                    <a:pt x="24487" y="26209"/>
                  </a:cubicBezTo>
                  <a:cubicBezTo>
                    <a:pt x="24551" y="26274"/>
                    <a:pt x="24641" y="26319"/>
                    <a:pt x="24752" y="26319"/>
                  </a:cubicBezTo>
                  <a:cubicBezTo>
                    <a:pt x="24780" y="26319"/>
                    <a:pt x="24809" y="26316"/>
                    <a:pt x="24839" y="26310"/>
                  </a:cubicBezTo>
                  <a:cubicBezTo>
                    <a:pt x="24879" y="26300"/>
                    <a:pt x="24919" y="26290"/>
                    <a:pt x="24950" y="26270"/>
                  </a:cubicBezTo>
                  <a:cubicBezTo>
                    <a:pt x="25020" y="26259"/>
                    <a:pt x="25080" y="26229"/>
                    <a:pt x="25141" y="26189"/>
                  </a:cubicBezTo>
                  <a:cubicBezTo>
                    <a:pt x="25292" y="26078"/>
                    <a:pt x="25342" y="25867"/>
                    <a:pt x="25282" y="25696"/>
                  </a:cubicBezTo>
                  <a:cubicBezTo>
                    <a:pt x="25217" y="25525"/>
                    <a:pt x="25060" y="25444"/>
                    <a:pt x="24896" y="25444"/>
                  </a:cubicBezTo>
                  <a:cubicBezTo>
                    <a:pt x="24779" y="25444"/>
                    <a:pt x="24659" y="25485"/>
                    <a:pt x="24567" y="25565"/>
                  </a:cubicBezTo>
                  <a:cubicBezTo>
                    <a:pt x="24396" y="25686"/>
                    <a:pt x="24346" y="25897"/>
                    <a:pt x="24406" y="26068"/>
                  </a:cubicBezTo>
                  <a:cubicBezTo>
                    <a:pt x="24346" y="26098"/>
                    <a:pt x="24275" y="26119"/>
                    <a:pt x="24215" y="26149"/>
                  </a:cubicBezTo>
                  <a:cubicBezTo>
                    <a:pt x="23772" y="26370"/>
                    <a:pt x="23309" y="26571"/>
                    <a:pt x="22937" y="26904"/>
                  </a:cubicBezTo>
                  <a:cubicBezTo>
                    <a:pt x="22776" y="27034"/>
                    <a:pt x="22625" y="27185"/>
                    <a:pt x="22494" y="27346"/>
                  </a:cubicBezTo>
                  <a:cubicBezTo>
                    <a:pt x="22414" y="27427"/>
                    <a:pt x="22343" y="27507"/>
                    <a:pt x="22283" y="27608"/>
                  </a:cubicBezTo>
                  <a:cubicBezTo>
                    <a:pt x="22273" y="27638"/>
                    <a:pt x="22242" y="27678"/>
                    <a:pt x="22252" y="27709"/>
                  </a:cubicBezTo>
                  <a:cubicBezTo>
                    <a:pt x="21809" y="27781"/>
                    <a:pt x="21358" y="27821"/>
                    <a:pt x="20905" y="27821"/>
                  </a:cubicBezTo>
                  <a:cubicBezTo>
                    <a:pt x="20855" y="27821"/>
                    <a:pt x="20804" y="27820"/>
                    <a:pt x="20753" y="27819"/>
                  </a:cubicBezTo>
                  <a:cubicBezTo>
                    <a:pt x="20401" y="27819"/>
                    <a:pt x="20038" y="27799"/>
                    <a:pt x="19686" y="27769"/>
                  </a:cubicBezTo>
                  <a:cubicBezTo>
                    <a:pt x="19521" y="27760"/>
                    <a:pt x="19340" y="27717"/>
                    <a:pt x="19164" y="27717"/>
                  </a:cubicBezTo>
                  <a:cubicBezTo>
                    <a:pt x="19147" y="27717"/>
                    <a:pt x="19130" y="27718"/>
                    <a:pt x="19112" y="27719"/>
                  </a:cubicBezTo>
                  <a:cubicBezTo>
                    <a:pt x="19354" y="27296"/>
                    <a:pt x="19636" y="26904"/>
                    <a:pt x="19938" y="26541"/>
                  </a:cubicBezTo>
                  <a:cubicBezTo>
                    <a:pt x="20310" y="26088"/>
                    <a:pt x="20662" y="25635"/>
                    <a:pt x="21065" y="25213"/>
                  </a:cubicBezTo>
                  <a:cubicBezTo>
                    <a:pt x="21216" y="25062"/>
                    <a:pt x="21367" y="24911"/>
                    <a:pt x="21538" y="24780"/>
                  </a:cubicBezTo>
                  <a:cubicBezTo>
                    <a:pt x="21860" y="24528"/>
                    <a:pt x="22212" y="24317"/>
                    <a:pt x="22544" y="24086"/>
                  </a:cubicBezTo>
                  <a:cubicBezTo>
                    <a:pt x="22897" y="23834"/>
                    <a:pt x="23249" y="23582"/>
                    <a:pt x="23601" y="23331"/>
                  </a:cubicBezTo>
                  <a:cubicBezTo>
                    <a:pt x="23607" y="23333"/>
                    <a:pt x="23612" y="23333"/>
                    <a:pt x="23619" y="23333"/>
                  </a:cubicBezTo>
                  <a:cubicBezTo>
                    <a:pt x="23646" y="23333"/>
                    <a:pt x="23679" y="23317"/>
                    <a:pt x="23712" y="23301"/>
                  </a:cubicBezTo>
                  <a:cubicBezTo>
                    <a:pt x="23812" y="23240"/>
                    <a:pt x="23923" y="23180"/>
                    <a:pt x="24034" y="23119"/>
                  </a:cubicBezTo>
                  <a:cubicBezTo>
                    <a:pt x="24577" y="22818"/>
                    <a:pt x="25131" y="22526"/>
                    <a:pt x="25654" y="22184"/>
                  </a:cubicBezTo>
                  <a:cubicBezTo>
                    <a:pt x="25815" y="22073"/>
                    <a:pt x="25976" y="21962"/>
                    <a:pt x="26127" y="21841"/>
                  </a:cubicBezTo>
                  <a:cubicBezTo>
                    <a:pt x="26258" y="21751"/>
                    <a:pt x="26379" y="21650"/>
                    <a:pt x="26489" y="21529"/>
                  </a:cubicBezTo>
                  <a:cubicBezTo>
                    <a:pt x="26661" y="21358"/>
                    <a:pt x="26791" y="21157"/>
                    <a:pt x="26902" y="20946"/>
                  </a:cubicBezTo>
                  <a:cubicBezTo>
                    <a:pt x="27154" y="20714"/>
                    <a:pt x="27466" y="19869"/>
                    <a:pt x="27576" y="19597"/>
                  </a:cubicBezTo>
                  <a:cubicBezTo>
                    <a:pt x="27758" y="19134"/>
                    <a:pt x="27909" y="18661"/>
                    <a:pt x="28029" y="18178"/>
                  </a:cubicBezTo>
                  <a:cubicBezTo>
                    <a:pt x="28120" y="17816"/>
                    <a:pt x="28180" y="17443"/>
                    <a:pt x="28210" y="17071"/>
                  </a:cubicBezTo>
                  <a:cubicBezTo>
                    <a:pt x="28220" y="16980"/>
                    <a:pt x="28231" y="16880"/>
                    <a:pt x="28231" y="16779"/>
                  </a:cubicBezTo>
                  <a:cubicBezTo>
                    <a:pt x="28231" y="16759"/>
                    <a:pt x="28220" y="16739"/>
                    <a:pt x="28210" y="16729"/>
                  </a:cubicBezTo>
                  <a:cubicBezTo>
                    <a:pt x="28271" y="16548"/>
                    <a:pt x="28261" y="16366"/>
                    <a:pt x="28231" y="16115"/>
                  </a:cubicBezTo>
                  <a:cubicBezTo>
                    <a:pt x="28200" y="15843"/>
                    <a:pt x="28160" y="15581"/>
                    <a:pt x="28110" y="15320"/>
                  </a:cubicBezTo>
                  <a:cubicBezTo>
                    <a:pt x="28070" y="15139"/>
                    <a:pt x="28029" y="14957"/>
                    <a:pt x="27999" y="14766"/>
                  </a:cubicBezTo>
                  <a:cubicBezTo>
                    <a:pt x="27980" y="14688"/>
                    <a:pt x="27998" y="14534"/>
                    <a:pt x="27889" y="14534"/>
                  </a:cubicBezTo>
                  <a:cubicBezTo>
                    <a:pt x="27885" y="14534"/>
                    <a:pt x="27882" y="14535"/>
                    <a:pt x="27878" y="14535"/>
                  </a:cubicBezTo>
                  <a:cubicBezTo>
                    <a:pt x="27848" y="14535"/>
                    <a:pt x="27818" y="14565"/>
                    <a:pt x="27798" y="14585"/>
                  </a:cubicBezTo>
                  <a:cubicBezTo>
                    <a:pt x="27758" y="14615"/>
                    <a:pt x="27727" y="14646"/>
                    <a:pt x="27697" y="14676"/>
                  </a:cubicBezTo>
                  <a:cubicBezTo>
                    <a:pt x="27566" y="14786"/>
                    <a:pt x="27425" y="14897"/>
                    <a:pt x="27285" y="15008"/>
                  </a:cubicBezTo>
                  <a:cubicBezTo>
                    <a:pt x="26812" y="15370"/>
                    <a:pt x="26349" y="15753"/>
                    <a:pt x="25896" y="16145"/>
                  </a:cubicBezTo>
                  <a:cubicBezTo>
                    <a:pt x="25694" y="16326"/>
                    <a:pt x="25503" y="16507"/>
                    <a:pt x="25322" y="16699"/>
                  </a:cubicBezTo>
                  <a:cubicBezTo>
                    <a:pt x="25070" y="16970"/>
                    <a:pt x="24809" y="17222"/>
                    <a:pt x="24587" y="17514"/>
                  </a:cubicBezTo>
                  <a:cubicBezTo>
                    <a:pt x="24245" y="17947"/>
                    <a:pt x="23903" y="18389"/>
                    <a:pt x="23692" y="18903"/>
                  </a:cubicBezTo>
                  <a:cubicBezTo>
                    <a:pt x="23571" y="19184"/>
                    <a:pt x="23531" y="19486"/>
                    <a:pt x="23500" y="19788"/>
                  </a:cubicBezTo>
                  <a:cubicBezTo>
                    <a:pt x="23460" y="20191"/>
                    <a:pt x="23480" y="20583"/>
                    <a:pt x="23541" y="20986"/>
                  </a:cubicBezTo>
                  <a:cubicBezTo>
                    <a:pt x="23621" y="21710"/>
                    <a:pt x="23762" y="22485"/>
                    <a:pt x="23480" y="23190"/>
                  </a:cubicBezTo>
                  <a:cubicBezTo>
                    <a:pt x="23470" y="23210"/>
                    <a:pt x="23450" y="23230"/>
                    <a:pt x="23440" y="23250"/>
                  </a:cubicBezTo>
                  <a:cubicBezTo>
                    <a:pt x="23380" y="23301"/>
                    <a:pt x="23309" y="23341"/>
                    <a:pt x="23249" y="23391"/>
                  </a:cubicBezTo>
                  <a:cubicBezTo>
                    <a:pt x="22987" y="23582"/>
                    <a:pt x="22715" y="23774"/>
                    <a:pt x="22444" y="23955"/>
                  </a:cubicBezTo>
                  <a:cubicBezTo>
                    <a:pt x="22192" y="24126"/>
                    <a:pt x="21940" y="24287"/>
                    <a:pt x="21689" y="24468"/>
                  </a:cubicBezTo>
                  <a:cubicBezTo>
                    <a:pt x="21679" y="24367"/>
                    <a:pt x="21649" y="24267"/>
                    <a:pt x="21639" y="24166"/>
                  </a:cubicBezTo>
                  <a:cubicBezTo>
                    <a:pt x="21618" y="24045"/>
                    <a:pt x="21598" y="23925"/>
                    <a:pt x="21578" y="23814"/>
                  </a:cubicBezTo>
                  <a:cubicBezTo>
                    <a:pt x="21538" y="23512"/>
                    <a:pt x="21498" y="23220"/>
                    <a:pt x="21478" y="22918"/>
                  </a:cubicBezTo>
                  <a:cubicBezTo>
                    <a:pt x="21437" y="22566"/>
                    <a:pt x="21417" y="22214"/>
                    <a:pt x="21407" y="21861"/>
                  </a:cubicBezTo>
                  <a:cubicBezTo>
                    <a:pt x="21508" y="21811"/>
                    <a:pt x="21598" y="21721"/>
                    <a:pt x="21689" y="21640"/>
                  </a:cubicBezTo>
                  <a:cubicBezTo>
                    <a:pt x="21810" y="21509"/>
                    <a:pt x="21930" y="21378"/>
                    <a:pt x="22011" y="21217"/>
                  </a:cubicBezTo>
                  <a:cubicBezTo>
                    <a:pt x="22051" y="21137"/>
                    <a:pt x="22112" y="21026"/>
                    <a:pt x="22132" y="20925"/>
                  </a:cubicBezTo>
                  <a:cubicBezTo>
                    <a:pt x="22162" y="20925"/>
                    <a:pt x="22182" y="20925"/>
                    <a:pt x="22212" y="20915"/>
                  </a:cubicBezTo>
                  <a:cubicBezTo>
                    <a:pt x="22333" y="20885"/>
                    <a:pt x="22403" y="20714"/>
                    <a:pt x="22323" y="20603"/>
                  </a:cubicBezTo>
                  <a:cubicBezTo>
                    <a:pt x="22289" y="20492"/>
                    <a:pt x="22212" y="20436"/>
                    <a:pt x="22130" y="20436"/>
                  </a:cubicBezTo>
                  <a:cubicBezTo>
                    <a:pt x="22064" y="20436"/>
                    <a:pt x="21994" y="20471"/>
                    <a:pt x="21940" y="20543"/>
                  </a:cubicBezTo>
                  <a:cubicBezTo>
                    <a:pt x="21880" y="20664"/>
                    <a:pt x="21910" y="20805"/>
                    <a:pt x="22001" y="20875"/>
                  </a:cubicBezTo>
                  <a:cubicBezTo>
                    <a:pt x="21991" y="20885"/>
                    <a:pt x="21991" y="20895"/>
                    <a:pt x="21991" y="20905"/>
                  </a:cubicBezTo>
                  <a:cubicBezTo>
                    <a:pt x="21880" y="21187"/>
                    <a:pt x="21679" y="21429"/>
                    <a:pt x="21447" y="21630"/>
                  </a:cubicBezTo>
                  <a:cubicBezTo>
                    <a:pt x="21427" y="21640"/>
                    <a:pt x="21417" y="21660"/>
                    <a:pt x="21397" y="21670"/>
                  </a:cubicBezTo>
                  <a:cubicBezTo>
                    <a:pt x="21377" y="21087"/>
                    <a:pt x="21377" y="20503"/>
                    <a:pt x="21417" y="19919"/>
                  </a:cubicBezTo>
                  <a:cubicBezTo>
                    <a:pt x="21457" y="19889"/>
                    <a:pt x="21478" y="19849"/>
                    <a:pt x="21478" y="19798"/>
                  </a:cubicBezTo>
                  <a:cubicBezTo>
                    <a:pt x="21478" y="19778"/>
                    <a:pt x="21478" y="19748"/>
                    <a:pt x="21478" y="19728"/>
                  </a:cubicBezTo>
                  <a:cubicBezTo>
                    <a:pt x="21469" y="19612"/>
                    <a:pt x="21396" y="19543"/>
                    <a:pt x="21289" y="19543"/>
                  </a:cubicBezTo>
                  <a:cubicBezTo>
                    <a:pt x="21275" y="19543"/>
                    <a:pt x="21261" y="19544"/>
                    <a:pt x="21246" y="19547"/>
                  </a:cubicBezTo>
                  <a:cubicBezTo>
                    <a:pt x="21035" y="19597"/>
                    <a:pt x="21135" y="19879"/>
                    <a:pt x="21296" y="19929"/>
                  </a:cubicBezTo>
                  <a:cubicBezTo>
                    <a:pt x="21286" y="19969"/>
                    <a:pt x="21276" y="20010"/>
                    <a:pt x="21266" y="20050"/>
                  </a:cubicBezTo>
                  <a:cubicBezTo>
                    <a:pt x="21236" y="20342"/>
                    <a:pt x="21226" y="20644"/>
                    <a:pt x="21226" y="20946"/>
                  </a:cubicBezTo>
                  <a:cubicBezTo>
                    <a:pt x="21216" y="21741"/>
                    <a:pt x="21266" y="22536"/>
                    <a:pt x="21357" y="23331"/>
                  </a:cubicBezTo>
                  <a:cubicBezTo>
                    <a:pt x="21327" y="23311"/>
                    <a:pt x="21296" y="23291"/>
                    <a:pt x="21266" y="23270"/>
                  </a:cubicBezTo>
                  <a:cubicBezTo>
                    <a:pt x="21055" y="23109"/>
                    <a:pt x="20844" y="22948"/>
                    <a:pt x="20642" y="22767"/>
                  </a:cubicBezTo>
                  <a:cubicBezTo>
                    <a:pt x="20582" y="22707"/>
                    <a:pt x="20521" y="22646"/>
                    <a:pt x="20461" y="22586"/>
                  </a:cubicBezTo>
                  <a:cubicBezTo>
                    <a:pt x="20552" y="22475"/>
                    <a:pt x="20582" y="22254"/>
                    <a:pt x="20612" y="22143"/>
                  </a:cubicBezTo>
                  <a:cubicBezTo>
                    <a:pt x="20693" y="21670"/>
                    <a:pt x="20703" y="21147"/>
                    <a:pt x="20521" y="20684"/>
                  </a:cubicBezTo>
                  <a:cubicBezTo>
                    <a:pt x="20693" y="20563"/>
                    <a:pt x="20592" y="20211"/>
                    <a:pt x="20381" y="20171"/>
                  </a:cubicBezTo>
                  <a:cubicBezTo>
                    <a:pt x="20371" y="20170"/>
                    <a:pt x="20362" y="20170"/>
                    <a:pt x="20353" y="20170"/>
                  </a:cubicBezTo>
                  <a:cubicBezTo>
                    <a:pt x="20001" y="20170"/>
                    <a:pt x="20073" y="20725"/>
                    <a:pt x="20387" y="20725"/>
                  </a:cubicBezTo>
                  <a:cubicBezTo>
                    <a:pt x="20394" y="20725"/>
                    <a:pt x="20403" y="20725"/>
                    <a:pt x="20411" y="20724"/>
                  </a:cubicBezTo>
                  <a:cubicBezTo>
                    <a:pt x="20532" y="21217"/>
                    <a:pt x="20532" y="21731"/>
                    <a:pt x="20421" y="22214"/>
                  </a:cubicBezTo>
                  <a:cubicBezTo>
                    <a:pt x="20401" y="22304"/>
                    <a:pt x="20381" y="22385"/>
                    <a:pt x="20340" y="22465"/>
                  </a:cubicBezTo>
                  <a:cubicBezTo>
                    <a:pt x="20220" y="22324"/>
                    <a:pt x="20099" y="22184"/>
                    <a:pt x="19988" y="22033"/>
                  </a:cubicBezTo>
                  <a:cubicBezTo>
                    <a:pt x="19847" y="21851"/>
                    <a:pt x="19736" y="21650"/>
                    <a:pt x="19606" y="21449"/>
                  </a:cubicBezTo>
                  <a:cubicBezTo>
                    <a:pt x="19485" y="21248"/>
                    <a:pt x="19364" y="21036"/>
                    <a:pt x="19263" y="20815"/>
                  </a:cubicBezTo>
                  <a:cubicBezTo>
                    <a:pt x="19223" y="20744"/>
                    <a:pt x="19193" y="20674"/>
                    <a:pt x="19163" y="20603"/>
                  </a:cubicBezTo>
                  <a:cubicBezTo>
                    <a:pt x="19253" y="20513"/>
                    <a:pt x="19294" y="20372"/>
                    <a:pt x="19243" y="20261"/>
                  </a:cubicBezTo>
                  <a:cubicBezTo>
                    <a:pt x="19188" y="20157"/>
                    <a:pt x="19070" y="20090"/>
                    <a:pt x="18956" y="20090"/>
                  </a:cubicBezTo>
                  <a:cubicBezTo>
                    <a:pt x="18883" y="20090"/>
                    <a:pt x="18811" y="20118"/>
                    <a:pt x="18760" y="20181"/>
                  </a:cubicBezTo>
                  <a:cubicBezTo>
                    <a:pt x="18595" y="20365"/>
                    <a:pt x="18765" y="20683"/>
                    <a:pt x="18988" y="20683"/>
                  </a:cubicBezTo>
                  <a:cubicBezTo>
                    <a:pt x="19009" y="20683"/>
                    <a:pt x="19030" y="20680"/>
                    <a:pt x="19052" y="20674"/>
                  </a:cubicBezTo>
                  <a:cubicBezTo>
                    <a:pt x="19072" y="20714"/>
                    <a:pt x="19082" y="20764"/>
                    <a:pt x="19102" y="20805"/>
                  </a:cubicBezTo>
                  <a:cubicBezTo>
                    <a:pt x="19203" y="21066"/>
                    <a:pt x="19334" y="21308"/>
                    <a:pt x="19485" y="21549"/>
                  </a:cubicBezTo>
                  <a:cubicBezTo>
                    <a:pt x="19596" y="21731"/>
                    <a:pt x="19706" y="21912"/>
                    <a:pt x="19827" y="22083"/>
                  </a:cubicBezTo>
                  <a:cubicBezTo>
                    <a:pt x="19692" y="22092"/>
                    <a:pt x="19556" y="22098"/>
                    <a:pt x="19421" y="22098"/>
                  </a:cubicBezTo>
                  <a:cubicBezTo>
                    <a:pt x="19246" y="22098"/>
                    <a:pt x="19072" y="22087"/>
                    <a:pt x="18901" y="22053"/>
                  </a:cubicBezTo>
                  <a:cubicBezTo>
                    <a:pt x="18871" y="22053"/>
                    <a:pt x="18831" y="22033"/>
                    <a:pt x="18790" y="22012"/>
                  </a:cubicBezTo>
                  <a:cubicBezTo>
                    <a:pt x="18790" y="22012"/>
                    <a:pt x="18790" y="22002"/>
                    <a:pt x="18790" y="22002"/>
                  </a:cubicBezTo>
                  <a:cubicBezTo>
                    <a:pt x="18800" y="21962"/>
                    <a:pt x="18800" y="21912"/>
                    <a:pt x="18800" y="21872"/>
                  </a:cubicBezTo>
                  <a:cubicBezTo>
                    <a:pt x="18777" y="21716"/>
                    <a:pt x="18642" y="21623"/>
                    <a:pt x="18512" y="21623"/>
                  </a:cubicBezTo>
                  <a:cubicBezTo>
                    <a:pt x="18415" y="21623"/>
                    <a:pt x="18320" y="21675"/>
                    <a:pt x="18277" y="21791"/>
                  </a:cubicBezTo>
                  <a:cubicBezTo>
                    <a:pt x="18211" y="21988"/>
                    <a:pt x="18373" y="22238"/>
                    <a:pt x="18583" y="22238"/>
                  </a:cubicBezTo>
                  <a:cubicBezTo>
                    <a:pt x="18598" y="22238"/>
                    <a:pt x="18614" y="22237"/>
                    <a:pt x="18629" y="22234"/>
                  </a:cubicBezTo>
                  <a:cubicBezTo>
                    <a:pt x="18680" y="22224"/>
                    <a:pt x="18720" y="22194"/>
                    <a:pt x="18750" y="22153"/>
                  </a:cubicBezTo>
                  <a:cubicBezTo>
                    <a:pt x="18976" y="22244"/>
                    <a:pt x="19223" y="22264"/>
                    <a:pt x="19470" y="22264"/>
                  </a:cubicBezTo>
                  <a:cubicBezTo>
                    <a:pt x="19607" y="22264"/>
                    <a:pt x="19744" y="22258"/>
                    <a:pt x="19877" y="22254"/>
                  </a:cubicBezTo>
                  <a:cubicBezTo>
                    <a:pt x="19908" y="22254"/>
                    <a:pt x="19928" y="22244"/>
                    <a:pt x="19938" y="22244"/>
                  </a:cubicBezTo>
                  <a:cubicBezTo>
                    <a:pt x="20230" y="22616"/>
                    <a:pt x="20572" y="22948"/>
                    <a:pt x="20944" y="23240"/>
                  </a:cubicBezTo>
                  <a:cubicBezTo>
                    <a:pt x="21055" y="23321"/>
                    <a:pt x="21155" y="23401"/>
                    <a:pt x="21266" y="23482"/>
                  </a:cubicBezTo>
                  <a:cubicBezTo>
                    <a:pt x="21296" y="23502"/>
                    <a:pt x="21337" y="23542"/>
                    <a:pt x="21377" y="23562"/>
                  </a:cubicBezTo>
                  <a:cubicBezTo>
                    <a:pt x="21377" y="23582"/>
                    <a:pt x="21387" y="23613"/>
                    <a:pt x="21387" y="23633"/>
                  </a:cubicBezTo>
                  <a:cubicBezTo>
                    <a:pt x="21417" y="23904"/>
                    <a:pt x="21467" y="24176"/>
                    <a:pt x="21518" y="24448"/>
                  </a:cubicBezTo>
                  <a:cubicBezTo>
                    <a:pt x="21528" y="24488"/>
                    <a:pt x="21538" y="24528"/>
                    <a:pt x="21558" y="24559"/>
                  </a:cubicBezTo>
                  <a:cubicBezTo>
                    <a:pt x="20974" y="25001"/>
                    <a:pt x="20532" y="25585"/>
                    <a:pt x="20069" y="26149"/>
                  </a:cubicBezTo>
                  <a:cubicBezTo>
                    <a:pt x="19787" y="26481"/>
                    <a:pt x="19505" y="26813"/>
                    <a:pt x="19263" y="27175"/>
                  </a:cubicBezTo>
                  <a:cubicBezTo>
                    <a:pt x="18962" y="27638"/>
                    <a:pt x="18700" y="28141"/>
                    <a:pt x="18529" y="28675"/>
                  </a:cubicBezTo>
                  <a:cubicBezTo>
                    <a:pt x="18478" y="28856"/>
                    <a:pt x="18428" y="29037"/>
                    <a:pt x="18388" y="29218"/>
                  </a:cubicBezTo>
                  <a:cubicBezTo>
                    <a:pt x="18207" y="28625"/>
                    <a:pt x="18036" y="28031"/>
                    <a:pt x="17895" y="27427"/>
                  </a:cubicBezTo>
                  <a:cubicBezTo>
                    <a:pt x="17492" y="25807"/>
                    <a:pt x="17321" y="24146"/>
                    <a:pt x="17180" y="22485"/>
                  </a:cubicBezTo>
                  <a:cubicBezTo>
                    <a:pt x="17090" y="21278"/>
                    <a:pt x="17059" y="20060"/>
                    <a:pt x="17110" y="18852"/>
                  </a:cubicBezTo>
                  <a:cubicBezTo>
                    <a:pt x="17140" y="18289"/>
                    <a:pt x="17180" y="17725"/>
                    <a:pt x="17271" y="17162"/>
                  </a:cubicBezTo>
                  <a:cubicBezTo>
                    <a:pt x="17381" y="16487"/>
                    <a:pt x="17522" y="15823"/>
                    <a:pt x="17663" y="15159"/>
                  </a:cubicBezTo>
                  <a:cubicBezTo>
                    <a:pt x="18307" y="14877"/>
                    <a:pt x="18941" y="14585"/>
                    <a:pt x="19495" y="14142"/>
                  </a:cubicBezTo>
                  <a:cubicBezTo>
                    <a:pt x="19726" y="13951"/>
                    <a:pt x="19938" y="13740"/>
                    <a:pt x="20139" y="13508"/>
                  </a:cubicBezTo>
                  <a:cubicBezTo>
                    <a:pt x="20350" y="13550"/>
                    <a:pt x="20570" y="13568"/>
                    <a:pt x="20790" y="13568"/>
                  </a:cubicBezTo>
                  <a:cubicBezTo>
                    <a:pt x="20885" y="13568"/>
                    <a:pt x="20981" y="13565"/>
                    <a:pt x="21075" y="13559"/>
                  </a:cubicBezTo>
                  <a:cubicBezTo>
                    <a:pt x="21317" y="13538"/>
                    <a:pt x="21548" y="13478"/>
                    <a:pt x="21759" y="13388"/>
                  </a:cubicBezTo>
                  <a:cubicBezTo>
                    <a:pt x="21802" y="13415"/>
                    <a:pt x="21853" y="13429"/>
                    <a:pt x="21904" y="13429"/>
                  </a:cubicBezTo>
                  <a:cubicBezTo>
                    <a:pt x="21983" y="13429"/>
                    <a:pt x="22062" y="13395"/>
                    <a:pt x="22112" y="13327"/>
                  </a:cubicBezTo>
                  <a:cubicBezTo>
                    <a:pt x="22142" y="13267"/>
                    <a:pt x="22162" y="13196"/>
                    <a:pt x="22152" y="13126"/>
                  </a:cubicBezTo>
                  <a:cubicBezTo>
                    <a:pt x="22152" y="13055"/>
                    <a:pt x="22142" y="12975"/>
                    <a:pt x="22091" y="12914"/>
                  </a:cubicBezTo>
                  <a:cubicBezTo>
                    <a:pt x="22053" y="12837"/>
                    <a:pt x="21968" y="12797"/>
                    <a:pt x="21886" y="12797"/>
                  </a:cubicBezTo>
                  <a:cubicBezTo>
                    <a:pt x="21840" y="12797"/>
                    <a:pt x="21795" y="12809"/>
                    <a:pt x="21759" y="12834"/>
                  </a:cubicBezTo>
                  <a:cubicBezTo>
                    <a:pt x="21629" y="12925"/>
                    <a:pt x="21588" y="13116"/>
                    <a:pt x="21649" y="13247"/>
                  </a:cubicBezTo>
                  <a:cubicBezTo>
                    <a:pt x="21381" y="13361"/>
                    <a:pt x="21076" y="13403"/>
                    <a:pt x="20774" y="13403"/>
                  </a:cubicBezTo>
                  <a:cubicBezTo>
                    <a:pt x="20599" y="13403"/>
                    <a:pt x="20426" y="13389"/>
                    <a:pt x="20260" y="13367"/>
                  </a:cubicBezTo>
                  <a:cubicBezTo>
                    <a:pt x="20310" y="13297"/>
                    <a:pt x="20360" y="13237"/>
                    <a:pt x="20411" y="13166"/>
                  </a:cubicBezTo>
                  <a:cubicBezTo>
                    <a:pt x="20693" y="12733"/>
                    <a:pt x="20914" y="12260"/>
                    <a:pt x="21055" y="11767"/>
                  </a:cubicBezTo>
                  <a:cubicBezTo>
                    <a:pt x="21065" y="11727"/>
                    <a:pt x="21095" y="11626"/>
                    <a:pt x="21115" y="11536"/>
                  </a:cubicBezTo>
                  <a:lnTo>
                    <a:pt x="21155" y="11536"/>
                  </a:lnTo>
                  <a:cubicBezTo>
                    <a:pt x="21317" y="11495"/>
                    <a:pt x="21427" y="11274"/>
                    <a:pt x="21347" y="11123"/>
                  </a:cubicBezTo>
                  <a:cubicBezTo>
                    <a:pt x="21286" y="11022"/>
                    <a:pt x="21206" y="10892"/>
                    <a:pt x="21065" y="10892"/>
                  </a:cubicBezTo>
                  <a:cubicBezTo>
                    <a:pt x="20743" y="10912"/>
                    <a:pt x="20763" y="11395"/>
                    <a:pt x="20994" y="11516"/>
                  </a:cubicBezTo>
                  <a:cubicBezTo>
                    <a:pt x="20924" y="11717"/>
                    <a:pt x="20864" y="11918"/>
                    <a:pt x="20783" y="12119"/>
                  </a:cubicBezTo>
                  <a:cubicBezTo>
                    <a:pt x="20622" y="12482"/>
                    <a:pt x="20451" y="12844"/>
                    <a:pt x="20209" y="13166"/>
                  </a:cubicBezTo>
                  <a:cubicBezTo>
                    <a:pt x="20069" y="13357"/>
                    <a:pt x="19908" y="13528"/>
                    <a:pt x="19747" y="13699"/>
                  </a:cubicBezTo>
                  <a:cubicBezTo>
                    <a:pt x="19706" y="13639"/>
                    <a:pt x="19686" y="13579"/>
                    <a:pt x="19656" y="13518"/>
                  </a:cubicBezTo>
                  <a:cubicBezTo>
                    <a:pt x="19505" y="13196"/>
                    <a:pt x="19404" y="12834"/>
                    <a:pt x="19374" y="12482"/>
                  </a:cubicBezTo>
                  <a:cubicBezTo>
                    <a:pt x="19555" y="12452"/>
                    <a:pt x="19616" y="12280"/>
                    <a:pt x="19596" y="12109"/>
                  </a:cubicBezTo>
                  <a:cubicBezTo>
                    <a:pt x="19585" y="11968"/>
                    <a:pt x="19465" y="11848"/>
                    <a:pt x="19334" y="11848"/>
                  </a:cubicBezTo>
                  <a:cubicBezTo>
                    <a:pt x="19327" y="11847"/>
                    <a:pt x="19320" y="11847"/>
                    <a:pt x="19314" y="11847"/>
                  </a:cubicBezTo>
                  <a:cubicBezTo>
                    <a:pt x="18979" y="11847"/>
                    <a:pt x="18907" y="12333"/>
                    <a:pt x="19203" y="12462"/>
                  </a:cubicBezTo>
                  <a:cubicBezTo>
                    <a:pt x="19223" y="12753"/>
                    <a:pt x="19284" y="13045"/>
                    <a:pt x="19394" y="13317"/>
                  </a:cubicBezTo>
                  <a:cubicBezTo>
                    <a:pt x="19455" y="13468"/>
                    <a:pt x="19515" y="13619"/>
                    <a:pt x="19585" y="13760"/>
                  </a:cubicBezTo>
                  <a:cubicBezTo>
                    <a:pt x="19596" y="13780"/>
                    <a:pt x="19606" y="13800"/>
                    <a:pt x="19616" y="13820"/>
                  </a:cubicBezTo>
                  <a:cubicBezTo>
                    <a:pt x="19535" y="13891"/>
                    <a:pt x="19455" y="13961"/>
                    <a:pt x="19374" y="14022"/>
                  </a:cubicBezTo>
                  <a:cubicBezTo>
                    <a:pt x="19002" y="14323"/>
                    <a:pt x="18579" y="14555"/>
                    <a:pt x="18146" y="14756"/>
                  </a:cubicBezTo>
                  <a:cubicBezTo>
                    <a:pt x="17995" y="14827"/>
                    <a:pt x="17854" y="14887"/>
                    <a:pt x="17714" y="14947"/>
                  </a:cubicBezTo>
                  <a:cubicBezTo>
                    <a:pt x="17854" y="14293"/>
                    <a:pt x="18005" y="13639"/>
                    <a:pt x="18146" y="12985"/>
                  </a:cubicBezTo>
                  <a:cubicBezTo>
                    <a:pt x="18287" y="12210"/>
                    <a:pt x="18418" y="11425"/>
                    <a:pt x="18408" y="10640"/>
                  </a:cubicBezTo>
                  <a:cubicBezTo>
                    <a:pt x="18428" y="10600"/>
                    <a:pt x="18428" y="10559"/>
                    <a:pt x="18438" y="10519"/>
                  </a:cubicBezTo>
                  <a:cubicBezTo>
                    <a:pt x="18468" y="10348"/>
                    <a:pt x="18489" y="10177"/>
                    <a:pt x="18519" y="10006"/>
                  </a:cubicBezTo>
                  <a:cubicBezTo>
                    <a:pt x="18589" y="9553"/>
                    <a:pt x="18690" y="9100"/>
                    <a:pt x="18740" y="8647"/>
                  </a:cubicBezTo>
                  <a:cubicBezTo>
                    <a:pt x="18790" y="8174"/>
                    <a:pt x="18800" y="7701"/>
                    <a:pt x="18790" y="7218"/>
                  </a:cubicBezTo>
                  <a:cubicBezTo>
                    <a:pt x="18790" y="6896"/>
                    <a:pt x="18780" y="6554"/>
                    <a:pt x="18730" y="6232"/>
                  </a:cubicBezTo>
                  <a:cubicBezTo>
                    <a:pt x="18650" y="5658"/>
                    <a:pt x="18358" y="5155"/>
                    <a:pt x="18086" y="4652"/>
                  </a:cubicBezTo>
                  <a:cubicBezTo>
                    <a:pt x="17643" y="3837"/>
                    <a:pt x="17170" y="3042"/>
                    <a:pt x="16647" y="2277"/>
                  </a:cubicBezTo>
                  <a:cubicBezTo>
                    <a:pt x="16385" y="1894"/>
                    <a:pt x="16093" y="1522"/>
                    <a:pt x="15822" y="1140"/>
                  </a:cubicBezTo>
                  <a:cubicBezTo>
                    <a:pt x="15610" y="848"/>
                    <a:pt x="15399" y="566"/>
                    <a:pt x="15157" y="294"/>
                  </a:cubicBezTo>
                  <a:cubicBezTo>
                    <a:pt x="15087" y="214"/>
                    <a:pt x="15006" y="113"/>
                    <a:pt x="14916" y="43"/>
                  </a:cubicBezTo>
                  <a:cubicBezTo>
                    <a:pt x="14895" y="16"/>
                    <a:pt x="14863" y="1"/>
                    <a:pt x="1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5279975" y="4265075"/>
              <a:ext cx="275" cy="25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lnTo>
                    <a:pt x="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5279975" y="4265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5571575" y="455895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6"/>
          <p:cNvSpPr/>
          <p:nvPr/>
        </p:nvSpPr>
        <p:spPr>
          <a:xfrm rot="4980284" flipH="1">
            <a:off x="-158811" y="-100240"/>
            <a:ext cx="1269268" cy="1279500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"/>
          <p:cNvSpPr/>
          <p:nvPr/>
        </p:nvSpPr>
        <p:spPr>
          <a:xfrm>
            <a:off x="-321300" y="4761675"/>
            <a:ext cx="18870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"/>
          <p:cNvSpPr/>
          <p:nvPr/>
        </p:nvSpPr>
        <p:spPr>
          <a:xfrm rot="5400000">
            <a:off x="8227413" y="242775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673875" y="1654575"/>
            <a:ext cx="3313800" cy="27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471875" y="-86300"/>
            <a:ext cx="3097850" cy="15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5770" y="4482900"/>
            <a:ext cx="2155909" cy="16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 txBox="1">
            <a:spLocks noGrp="1"/>
          </p:cNvSpPr>
          <p:nvPr>
            <p:ph type="subTitle" idx="1"/>
          </p:nvPr>
        </p:nvSpPr>
        <p:spPr>
          <a:xfrm>
            <a:off x="2094750" y="3964375"/>
            <a:ext cx="49545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7998901" y="3996250"/>
            <a:ext cx="14724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7"/>
          <p:cNvGrpSpPr/>
          <p:nvPr/>
        </p:nvGrpSpPr>
        <p:grpSpPr>
          <a:xfrm rot="3806429">
            <a:off x="-238758" y="3374410"/>
            <a:ext cx="1968818" cy="1283453"/>
            <a:chOff x="1239550" y="4060025"/>
            <a:chExt cx="1417800" cy="924250"/>
          </a:xfrm>
        </p:grpSpPr>
        <p:sp>
          <p:nvSpPr>
            <p:cNvPr id="293" name="Google Shape;293;p17"/>
            <p:cNvSpPr/>
            <p:nvPr/>
          </p:nvSpPr>
          <p:spPr>
            <a:xfrm>
              <a:off x="1239550" y="4060025"/>
              <a:ext cx="1417800" cy="924250"/>
            </a:xfrm>
            <a:custGeom>
              <a:avLst/>
              <a:gdLst/>
              <a:ahLst/>
              <a:cxnLst/>
              <a:rect l="l" t="t" r="r" b="b"/>
              <a:pathLst>
                <a:path w="56712" h="36970" extrusionOk="0">
                  <a:moveTo>
                    <a:pt x="5664" y="1441"/>
                  </a:moveTo>
                  <a:cubicBezTo>
                    <a:pt x="7429" y="1441"/>
                    <a:pt x="9072" y="3439"/>
                    <a:pt x="10001" y="4823"/>
                  </a:cubicBezTo>
                  <a:cubicBezTo>
                    <a:pt x="11330" y="6841"/>
                    <a:pt x="12331" y="9099"/>
                    <a:pt x="13965" y="10908"/>
                  </a:cubicBezTo>
                  <a:cubicBezTo>
                    <a:pt x="13812" y="10820"/>
                    <a:pt x="13652" y="10740"/>
                    <a:pt x="13500" y="10652"/>
                  </a:cubicBezTo>
                  <a:cubicBezTo>
                    <a:pt x="12563" y="10123"/>
                    <a:pt x="11659" y="9555"/>
                    <a:pt x="10762" y="8962"/>
                  </a:cubicBezTo>
                  <a:cubicBezTo>
                    <a:pt x="10671" y="8941"/>
                    <a:pt x="9655" y="8168"/>
                    <a:pt x="9445" y="8168"/>
                  </a:cubicBezTo>
                  <a:cubicBezTo>
                    <a:pt x="9415" y="8168"/>
                    <a:pt x="9402" y="8183"/>
                    <a:pt x="9409" y="8218"/>
                  </a:cubicBezTo>
                  <a:cubicBezTo>
                    <a:pt x="9377" y="8266"/>
                    <a:pt x="9385" y="8346"/>
                    <a:pt x="9441" y="8386"/>
                  </a:cubicBezTo>
                  <a:cubicBezTo>
                    <a:pt x="10466" y="9058"/>
                    <a:pt x="11490" y="9739"/>
                    <a:pt x="12547" y="10372"/>
                  </a:cubicBezTo>
                  <a:cubicBezTo>
                    <a:pt x="13124" y="10708"/>
                    <a:pt x="13700" y="11036"/>
                    <a:pt x="14285" y="11356"/>
                  </a:cubicBezTo>
                  <a:cubicBezTo>
                    <a:pt x="10530" y="10668"/>
                    <a:pt x="6494" y="10908"/>
                    <a:pt x="3011" y="9131"/>
                  </a:cubicBezTo>
                  <a:cubicBezTo>
                    <a:pt x="1586" y="8450"/>
                    <a:pt x="145" y="6881"/>
                    <a:pt x="914" y="5215"/>
                  </a:cubicBezTo>
                  <a:cubicBezTo>
                    <a:pt x="1506" y="3902"/>
                    <a:pt x="3236" y="4118"/>
                    <a:pt x="3524" y="3094"/>
                  </a:cubicBezTo>
                  <a:cubicBezTo>
                    <a:pt x="3652" y="2645"/>
                    <a:pt x="3860" y="2213"/>
                    <a:pt x="4236" y="1917"/>
                  </a:cubicBezTo>
                  <a:cubicBezTo>
                    <a:pt x="4714" y="1583"/>
                    <a:pt x="5193" y="1441"/>
                    <a:pt x="5664" y="1441"/>
                  </a:cubicBezTo>
                  <a:close/>
                  <a:moveTo>
                    <a:pt x="19747" y="240"/>
                  </a:moveTo>
                  <a:cubicBezTo>
                    <a:pt x="19871" y="240"/>
                    <a:pt x="19996" y="255"/>
                    <a:pt x="20114" y="275"/>
                  </a:cubicBezTo>
                  <a:cubicBezTo>
                    <a:pt x="21066" y="451"/>
                    <a:pt x="21875" y="1348"/>
                    <a:pt x="22452" y="2085"/>
                  </a:cubicBezTo>
                  <a:cubicBezTo>
                    <a:pt x="23228" y="3150"/>
                    <a:pt x="23757" y="4375"/>
                    <a:pt x="24125" y="5640"/>
                  </a:cubicBezTo>
                  <a:cubicBezTo>
                    <a:pt x="24381" y="6560"/>
                    <a:pt x="24533" y="7505"/>
                    <a:pt x="24653" y="8450"/>
                  </a:cubicBezTo>
                  <a:cubicBezTo>
                    <a:pt x="24813" y="9795"/>
                    <a:pt x="24862" y="11148"/>
                    <a:pt x="24942" y="12501"/>
                  </a:cubicBezTo>
                  <a:cubicBezTo>
                    <a:pt x="24958" y="12790"/>
                    <a:pt x="24974" y="13086"/>
                    <a:pt x="24990" y="13374"/>
                  </a:cubicBezTo>
                  <a:cubicBezTo>
                    <a:pt x="24277" y="11525"/>
                    <a:pt x="23380" y="9755"/>
                    <a:pt x="22291" y="8098"/>
                  </a:cubicBezTo>
                  <a:cubicBezTo>
                    <a:pt x="22095" y="7841"/>
                    <a:pt x="20793" y="5801"/>
                    <a:pt x="20445" y="5801"/>
                  </a:cubicBezTo>
                  <a:cubicBezTo>
                    <a:pt x="20425" y="5801"/>
                    <a:pt x="20407" y="5808"/>
                    <a:pt x="20394" y="5824"/>
                  </a:cubicBezTo>
                  <a:cubicBezTo>
                    <a:pt x="20290" y="5920"/>
                    <a:pt x="20874" y="6432"/>
                    <a:pt x="20954" y="6592"/>
                  </a:cubicBezTo>
                  <a:cubicBezTo>
                    <a:pt x="21515" y="7337"/>
                    <a:pt x="22051" y="8106"/>
                    <a:pt x="22540" y="8898"/>
                  </a:cubicBezTo>
                  <a:cubicBezTo>
                    <a:pt x="23492" y="10468"/>
                    <a:pt x="24285" y="12125"/>
                    <a:pt x="24926" y="13838"/>
                  </a:cubicBezTo>
                  <a:cubicBezTo>
                    <a:pt x="24317" y="13230"/>
                    <a:pt x="23677" y="12645"/>
                    <a:pt x="23004" y="12117"/>
                  </a:cubicBezTo>
                  <a:lnTo>
                    <a:pt x="22996" y="12117"/>
                  </a:lnTo>
                  <a:cubicBezTo>
                    <a:pt x="22291" y="11589"/>
                    <a:pt x="21547" y="11100"/>
                    <a:pt x="20786" y="10668"/>
                  </a:cubicBezTo>
                  <a:cubicBezTo>
                    <a:pt x="19521" y="9963"/>
                    <a:pt x="18200" y="9347"/>
                    <a:pt x="17071" y="8434"/>
                  </a:cubicBezTo>
                  <a:cubicBezTo>
                    <a:pt x="16535" y="8002"/>
                    <a:pt x="16022" y="7505"/>
                    <a:pt x="15662" y="6913"/>
                  </a:cubicBezTo>
                  <a:cubicBezTo>
                    <a:pt x="15446" y="6560"/>
                    <a:pt x="15262" y="6176"/>
                    <a:pt x="15166" y="5768"/>
                  </a:cubicBezTo>
                  <a:cubicBezTo>
                    <a:pt x="15029" y="5159"/>
                    <a:pt x="15061" y="4503"/>
                    <a:pt x="15326" y="3934"/>
                  </a:cubicBezTo>
                  <a:cubicBezTo>
                    <a:pt x="15598" y="3342"/>
                    <a:pt x="16086" y="2869"/>
                    <a:pt x="16631" y="2525"/>
                  </a:cubicBezTo>
                  <a:cubicBezTo>
                    <a:pt x="17023" y="2285"/>
                    <a:pt x="17439" y="2101"/>
                    <a:pt x="17840" y="1901"/>
                  </a:cubicBezTo>
                  <a:cubicBezTo>
                    <a:pt x="18368" y="1652"/>
                    <a:pt x="18512" y="1428"/>
                    <a:pt x="18760" y="924"/>
                  </a:cubicBezTo>
                  <a:cubicBezTo>
                    <a:pt x="18857" y="732"/>
                    <a:pt x="18969" y="531"/>
                    <a:pt x="19145" y="403"/>
                  </a:cubicBezTo>
                  <a:cubicBezTo>
                    <a:pt x="19322" y="282"/>
                    <a:pt x="19534" y="240"/>
                    <a:pt x="19747" y="240"/>
                  </a:cubicBezTo>
                  <a:close/>
                  <a:moveTo>
                    <a:pt x="34735" y="6728"/>
                  </a:moveTo>
                  <a:cubicBezTo>
                    <a:pt x="34820" y="6728"/>
                    <a:pt x="34915" y="6741"/>
                    <a:pt x="35022" y="6769"/>
                  </a:cubicBezTo>
                  <a:cubicBezTo>
                    <a:pt x="36359" y="7153"/>
                    <a:pt x="36863" y="8666"/>
                    <a:pt x="37256" y="9851"/>
                  </a:cubicBezTo>
                  <a:cubicBezTo>
                    <a:pt x="37928" y="12597"/>
                    <a:pt x="37416" y="15728"/>
                    <a:pt x="36015" y="18178"/>
                  </a:cubicBezTo>
                  <a:cubicBezTo>
                    <a:pt x="36015" y="18042"/>
                    <a:pt x="36015" y="17906"/>
                    <a:pt x="36007" y="17762"/>
                  </a:cubicBezTo>
                  <a:cubicBezTo>
                    <a:pt x="35991" y="17097"/>
                    <a:pt x="35959" y="16433"/>
                    <a:pt x="35887" y="15768"/>
                  </a:cubicBezTo>
                  <a:cubicBezTo>
                    <a:pt x="35791" y="14847"/>
                    <a:pt x="35606" y="13935"/>
                    <a:pt x="35398" y="13030"/>
                  </a:cubicBezTo>
                  <a:cubicBezTo>
                    <a:pt x="35246" y="12365"/>
                    <a:pt x="35054" y="11709"/>
                    <a:pt x="34806" y="11076"/>
                  </a:cubicBezTo>
                  <a:cubicBezTo>
                    <a:pt x="34750" y="10924"/>
                    <a:pt x="34686" y="10772"/>
                    <a:pt x="34606" y="10628"/>
                  </a:cubicBezTo>
                  <a:cubicBezTo>
                    <a:pt x="34582" y="10580"/>
                    <a:pt x="34558" y="10532"/>
                    <a:pt x="34518" y="10500"/>
                  </a:cubicBezTo>
                  <a:cubicBezTo>
                    <a:pt x="34509" y="10496"/>
                    <a:pt x="34500" y="10495"/>
                    <a:pt x="34492" y="10495"/>
                  </a:cubicBezTo>
                  <a:cubicBezTo>
                    <a:pt x="34461" y="10495"/>
                    <a:pt x="34436" y="10515"/>
                    <a:pt x="34429" y="10540"/>
                  </a:cubicBezTo>
                  <a:cubicBezTo>
                    <a:pt x="34421" y="10572"/>
                    <a:pt x="34437" y="10596"/>
                    <a:pt x="34445" y="10620"/>
                  </a:cubicBezTo>
                  <a:cubicBezTo>
                    <a:pt x="34469" y="10700"/>
                    <a:pt x="34502" y="10772"/>
                    <a:pt x="34526" y="10844"/>
                  </a:cubicBezTo>
                  <a:cubicBezTo>
                    <a:pt x="34646" y="11148"/>
                    <a:pt x="34750" y="11452"/>
                    <a:pt x="34846" y="11765"/>
                  </a:cubicBezTo>
                  <a:cubicBezTo>
                    <a:pt x="35158" y="12774"/>
                    <a:pt x="35366" y="13814"/>
                    <a:pt x="35542" y="14863"/>
                  </a:cubicBezTo>
                  <a:cubicBezTo>
                    <a:pt x="35686" y="15744"/>
                    <a:pt x="35751" y="16649"/>
                    <a:pt x="35775" y="17546"/>
                  </a:cubicBezTo>
                  <a:cubicBezTo>
                    <a:pt x="34998" y="16625"/>
                    <a:pt x="34117" y="15800"/>
                    <a:pt x="33397" y="14839"/>
                  </a:cubicBezTo>
                  <a:cubicBezTo>
                    <a:pt x="32364" y="13446"/>
                    <a:pt x="31443" y="11869"/>
                    <a:pt x="31131" y="10139"/>
                  </a:cubicBezTo>
                  <a:cubicBezTo>
                    <a:pt x="30959" y="8732"/>
                    <a:pt x="31419" y="7598"/>
                    <a:pt x="32783" y="7598"/>
                  </a:cubicBezTo>
                  <a:cubicBezTo>
                    <a:pt x="32948" y="7598"/>
                    <a:pt x="33125" y="7615"/>
                    <a:pt x="33317" y="7649"/>
                  </a:cubicBezTo>
                  <a:cubicBezTo>
                    <a:pt x="33352" y="7655"/>
                    <a:pt x="33385" y="7657"/>
                    <a:pt x="33417" y="7657"/>
                  </a:cubicBezTo>
                  <a:cubicBezTo>
                    <a:pt x="34020" y="7657"/>
                    <a:pt x="34002" y="6728"/>
                    <a:pt x="34735" y="6728"/>
                  </a:cubicBezTo>
                  <a:close/>
                  <a:moveTo>
                    <a:pt x="5588" y="12704"/>
                  </a:moveTo>
                  <a:cubicBezTo>
                    <a:pt x="6643" y="12704"/>
                    <a:pt x="7773" y="12946"/>
                    <a:pt x="8408" y="13150"/>
                  </a:cubicBezTo>
                  <a:cubicBezTo>
                    <a:pt x="11242" y="13975"/>
                    <a:pt x="13868" y="15464"/>
                    <a:pt x="16775" y="16032"/>
                  </a:cubicBezTo>
                  <a:cubicBezTo>
                    <a:pt x="16399" y="16088"/>
                    <a:pt x="16030" y="16152"/>
                    <a:pt x="15654" y="16192"/>
                  </a:cubicBezTo>
                  <a:cubicBezTo>
                    <a:pt x="14933" y="16280"/>
                    <a:pt x="14189" y="16329"/>
                    <a:pt x="13460" y="16337"/>
                  </a:cubicBezTo>
                  <a:cubicBezTo>
                    <a:pt x="13052" y="16345"/>
                    <a:pt x="12643" y="16345"/>
                    <a:pt x="12235" y="16345"/>
                  </a:cubicBezTo>
                  <a:cubicBezTo>
                    <a:pt x="12224" y="16346"/>
                    <a:pt x="12213" y="16346"/>
                    <a:pt x="12202" y="16346"/>
                  </a:cubicBezTo>
                  <a:cubicBezTo>
                    <a:pt x="12180" y="16346"/>
                    <a:pt x="12157" y="16345"/>
                    <a:pt x="12135" y="16345"/>
                  </a:cubicBezTo>
                  <a:cubicBezTo>
                    <a:pt x="12082" y="16345"/>
                    <a:pt x="12032" y="16352"/>
                    <a:pt x="12003" y="16401"/>
                  </a:cubicBezTo>
                  <a:cubicBezTo>
                    <a:pt x="11964" y="16535"/>
                    <a:pt x="12078" y="16559"/>
                    <a:pt x="12214" y="16559"/>
                  </a:cubicBezTo>
                  <a:cubicBezTo>
                    <a:pt x="12288" y="16559"/>
                    <a:pt x="12368" y="16552"/>
                    <a:pt x="12433" y="16552"/>
                  </a:cubicBezTo>
                  <a:cubicBezTo>
                    <a:pt x="12469" y="16552"/>
                    <a:pt x="12500" y="16554"/>
                    <a:pt x="12523" y="16561"/>
                  </a:cubicBezTo>
                  <a:cubicBezTo>
                    <a:pt x="12659" y="16563"/>
                    <a:pt x="12796" y="16564"/>
                    <a:pt x="12933" y="16564"/>
                  </a:cubicBezTo>
                  <a:cubicBezTo>
                    <a:pt x="13264" y="16564"/>
                    <a:pt x="13596" y="16558"/>
                    <a:pt x="13924" y="16553"/>
                  </a:cubicBezTo>
                  <a:cubicBezTo>
                    <a:pt x="15061" y="16529"/>
                    <a:pt x="16174" y="16377"/>
                    <a:pt x="17287" y="16168"/>
                  </a:cubicBezTo>
                  <a:lnTo>
                    <a:pt x="17287" y="16168"/>
                  </a:lnTo>
                  <a:cubicBezTo>
                    <a:pt x="15806" y="17746"/>
                    <a:pt x="14237" y="19395"/>
                    <a:pt x="12139" y="20116"/>
                  </a:cubicBezTo>
                  <a:cubicBezTo>
                    <a:pt x="11314" y="20396"/>
                    <a:pt x="10458" y="20572"/>
                    <a:pt x="9609" y="20740"/>
                  </a:cubicBezTo>
                  <a:cubicBezTo>
                    <a:pt x="9076" y="20832"/>
                    <a:pt x="8537" y="20941"/>
                    <a:pt x="7997" y="20941"/>
                  </a:cubicBezTo>
                  <a:cubicBezTo>
                    <a:pt x="7881" y="20941"/>
                    <a:pt x="7764" y="20936"/>
                    <a:pt x="7647" y="20924"/>
                  </a:cubicBezTo>
                  <a:cubicBezTo>
                    <a:pt x="6558" y="20788"/>
                    <a:pt x="5445" y="20452"/>
                    <a:pt x="4517" y="19859"/>
                  </a:cubicBezTo>
                  <a:cubicBezTo>
                    <a:pt x="3932" y="19347"/>
                    <a:pt x="3324" y="18755"/>
                    <a:pt x="3068" y="18010"/>
                  </a:cubicBezTo>
                  <a:cubicBezTo>
                    <a:pt x="2827" y="17281"/>
                    <a:pt x="3172" y="16553"/>
                    <a:pt x="3548" y="15944"/>
                  </a:cubicBezTo>
                  <a:cubicBezTo>
                    <a:pt x="3812" y="15544"/>
                    <a:pt x="3652" y="15200"/>
                    <a:pt x="3412" y="14839"/>
                  </a:cubicBezTo>
                  <a:cubicBezTo>
                    <a:pt x="3228" y="14503"/>
                    <a:pt x="3068" y="14095"/>
                    <a:pt x="3212" y="13718"/>
                  </a:cubicBezTo>
                  <a:cubicBezTo>
                    <a:pt x="3545" y="12948"/>
                    <a:pt x="4529" y="12704"/>
                    <a:pt x="5588" y="12704"/>
                  </a:cubicBezTo>
                  <a:close/>
                  <a:moveTo>
                    <a:pt x="46546" y="11981"/>
                  </a:moveTo>
                  <a:cubicBezTo>
                    <a:pt x="46706" y="11981"/>
                    <a:pt x="46874" y="12030"/>
                    <a:pt x="47032" y="12133"/>
                  </a:cubicBezTo>
                  <a:cubicBezTo>
                    <a:pt x="48041" y="12750"/>
                    <a:pt x="48529" y="13910"/>
                    <a:pt x="48937" y="14975"/>
                  </a:cubicBezTo>
                  <a:cubicBezTo>
                    <a:pt x="49610" y="16817"/>
                    <a:pt x="49770" y="18819"/>
                    <a:pt x="49578" y="20772"/>
                  </a:cubicBezTo>
                  <a:cubicBezTo>
                    <a:pt x="49522" y="21309"/>
                    <a:pt x="49434" y="21845"/>
                    <a:pt x="49322" y="22382"/>
                  </a:cubicBezTo>
                  <a:cubicBezTo>
                    <a:pt x="49426" y="21613"/>
                    <a:pt x="49450" y="20836"/>
                    <a:pt x="49434" y="20060"/>
                  </a:cubicBezTo>
                  <a:cubicBezTo>
                    <a:pt x="49426" y="19675"/>
                    <a:pt x="49410" y="19283"/>
                    <a:pt x="49386" y="18899"/>
                  </a:cubicBezTo>
                  <a:cubicBezTo>
                    <a:pt x="49378" y="18706"/>
                    <a:pt x="49362" y="18514"/>
                    <a:pt x="49346" y="18322"/>
                  </a:cubicBezTo>
                  <a:cubicBezTo>
                    <a:pt x="49338" y="18270"/>
                    <a:pt x="49290" y="18225"/>
                    <a:pt x="49238" y="18225"/>
                  </a:cubicBezTo>
                  <a:cubicBezTo>
                    <a:pt x="49234" y="18225"/>
                    <a:pt x="49230" y="18225"/>
                    <a:pt x="49226" y="18226"/>
                  </a:cubicBezTo>
                  <a:cubicBezTo>
                    <a:pt x="49162" y="18234"/>
                    <a:pt x="49122" y="18282"/>
                    <a:pt x="49130" y="18346"/>
                  </a:cubicBezTo>
                  <a:cubicBezTo>
                    <a:pt x="49130" y="18434"/>
                    <a:pt x="49138" y="18522"/>
                    <a:pt x="49138" y="18610"/>
                  </a:cubicBezTo>
                  <a:cubicBezTo>
                    <a:pt x="49178" y="19179"/>
                    <a:pt x="49210" y="19755"/>
                    <a:pt x="49210" y="20332"/>
                  </a:cubicBezTo>
                  <a:cubicBezTo>
                    <a:pt x="49226" y="21197"/>
                    <a:pt x="49154" y="22069"/>
                    <a:pt x="49034" y="22926"/>
                  </a:cubicBezTo>
                  <a:cubicBezTo>
                    <a:pt x="48961" y="23374"/>
                    <a:pt x="48849" y="23807"/>
                    <a:pt x="48729" y="24255"/>
                  </a:cubicBezTo>
                  <a:cubicBezTo>
                    <a:pt x="48721" y="24271"/>
                    <a:pt x="48713" y="24295"/>
                    <a:pt x="48705" y="24311"/>
                  </a:cubicBezTo>
                  <a:cubicBezTo>
                    <a:pt x="48545" y="22710"/>
                    <a:pt x="48209" y="21132"/>
                    <a:pt x="47664" y="19611"/>
                  </a:cubicBezTo>
                  <a:cubicBezTo>
                    <a:pt x="47566" y="19331"/>
                    <a:pt x="46625" y="16587"/>
                    <a:pt x="46264" y="16587"/>
                  </a:cubicBezTo>
                  <a:cubicBezTo>
                    <a:pt x="46243" y="16587"/>
                    <a:pt x="46224" y="16597"/>
                    <a:pt x="46207" y="16617"/>
                  </a:cubicBezTo>
                  <a:cubicBezTo>
                    <a:pt x="47472" y="19163"/>
                    <a:pt x="48241" y="21813"/>
                    <a:pt x="48489" y="24535"/>
                  </a:cubicBezTo>
                  <a:cubicBezTo>
                    <a:pt x="47857" y="23510"/>
                    <a:pt x="47184" y="22502"/>
                    <a:pt x="46471" y="21533"/>
                  </a:cubicBezTo>
                  <a:cubicBezTo>
                    <a:pt x="45142" y="19667"/>
                    <a:pt x="42148" y="16056"/>
                    <a:pt x="42860" y="13686"/>
                  </a:cubicBezTo>
                  <a:cubicBezTo>
                    <a:pt x="43013" y="13262"/>
                    <a:pt x="43461" y="12958"/>
                    <a:pt x="43909" y="12942"/>
                  </a:cubicBezTo>
                  <a:cubicBezTo>
                    <a:pt x="43936" y="12940"/>
                    <a:pt x="43962" y="12939"/>
                    <a:pt x="43989" y="12939"/>
                  </a:cubicBezTo>
                  <a:cubicBezTo>
                    <a:pt x="44367" y="12939"/>
                    <a:pt x="44788" y="13135"/>
                    <a:pt x="45157" y="13135"/>
                  </a:cubicBezTo>
                  <a:cubicBezTo>
                    <a:pt x="45255" y="13135"/>
                    <a:pt x="45349" y="13121"/>
                    <a:pt x="45439" y="13086"/>
                  </a:cubicBezTo>
                  <a:cubicBezTo>
                    <a:pt x="45655" y="12958"/>
                    <a:pt x="45703" y="12693"/>
                    <a:pt x="45823" y="12493"/>
                  </a:cubicBezTo>
                  <a:cubicBezTo>
                    <a:pt x="45964" y="12158"/>
                    <a:pt x="46242" y="11981"/>
                    <a:pt x="46546" y="11981"/>
                  </a:cubicBezTo>
                  <a:close/>
                  <a:moveTo>
                    <a:pt x="22452" y="21239"/>
                  </a:moveTo>
                  <a:cubicBezTo>
                    <a:pt x="23074" y="21239"/>
                    <a:pt x="23700" y="21351"/>
                    <a:pt x="24301" y="21493"/>
                  </a:cubicBezTo>
                  <a:cubicBezTo>
                    <a:pt x="25238" y="21733"/>
                    <a:pt x="26143" y="22037"/>
                    <a:pt x="27039" y="22406"/>
                  </a:cubicBezTo>
                  <a:cubicBezTo>
                    <a:pt x="27912" y="22758"/>
                    <a:pt x="28769" y="23158"/>
                    <a:pt x="29601" y="23591"/>
                  </a:cubicBezTo>
                  <a:cubicBezTo>
                    <a:pt x="30546" y="24063"/>
                    <a:pt x="31451" y="24615"/>
                    <a:pt x="32444" y="24984"/>
                  </a:cubicBezTo>
                  <a:cubicBezTo>
                    <a:pt x="32636" y="25048"/>
                    <a:pt x="32836" y="25112"/>
                    <a:pt x="33036" y="25168"/>
                  </a:cubicBezTo>
                  <a:cubicBezTo>
                    <a:pt x="32244" y="25296"/>
                    <a:pt x="31443" y="25416"/>
                    <a:pt x="30650" y="25512"/>
                  </a:cubicBezTo>
                  <a:cubicBezTo>
                    <a:pt x="29690" y="25624"/>
                    <a:pt x="28729" y="25720"/>
                    <a:pt x="27760" y="25760"/>
                  </a:cubicBezTo>
                  <a:cubicBezTo>
                    <a:pt x="27280" y="25780"/>
                    <a:pt x="26799" y="25784"/>
                    <a:pt x="26319" y="25784"/>
                  </a:cubicBezTo>
                  <a:cubicBezTo>
                    <a:pt x="25998" y="25784"/>
                    <a:pt x="25678" y="25783"/>
                    <a:pt x="25358" y="25783"/>
                  </a:cubicBezTo>
                  <a:cubicBezTo>
                    <a:pt x="25198" y="25783"/>
                    <a:pt x="25038" y="25783"/>
                    <a:pt x="24878" y="25784"/>
                  </a:cubicBezTo>
                  <a:cubicBezTo>
                    <a:pt x="24872" y="25783"/>
                    <a:pt x="24866" y="25782"/>
                    <a:pt x="24861" y="25782"/>
                  </a:cubicBezTo>
                  <a:cubicBezTo>
                    <a:pt x="24832" y="25782"/>
                    <a:pt x="24803" y="25798"/>
                    <a:pt x="24789" y="25824"/>
                  </a:cubicBezTo>
                  <a:cubicBezTo>
                    <a:pt x="24789" y="25840"/>
                    <a:pt x="24781" y="25848"/>
                    <a:pt x="24781" y="25856"/>
                  </a:cubicBezTo>
                  <a:cubicBezTo>
                    <a:pt x="24788" y="25908"/>
                    <a:pt x="24825" y="25933"/>
                    <a:pt x="24864" y="25933"/>
                  </a:cubicBezTo>
                  <a:cubicBezTo>
                    <a:pt x="24874" y="25933"/>
                    <a:pt x="24884" y="25932"/>
                    <a:pt x="24894" y="25928"/>
                  </a:cubicBezTo>
                  <a:cubicBezTo>
                    <a:pt x="25374" y="25952"/>
                    <a:pt x="25862" y="25969"/>
                    <a:pt x="26343" y="25977"/>
                  </a:cubicBezTo>
                  <a:cubicBezTo>
                    <a:pt x="26479" y="25978"/>
                    <a:pt x="26616" y="25978"/>
                    <a:pt x="26752" y="25978"/>
                  </a:cubicBezTo>
                  <a:cubicBezTo>
                    <a:pt x="27537" y="25978"/>
                    <a:pt x="28320" y="25957"/>
                    <a:pt x="29097" y="25888"/>
                  </a:cubicBezTo>
                  <a:cubicBezTo>
                    <a:pt x="30234" y="25792"/>
                    <a:pt x="31371" y="25656"/>
                    <a:pt x="32492" y="25488"/>
                  </a:cubicBezTo>
                  <a:lnTo>
                    <a:pt x="32492" y="25488"/>
                  </a:lnTo>
                  <a:cubicBezTo>
                    <a:pt x="31979" y="25712"/>
                    <a:pt x="31483" y="25969"/>
                    <a:pt x="30971" y="26201"/>
                  </a:cubicBezTo>
                  <a:cubicBezTo>
                    <a:pt x="30138" y="26553"/>
                    <a:pt x="29297" y="26897"/>
                    <a:pt x="28440" y="27218"/>
                  </a:cubicBezTo>
                  <a:cubicBezTo>
                    <a:pt x="27408" y="27594"/>
                    <a:pt x="26335" y="27874"/>
                    <a:pt x="25246" y="28082"/>
                  </a:cubicBezTo>
                  <a:cubicBezTo>
                    <a:pt x="24506" y="28236"/>
                    <a:pt x="23740" y="28333"/>
                    <a:pt x="22977" y="28333"/>
                  </a:cubicBezTo>
                  <a:cubicBezTo>
                    <a:pt x="21988" y="28333"/>
                    <a:pt x="21006" y="28170"/>
                    <a:pt x="20098" y="27754"/>
                  </a:cubicBezTo>
                  <a:cubicBezTo>
                    <a:pt x="19585" y="27514"/>
                    <a:pt x="19081" y="27178"/>
                    <a:pt x="18768" y="26689"/>
                  </a:cubicBezTo>
                  <a:cubicBezTo>
                    <a:pt x="18304" y="25969"/>
                    <a:pt x="18616" y="25176"/>
                    <a:pt x="19105" y="24567"/>
                  </a:cubicBezTo>
                  <a:cubicBezTo>
                    <a:pt x="19281" y="24335"/>
                    <a:pt x="19481" y="24119"/>
                    <a:pt x="19665" y="23887"/>
                  </a:cubicBezTo>
                  <a:cubicBezTo>
                    <a:pt x="19817" y="23703"/>
                    <a:pt x="19913" y="23470"/>
                    <a:pt x="19873" y="23230"/>
                  </a:cubicBezTo>
                  <a:cubicBezTo>
                    <a:pt x="19849" y="22982"/>
                    <a:pt x="19801" y="22734"/>
                    <a:pt x="19841" y="22494"/>
                  </a:cubicBezTo>
                  <a:cubicBezTo>
                    <a:pt x="20034" y="21885"/>
                    <a:pt x="20698" y="21557"/>
                    <a:pt x="21275" y="21397"/>
                  </a:cubicBezTo>
                  <a:cubicBezTo>
                    <a:pt x="21661" y="21285"/>
                    <a:pt x="22056" y="21239"/>
                    <a:pt x="22452" y="21239"/>
                  </a:cubicBezTo>
                  <a:close/>
                  <a:moveTo>
                    <a:pt x="37431" y="30603"/>
                  </a:moveTo>
                  <a:cubicBezTo>
                    <a:pt x="37982" y="30603"/>
                    <a:pt x="38533" y="30627"/>
                    <a:pt x="39081" y="30668"/>
                  </a:cubicBezTo>
                  <a:cubicBezTo>
                    <a:pt x="39866" y="30740"/>
                    <a:pt x="40651" y="30901"/>
                    <a:pt x="41435" y="31005"/>
                  </a:cubicBezTo>
                  <a:cubicBezTo>
                    <a:pt x="39858" y="31813"/>
                    <a:pt x="38225" y="32510"/>
                    <a:pt x="36535" y="33030"/>
                  </a:cubicBezTo>
                  <a:cubicBezTo>
                    <a:pt x="36445" y="33137"/>
                    <a:pt x="36476" y="33181"/>
                    <a:pt x="36588" y="33181"/>
                  </a:cubicBezTo>
                  <a:cubicBezTo>
                    <a:pt x="37116" y="33181"/>
                    <a:pt x="39454" y="32202"/>
                    <a:pt x="39586" y="32150"/>
                  </a:cubicBezTo>
                  <a:cubicBezTo>
                    <a:pt x="40306" y="31837"/>
                    <a:pt x="41003" y="31485"/>
                    <a:pt x="41699" y="31133"/>
                  </a:cubicBezTo>
                  <a:lnTo>
                    <a:pt x="41699" y="31133"/>
                  </a:lnTo>
                  <a:cubicBezTo>
                    <a:pt x="41667" y="31173"/>
                    <a:pt x="41635" y="31221"/>
                    <a:pt x="41603" y="31261"/>
                  </a:cubicBezTo>
                  <a:cubicBezTo>
                    <a:pt x="41600" y="31260"/>
                    <a:pt x="41597" y="31260"/>
                    <a:pt x="41594" y="31260"/>
                  </a:cubicBezTo>
                  <a:cubicBezTo>
                    <a:pt x="41521" y="31260"/>
                    <a:pt x="41409" y="31431"/>
                    <a:pt x="41355" y="31477"/>
                  </a:cubicBezTo>
                  <a:cubicBezTo>
                    <a:pt x="41299" y="31549"/>
                    <a:pt x="41235" y="31613"/>
                    <a:pt x="41171" y="31685"/>
                  </a:cubicBezTo>
                  <a:cubicBezTo>
                    <a:pt x="40955" y="31933"/>
                    <a:pt x="40723" y="32174"/>
                    <a:pt x="40498" y="32414"/>
                  </a:cubicBezTo>
                  <a:cubicBezTo>
                    <a:pt x="40042" y="32918"/>
                    <a:pt x="39538" y="33391"/>
                    <a:pt x="38985" y="33799"/>
                  </a:cubicBezTo>
                  <a:cubicBezTo>
                    <a:pt x="38697" y="34007"/>
                    <a:pt x="38401" y="34191"/>
                    <a:pt x="38096" y="34375"/>
                  </a:cubicBezTo>
                  <a:cubicBezTo>
                    <a:pt x="37792" y="34560"/>
                    <a:pt x="37472" y="34712"/>
                    <a:pt x="37168" y="34904"/>
                  </a:cubicBezTo>
                  <a:cubicBezTo>
                    <a:pt x="37088" y="34952"/>
                    <a:pt x="37120" y="35088"/>
                    <a:pt x="37216" y="35096"/>
                  </a:cubicBezTo>
                  <a:cubicBezTo>
                    <a:pt x="37220" y="35097"/>
                    <a:pt x="37225" y="35097"/>
                    <a:pt x="37230" y="35097"/>
                  </a:cubicBezTo>
                  <a:cubicBezTo>
                    <a:pt x="37297" y="35097"/>
                    <a:pt x="37364" y="35046"/>
                    <a:pt x="37424" y="35016"/>
                  </a:cubicBezTo>
                  <a:cubicBezTo>
                    <a:pt x="38016" y="34696"/>
                    <a:pt x="38601" y="34359"/>
                    <a:pt x="39145" y="33967"/>
                  </a:cubicBezTo>
                  <a:cubicBezTo>
                    <a:pt x="39562" y="33647"/>
                    <a:pt x="39970" y="33295"/>
                    <a:pt x="40330" y="32910"/>
                  </a:cubicBezTo>
                  <a:cubicBezTo>
                    <a:pt x="40442" y="32790"/>
                    <a:pt x="40547" y="32678"/>
                    <a:pt x="40659" y="32558"/>
                  </a:cubicBezTo>
                  <a:lnTo>
                    <a:pt x="40659" y="32558"/>
                  </a:lnTo>
                  <a:cubicBezTo>
                    <a:pt x="39602" y="33903"/>
                    <a:pt x="38489" y="34912"/>
                    <a:pt x="36639" y="35649"/>
                  </a:cubicBezTo>
                  <a:cubicBezTo>
                    <a:pt x="35913" y="35936"/>
                    <a:pt x="34830" y="36287"/>
                    <a:pt x="33866" y="36287"/>
                  </a:cubicBezTo>
                  <a:cubicBezTo>
                    <a:pt x="33300" y="36287"/>
                    <a:pt x="32776" y="36166"/>
                    <a:pt x="32388" y="35841"/>
                  </a:cubicBezTo>
                  <a:cubicBezTo>
                    <a:pt x="31539" y="35016"/>
                    <a:pt x="32188" y="34327"/>
                    <a:pt x="31891" y="33983"/>
                  </a:cubicBezTo>
                  <a:cubicBezTo>
                    <a:pt x="31459" y="33687"/>
                    <a:pt x="30746" y="33335"/>
                    <a:pt x="31003" y="32686"/>
                  </a:cubicBezTo>
                  <a:cubicBezTo>
                    <a:pt x="31603" y="31509"/>
                    <a:pt x="33469" y="31093"/>
                    <a:pt x="34662" y="30837"/>
                  </a:cubicBezTo>
                  <a:cubicBezTo>
                    <a:pt x="35576" y="30671"/>
                    <a:pt x="36503" y="30603"/>
                    <a:pt x="37431" y="30603"/>
                  </a:cubicBezTo>
                  <a:close/>
                  <a:moveTo>
                    <a:pt x="19759" y="0"/>
                  </a:moveTo>
                  <a:cubicBezTo>
                    <a:pt x="19498" y="0"/>
                    <a:pt x="19244" y="56"/>
                    <a:pt x="19025" y="195"/>
                  </a:cubicBezTo>
                  <a:cubicBezTo>
                    <a:pt x="18744" y="387"/>
                    <a:pt x="18592" y="716"/>
                    <a:pt x="18440" y="1012"/>
                  </a:cubicBezTo>
                  <a:cubicBezTo>
                    <a:pt x="18352" y="1196"/>
                    <a:pt x="18232" y="1380"/>
                    <a:pt x="18056" y="1500"/>
                  </a:cubicBezTo>
                  <a:cubicBezTo>
                    <a:pt x="17744" y="1700"/>
                    <a:pt x="17391" y="1836"/>
                    <a:pt x="17055" y="2013"/>
                  </a:cubicBezTo>
                  <a:cubicBezTo>
                    <a:pt x="16286" y="2389"/>
                    <a:pt x="15566" y="2933"/>
                    <a:pt x="15166" y="3710"/>
                  </a:cubicBezTo>
                  <a:cubicBezTo>
                    <a:pt x="14469" y="5055"/>
                    <a:pt x="14973" y="6584"/>
                    <a:pt x="15918" y="7665"/>
                  </a:cubicBezTo>
                  <a:cubicBezTo>
                    <a:pt x="16983" y="8898"/>
                    <a:pt x="18448" y="9691"/>
                    <a:pt x="19881" y="10452"/>
                  </a:cubicBezTo>
                  <a:cubicBezTo>
                    <a:pt x="20802" y="10924"/>
                    <a:pt x="21683" y="11468"/>
                    <a:pt x="22532" y="12077"/>
                  </a:cubicBezTo>
                  <a:cubicBezTo>
                    <a:pt x="23204" y="12557"/>
                    <a:pt x="23829" y="13118"/>
                    <a:pt x="24429" y="13694"/>
                  </a:cubicBezTo>
                  <a:cubicBezTo>
                    <a:pt x="24613" y="13862"/>
                    <a:pt x="24789" y="14039"/>
                    <a:pt x="24958" y="14223"/>
                  </a:cubicBezTo>
                  <a:cubicBezTo>
                    <a:pt x="24978" y="14256"/>
                    <a:pt x="25014" y="14273"/>
                    <a:pt x="25049" y="14273"/>
                  </a:cubicBezTo>
                  <a:cubicBezTo>
                    <a:pt x="25056" y="14273"/>
                    <a:pt x="25063" y="14272"/>
                    <a:pt x="25070" y="14271"/>
                  </a:cubicBezTo>
                  <a:cubicBezTo>
                    <a:pt x="25390" y="15168"/>
                    <a:pt x="25662" y="16072"/>
                    <a:pt x="25894" y="16993"/>
                  </a:cubicBezTo>
                  <a:cubicBezTo>
                    <a:pt x="25902" y="17041"/>
                    <a:pt x="25910" y="17089"/>
                    <a:pt x="25926" y="17137"/>
                  </a:cubicBezTo>
                  <a:cubicBezTo>
                    <a:pt x="24573" y="16441"/>
                    <a:pt x="23228" y="15760"/>
                    <a:pt x="21883" y="15063"/>
                  </a:cubicBezTo>
                  <a:cubicBezTo>
                    <a:pt x="21868" y="15012"/>
                    <a:pt x="21814" y="14974"/>
                    <a:pt x="21731" y="14974"/>
                  </a:cubicBezTo>
                  <a:cubicBezTo>
                    <a:pt x="21723" y="14974"/>
                    <a:pt x="21715" y="14975"/>
                    <a:pt x="21707" y="14975"/>
                  </a:cubicBezTo>
                  <a:cubicBezTo>
                    <a:pt x="19305" y="13750"/>
                    <a:pt x="16911" y="12509"/>
                    <a:pt x="14541" y="11220"/>
                  </a:cubicBezTo>
                  <a:cubicBezTo>
                    <a:pt x="14509" y="11188"/>
                    <a:pt x="14485" y="11156"/>
                    <a:pt x="14461" y="11124"/>
                  </a:cubicBezTo>
                  <a:cubicBezTo>
                    <a:pt x="14165" y="10788"/>
                    <a:pt x="13868" y="10444"/>
                    <a:pt x="13580" y="10091"/>
                  </a:cubicBezTo>
                  <a:cubicBezTo>
                    <a:pt x="12964" y="9347"/>
                    <a:pt x="12459" y="8506"/>
                    <a:pt x="11971" y="7673"/>
                  </a:cubicBezTo>
                  <a:cubicBezTo>
                    <a:pt x="10762" y="5616"/>
                    <a:pt x="9649" y="3342"/>
                    <a:pt x="7647" y="1925"/>
                  </a:cubicBezTo>
                  <a:cubicBezTo>
                    <a:pt x="7050" y="1502"/>
                    <a:pt x="6314" y="1209"/>
                    <a:pt x="5591" y="1209"/>
                  </a:cubicBezTo>
                  <a:cubicBezTo>
                    <a:pt x="5150" y="1209"/>
                    <a:pt x="4714" y="1318"/>
                    <a:pt x="4317" y="1572"/>
                  </a:cubicBezTo>
                  <a:cubicBezTo>
                    <a:pt x="3884" y="1828"/>
                    <a:pt x="3564" y="2237"/>
                    <a:pt x="3404" y="2701"/>
                  </a:cubicBezTo>
                  <a:cubicBezTo>
                    <a:pt x="3308" y="2941"/>
                    <a:pt x="3276" y="3222"/>
                    <a:pt x="3076" y="3398"/>
                  </a:cubicBezTo>
                  <a:cubicBezTo>
                    <a:pt x="2339" y="3862"/>
                    <a:pt x="1370" y="4046"/>
                    <a:pt x="858" y="4823"/>
                  </a:cubicBezTo>
                  <a:cubicBezTo>
                    <a:pt x="1" y="6080"/>
                    <a:pt x="642" y="7753"/>
                    <a:pt x="1770" y="8610"/>
                  </a:cubicBezTo>
                  <a:cubicBezTo>
                    <a:pt x="4052" y="10372"/>
                    <a:pt x="7263" y="10756"/>
                    <a:pt x="10049" y="11068"/>
                  </a:cubicBezTo>
                  <a:cubicBezTo>
                    <a:pt x="11338" y="11196"/>
                    <a:pt x="12619" y="11332"/>
                    <a:pt x="13900" y="11525"/>
                  </a:cubicBezTo>
                  <a:cubicBezTo>
                    <a:pt x="14133" y="11557"/>
                    <a:pt x="14405" y="11629"/>
                    <a:pt x="14645" y="11677"/>
                  </a:cubicBezTo>
                  <a:cubicBezTo>
                    <a:pt x="14709" y="11677"/>
                    <a:pt x="14741" y="11653"/>
                    <a:pt x="14757" y="11613"/>
                  </a:cubicBezTo>
                  <a:cubicBezTo>
                    <a:pt x="16094" y="12341"/>
                    <a:pt x="17447" y="13030"/>
                    <a:pt x="18801" y="13718"/>
                  </a:cubicBezTo>
                  <a:cubicBezTo>
                    <a:pt x="19649" y="14167"/>
                    <a:pt x="20506" y="14615"/>
                    <a:pt x="21355" y="15055"/>
                  </a:cubicBezTo>
                  <a:cubicBezTo>
                    <a:pt x="20026" y="15344"/>
                    <a:pt x="18696" y="15672"/>
                    <a:pt x="17351" y="15920"/>
                  </a:cubicBezTo>
                  <a:cubicBezTo>
                    <a:pt x="17271" y="15912"/>
                    <a:pt x="17191" y="15904"/>
                    <a:pt x="17135" y="15888"/>
                  </a:cubicBezTo>
                  <a:cubicBezTo>
                    <a:pt x="16535" y="15768"/>
                    <a:pt x="15950" y="15616"/>
                    <a:pt x="15358" y="15440"/>
                  </a:cubicBezTo>
                  <a:cubicBezTo>
                    <a:pt x="13380" y="14831"/>
                    <a:pt x="11498" y="13959"/>
                    <a:pt x="9561" y="13262"/>
                  </a:cubicBezTo>
                  <a:cubicBezTo>
                    <a:pt x="8323" y="12844"/>
                    <a:pt x="7052" y="12467"/>
                    <a:pt x="5741" y="12467"/>
                  </a:cubicBezTo>
                  <a:cubicBezTo>
                    <a:pt x="5619" y="12467"/>
                    <a:pt x="5496" y="12470"/>
                    <a:pt x="5373" y="12477"/>
                  </a:cubicBezTo>
                  <a:cubicBezTo>
                    <a:pt x="4589" y="12525"/>
                    <a:pt x="3652" y="12629"/>
                    <a:pt x="3156" y="13318"/>
                  </a:cubicBezTo>
                  <a:cubicBezTo>
                    <a:pt x="2787" y="13782"/>
                    <a:pt x="2899" y="14415"/>
                    <a:pt x="3164" y="14895"/>
                  </a:cubicBezTo>
                  <a:cubicBezTo>
                    <a:pt x="3252" y="15095"/>
                    <a:pt x="3452" y="15280"/>
                    <a:pt x="3452" y="15512"/>
                  </a:cubicBezTo>
                  <a:cubicBezTo>
                    <a:pt x="3380" y="15848"/>
                    <a:pt x="3132" y="16120"/>
                    <a:pt x="2995" y="16441"/>
                  </a:cubicBezTo>
                  <a:cubicBezTo>
                    <a:pt x="2723" y="16993"/>
                    <a:pt x="2651" y="17658"/>
                    <a:pt x="2891" y="18242"/>
                  </a:cubicBezTo>
                  <a:cubicBezTo>
                    <a:pt x="3212" y="18971"/>
                    <a:pt x="3804" y="19579"/>
                    <a:pt x="4413" y="20076"/>
                  </a:cubicBezTo>
                  <a:cubicBezTo>
                    <a:pt x="5349" y="20660"/>
                    <a:pt x="6438" y="21004"/>
                    <a:pt x="7527" y="21149"/>
                  </a:cubicBezTo>
                  <a:cubicBezTo>
                    <a:pt x="7681" y="21169"/>
                    <a:pt x="7836" y="21178"/>
                    <a:pt x="7991" y="21178"/>
                  </a:cubicBezTo>
                  <a:cubicBezTo>
                    <a:pt x="8434" y="21178"/>
                    <a:pt x="8880" y="21105"/>
                    <a:pt x="9313" y="21028"/>
                  </a:cubicBezTo>
                  <a:cubicBezTo>
                    <a:pt x="10305" y="20852"/>
                    <a:pt x="11298" y="20644"/>
                    <a:pt x="12259" y="20324"/>
                  </a:cubicBezTo>
                  <a:cubicBezTo>
                    <a:pt x="14445" y="19563"/>
                    <a:pt x="16046" y="17802"/>
                    <a:pt x="17616" y="16184"/>
                  </a:cubicBezTo>
                  <a:cubicBezTo>
                    <a:pt x="17640" y="16152"/>
                    <a:pt x="17656" y="16128"/>
                    <a:pt x="17656" y="16096"/>
                  </a:cubicBezTo>
                  <a:cubicBezTo>
                    <a:pt x="19009" y="15840"/>
                    <a:pt x="20346" y="15512"/>
                    <a:pt x="21683" y="15232"/>
                  </a:cubicBezTo>
                  <a:cubicBezTo>
                    <a:pt x="25982" y="17449"/>
                    <a:pt x="30314" y="19627"/>
                    <a:pt x="34526" y="22013"/>
                  </a:cubicBezTo>
                  <a:cubicBezTo>
                    <a:pt x="34878" y="22213"/>
                    <a:pt x="35222" y="22422"/>
                    <a:pt x="35566" y="22630"/>
                  </a:cubicBezTo>
                  <a:cubicBezTo>
                    <a:pt x="35582" y="22646"/>
                    <a:pt x="35598" y="22662"/>
                    <a:pt x="35622" y="22670"/>
                  </a:cubicBezTo>
                  <a:cubicBezTo>
                    <a:pt x="36367" y="23118"/>
                    <a:pt x="37096" y="23591"/>
                    <a:pt x="37816" y="24079"/>
                  </a:cubicBezTo>
                  <a:cubicBezTo>
                    <a:pt x="37584" y="24143"/>
                    <a:pt x="37352" y="24215"/>
                    <a:pt x="37120" y="24287"/>
                  </a:cubicBezTo>
                  <a:cubicBezTo>
                    <a:pt x="36199" y="24575"/>
                    <a:pt x="35262" y="24792"/>
                    <a:pt x="34309" y="24952"/>
                  </a:cubicBezTo>
                  <a:cubicBezTo>
                    <a:pt x="34037" y="25000"/>
                    <a:pt x="33765" y="25048"/>
                    <a:pt x="33493" y="25088"/>
                  </a:cubicBezTo>
                  <a:cubicBezTo>
                    <a:pt x="33036" y="24976"/>
                    <a:pt x="32588" y="24824"/>
                    <a:pt x="32156" y="24639"/>
                  </a:cubicBezTo>
                  <a:cubicBezTo>
                    <a:pt x="31427" y="24319"/>
                    <a:pt x="30754" y="23935"/>
                    <a:pt x="30050" y="23567"/>
                  </a:cubicBezTo>
                  <a:cubicBezTo>
                    <a:pt x="29257" y="23142"/>
                    <a:pt x="28449" y="22742"/>
                    <a:pt x="27616" y="22398"/>
                  </a:cubicBezTo>
                  <a:cubicBezTo>
                    <a:pt x="26655" y="21989"/>
                    <a:pt x="25670" y="21621"/>
                    <a:pt x="24661" y="21349"/>
                  </a:cubicBezTo>
                  <a:cubicBezTo>
                    <a:pt x="23945" y="21155"/>
                    <a:pt x="23194" y="20999"/>
                    <a:pt x="22447" y="20999"/>
                  </a:cubicBezTo>
                  <a:cubicBezTo>
                    <a:pt x="22050" y="20999"/>
                    <a:pt x="21655" y="21043"/>
                    <a:pt x="21267" y="21149"/>
                  </a:cubicBezTo>
                  <a:cubicBezTo>
                    <a:pt x="20682" y="21309"/>
                    <a:pt x="20066" y="21597"/>
                    <a:pt x="19745" y="22133"/>
                  </a:cubicBezTo>
                  <a:cubicBezTo>
                    <a:pt x="19601" y="22350"/>
                    <a:pt x="19569" y="22606"/>
                    <a:pt x="19593" y="22854"/>
                  </a:cubicBezTo>
                  <a:cubicBezTo>
                    <a:pt x="19601" y="22934"/>
                    <a:pt x="19609" y="23006"/>
                    <a:pt x="19617" y="23078"/>
                  </a:cubicBezTo>
                  <a:cubicBezTo>
                    <a:pt x="19633" y="23222"/>
                    <a:pt x="19665" y="23366"/>
                    <a:pt x="19617" y="23502"/>
                  </a:cubicBezTo>
                  <a:cubicBezTo>
                    <a:pt x="19537" y="23695"/>
                    <a:pt x="19393" y="23839"/>
                    <a:pt x="19265" y="23991"/>
                  </a:cubicBezTo>
                  <a:cubicBezTo>
                    <a:pt x="19185" y="24087"/>
                    <a:pt x="19105" y="24175"/>
                    <a:pt x="19025" y="24271"/>
                  </a:cubicBezTo>
                  <a:cubicBezTo>
                    <a:pt x="18528" y="24864"/>
                    <a:pt x="18104" y="25664"/>
                    <a:pt x="18384" y="26441"/>
                  </a:cubicBezTo>
                  <a:cubicBezTo>
                    <a:pt x="18632" y="27129"/>
                    <a:pt x="19249" y="27602"/>
                    <a:pt x="19881" y="27914"/>
                  </a:cubicBezTo>
                  <a:cubicBezTo>
                    <a:pt x="20839" y="28389"/>
                    <a:pt x="21918" y="28566"/>
                    <a:pt x="22986" y="28566"/>
                  </a:cubicBezTo>
                  <a:cubicBezTo>
                    <a:pt x="23142" y="28566"/>
                    <a:pt x="23297" y="28562"/>
                    <a:pt x="23452" y="28555"/>
                  </a:cubicBezTo>
                  <a:cubicBezTo>
                    <a:pt x="24389" y="28515"/>
                    <a:pt x="25326" y="28322"/>
                    <a:pt x="26239" y="28106"/>
                  </a:cubicBezTo>
                  <a:cubicBezTo>
                    <a:pt x="27872" y="27746"/>
                    <a:pt x="29417" y="27105"/>
                    <a:pt x="30955" y="26465"/>
                  </a:cubicBezTo>
                  <a:cubicBezTo>
                    <a:pt x="31515" y="26209"/>
                    <a:pt x="32067" y="25928"/>
                    <a:pt x="32628" y="25688"/>
                  </a:cubicBezTo>
                  <a:cubicBezTo>
                    <a:pt x="32780" y="25616"/>
                    <a:pt x="32932" y="25560"/>
                    <a:pt x="33084" y="25488"/>
                  </a:cubicBezTo>
                  <a:cubicBezTo>
                    <a:pt x="33124" y="25472"/>
                    <a:pt x="33140" y="25432"/>
                    <a:pt x="33140" y="25384"/>
                  </a:cubicBezTo>
                  <a:cubicBezTo>
                    <a:pt x="33317" y="25360"/>
                    <a:pt x="33485" y="25328"/>
                    <a:pt x="33653" y="25304"/>
                  </a:cubicBezTo>
                  <a:cubicBezTo>
                    <a:pt x="33685" y="25304"/>
                    <a:pt x="33717" y="25304"/>
                    <a:pt x="33749" y="25296"/>
                  </a:cubicBezTo>
                  <a:cubicBezTo>
                    <a:pt x="33757" y="25296"/>
                    <a:pt x="33757" y="25288"/>
                    <a:pt x="33765" y="25280"/>
                  </a:cubicBezTo>
                  <a:cubicBezTo>
                    <a:pt x="33981" y="25248"/>
                    <a:pt x="34205" y="25208"/>
                    <a:pt x="34421" y="25176"/>
                  </a:cubicBezTo>
                  <a:cubicBezTo>
                    <a:pt x="35494" y="24992"/>
                    <a:pt x="36543" y="24727"/>
                    <a:pt x="37584" y="24391"/>
                  </a:cubicBezTo>
                  <a:cubicBezTo>
                    <a:pt x="37744" y="24343"/>
                    <a:pt x="37904" y="24295"/>
                    <a:pt x="38064" y="24247"/>
                  </a:cubicBezTo>
                  <a:cubicBezTo>
                    <a:pt x="40370" y="25808"/>
                    <a:pt x="42596" y="27498"/>
                    <a:pt x="44822" y="29187"/>
                  </a:cubicBezTo>
                  <a:cubicBezTo>
                    <a:pt x="43797" y="29756"/>
                    <a:pt x="42772" y="30308"/>
                    <a:pt x="41731" y="30853"/>
                  </a:cubicBezTo>
                  <a:cubicBezTo>
                    <a:pt x="40266" y="30567"/>
                    <a:pt x="38774" y="30369"/>
                    <a:pt x="37284" y="30369"/>
                  </a:cubicBezTo>
                  <a:cubicBezTo>
                    <a:pt x="36437" y="30369"/>
                    <a:pt x="35591" y="30432"/>
                    <a:pt x="34750" y="30580"/>
                  </a:cubicBezTo>
                  <a:cubicBezTo>
                    <a:pt x="33421" y="30845"/>
                    <a:pt x="31907" y="31189"/>
                    <a:pt x="30979" y="32254"/>
                  </a:cubicBezTo>
                  <a:cubicBezTo>
                    <a:pt x="30458" y="32894"/>
                    <a:pt x="30754" y="33591"/>
                    <a:pt x="31427" y="33959"/>
                  </a:cubicBezTo>
                  <a:cubicBezTo>
                    <a:pt x="31963" y="34247"/>
                    <a:pt x="31635" y="34279"/>
                    <a:pt x="31675" y="34808"/>
                  </a:cubicBezTo>
                  <a:cubicBezTo>
                    <a:pt x="31807" y="36080"/>
                    <a:pt x="32699" y="36526"/>
                    <a:pt x="33826" y="36526"/>
                  </a:cubicBezTo>
                  <a:cubicBezTo>
                    <a:pt x="35564" y="36526"/>
                    <a:pt x="37864" y="35464"/>
                    <a:pt x="38801" y="34736"/>
                  </a:cubicBezTo>
                  <a:lnTo>
                    <a:pt x="38801" y="34744"/>
                  </a:lnTo>
                  <a:cubicBezTo>
                    <a:pt x="39570" y="34231"/>
                    <a:pt x="40178" y="33551"/>
                    <a:pt x="40739" y="32830"/>
                  </a:cubicBezTo>
                  <a:cubicBezTo>
                    <a:pt x="41235" y="32238"/>
                    <a:pt x="41627" y="31597"/>
                    <a:pt x="42108" y="30997"/>
                  </a:cubicBezTo>
                  <a:cubicBezTo>
                    <a:pt x="42132" y="30965"/>
                    <a:pt x="42132" y="30933"/>
                    <a:pt x="42132" y="30909"/>
                  </a:cubicBezTo>
                  <a:cubicBezTo>
                    <a:pt x="43101" y="30404"/>
                    <a:pt x="44069" y="29876"/>
                    <a:pt x="45030" y="29347"/>
                  </a:cubicBezTo>
                  <a:cubicBezTo>
                    <a:pt x="47368" y="31117"/>
                    <a:pt x="49722" y="32870"/>
                    <a:pt x="52196" y="34440"/>
                  </a:cubicBezTo>
                  <a:cubicBezTo>
                    <a:pt x="53605" y="35304"/>
                    <a:pt x="54982" y="36289"/>
                    <a:pt x="56480" y="36970"/>
                  </a:cubicBezTo>
                  <a:cubicBezTo>
                    <a:pt x="56712" y="36826"/>
                    <a:pt x="56095" y="36617"/>
                    <a:pt x="55679" y="36337"/>
                  </a:cubicBezTo>
                  <a:cubicBezTo>
                    <a:pt x="55207" y="36057"/>
                    <a:pt x="54726" y="35777"/>
                    <a:pt x="54262" y="35480"/>
                  </a:cubicBezTo>
                  <a:cubicBezTo>
                    <a:pt x="52180" y="34231"/>
                    <a:pt x="50194" y="32854"/>
                    <a:pt x="48241" y="31429"/>
                  </a:cubicBezTo>
                  <a:cubicBezTo>
                    <a:pt x="48297" y="31309"/>
                    <a:pt x="48305" y="31109"/>
                    <a:pt x="48345" y="31005"/>
                  </a:cubicBezTo>
                  <a:cubicBezTo>
                    <a:pt x="48761" y="28979"/>
                    <a:pt x="48905" y="26897"/>
                    <a:pt x="48753" y="24840"/>
                  </a:cubicBezTo>
                  <a:cubicBezTo>
                    <a:pt x="48801" y="24776"/>
                    <a:pt x="48825" y="24687"/>
                    <a:pt x="48865" y="24623"/>
                  </a:cubicBezTo>
                  <a:cubicBezTo>
                    <a:pt x="49010" y="24279"/>
                    <a:pt x="49130" y="23927"/>
                    <a:pt x="49242" y="23575"/>
                  </a:cubicBezTo>
                  <a:cubicBezTo>
                    <a:pt x="49458" y="22886"/>
                    <a:pt x="49618" y="22173"/>
                    <a:pt x="49714" y="21461"/>
                  </a:cubicBezTo>
                  <a:cubicBezTo>
                    <a:pt x="50130" y="18626"/>
                    <a:pt x="49802" y="15576"/>
                    <a:pt x="48297" y="13094"/>
                  </a:cubicBezTo>
                  <a:cubicBezTo>
                    <a:pt x="47931" y="12479"/>
                    <a:pt x="47168" y="11747"/>
                    <a:pt x="46492" y="11747"/>
                  </a:cubicBezTo>
                  <a:cubicBezTo>
                    <a:pt x="46148" y="11747"/>
                    <a:pt x="45826" y="11937"/>
                    <a:pt x="45591" y="12429"/>
                  </a:cubicBezTo>
                  <a:cubicBezTo>
                    <a:pt x="45487" y="12600"/>
                    <a:pt x="45438" y="12908"/>
                    <a:pt x="45202" y="12908"/>
                  </a:cubicBezTo>
                  <a:cubicBezTo>
                    <a:pt x="45184" y="12908"/>
                    <a:pt x="45164" y="12906"/>
                    <a:pt x="45142" y="12902"/>
                  </a:cubicBezTo>
                  <a:cubicBezTo>
                    <a:pt x="44739" y="12820"/>
                    <a:pt x="44337" y="12714"/>
                    <a:pt x="43957" y="12714"/>
                  </a:cubicBezTo>
                  <a:cubicBezTo>
                    <a:pt x="43553" y="12714"/>
                    <a:pt x="43174" y="12834"/>
                    <a:pt x="42844" y="13230"/>
                  </a:cubicBezTo>
                  <a:cubicBezTo>
                    <a:pt x="41419" y="15448"/>
                    <a:pt x="44822" y="19651"/>
                    <a:pt x="46119" y="21461"/>
                  </a:cubicBezTo>
                  <a:cubicBezTo>
                    <a:pt x="46832" y="22406"/>
                    <a:pt x="47488" y="23390"/>
                    <a:pt x="48129" y="24391"/>
                  </a:cubicBezTo>
                  <a:cubicBezTo>
                    <a:pt x="48209" y="24511"/>
                    <a:pt x="48305" y="24671"/>
                    <a:pt x="48385" y="24800"/>
                  </a:cubicBezTo>
                  <a:cubicBezTo>
                    <a:pt x="48417" y="24872"/>
                    <a:pt x="48465" y="24952"/>
                    <a:pt x="48529" y="24976"/>
                  </a:cubicBezTo>
                  <a:cubicBezTo>
                    <a:pt x="48657" y="26801"/>
                    <a:pt x="48553" y="28659"/>
                    <a:pt x="48201" y="30540"/>
                  </a:cubicBezTo>
                  <a:cubicBezTo>
                    <a:pt x="48153" y="30789"/>
                    <a:pt x="48105" y="31037"/>
                    <a:pt x="48033" y="31277"/>
                  </a:cubicBezTo>
                  <a:cubicBezTo>
                    <a:pt x="47080" y="30580"/>
                    <a:pt x="46135" y="29868"/>
                    <a:pt x="45190" y="29155"/>
                  </a:cubicBezTo>
                  <a:cubicBezTo>
                    <a:pt x="45182" y="29147"/>
                    <a:pt x="45182" y="29139"/>
                    <a:pt x="45174" y="29123"/>
                  </a:cubicBezTo>
                  <a:cubicBezTo>
                    <a:pt x="45154" y="29090"/>
                    <a:pt x="45123" y="29073"/>
                    <a:pt x="45090" y="29073"/>
                  </a:cubicBezTo>
                  <a:cubicBezTo>
                    <a:pt x="45084" y="29073"/>
                    <a:pt x="45077" y="29074"/>
                    <a:pt x="45070" y="29075"/>
                  </a:cubicBezTo>
                  <a:cubicBezTo>
                    <a:pt x="42844" y="27394"/>
                    <a:pt x="40611" y="25704"/>
                    <a:pt x="38305" y="24127"/>
                  </a:cubicBezTo>
                  <a:cubicBezTo>
                    <a:pt x="38313" y="24119"/>
                    <a:pt x="38321" y="24111"/>
                    <a:pt x="38321" y="24095"/>
                  </a:cubicBezTo>
                  <a:lnTo>
                    <a:pt x="38201" y="24015"/>
                  </a:lnTo>
                  <a:cubicBezTo>
                    <a:pt x="38185" y="24007"/>
                    <a:pt x="38169" y="23991"/>
                    <a:pt x="38145" y="23975"/>
                  </a:cubicBezTo>
                  <a:cubicBezTo>
                    <a:pt x="38129" y="23983"/>
                    <a:pt x="38121" y="23983"/>
                    <a:pt x="38104" y="23991"/>
                  </a:cubicBezTo>
                  <a:cubicBezTo>
                    <a:pt x="37336" y="23470"/>
                    <a:pt x="36567" y="22974"/>
                    <a:pt x="35783" y="22486"/>
                  </a:cubicBezTo>
                  <a:cubicBezTo>
                    <a:pt x="35815" y="22253"/>
                    <a:pt x="35839" y="22021"/>
                    <a:pt x="35871" y="21789"/>
                  </a:cubicBezTo>
                  <a:cubicBezTo>
                    <a:pt x="35991" y="20708"/>
                    <a:pt x="36023" y="19627"/>
                    <a:pt x="36015" y="18546"/>
                  </a:cubicBezTo>
                  <a:cubicBezTo>
                    <a:pt x="36207" y="18378"/>
                    <a:pt x="36375" y="17938"/>
                    <a:pt x="36487" y="17770"/>
                  </a:cubicBezTo>
                  <a:cubicBezTo>
                    <a:pt x="37296" y="16192"/>
                    <a:pt x="37712" y="14407"/>
                    <a:pt x="37776" y="12637"/>
                  </a:cubicBezTo>
                  <a:cubicBezTo>
                    <a:pt x="37800" y="11476"/>
                    <a:pt x="37704" y="10291"/>
                    <a:pt x="37288" y="9203"/>
                  </a:cubicBezTo>
                  <a:cubicBezTo>
                    <a:pt x="36928" y="8274"/>
                    <a:pt x="36495" y="7257"/>
                    <a:pt x="35590" y="6745"/>
                  </a:cubicBezTo>
                  <a:cubicBezTo>
                    <a:pt x="35340" y="6606"/>
                    <a:pt x="35037" y="6498"/>
                    <a:pt x="34740" y="6498"/>
                  </a:cubicBezTo>
                  <a:cubicBezTo>
                    <a:pt x="34572" y="6498"/>
                    <a:pt x="34407" y="6533"/>
                    <a:pt x="34253" y="6616"/>
                  </a:cubicBezTo>
                  <a:cubicBezTo>
                    <a:pt x="33949" y="6801"/>
                    <a:pt x="33797" y="7137"/>
                    <a:pt x="33565" y="7393"/>
                  </a:cubicBezTo>
                  <a:cubicBezTo>
                    <a:pt x="33504" y="7409"/>
                    <a:pt x="33443" y="7415"/>
                    <a:pt x="33381" y="7415"/>
                  </a:cubicBezTo>
                  <a:cubicBezTo>
                    <a:pt x="33195" y="7415"/>
                    <a:pt x="33004" y="7362"/>
                    <a:pt x="32815" y="7362"/>
                  </a:cubicBezTo>
                  <a:cubicBezTo>
                    <a:pt x="32777" y="7362"/>
                    <a:pt x="32738" y="7364"/>
                    <a:pt x="32700" y="7369"/>
                  </a:cubicBezTo>
                  <a:cubicBezTo>
                    <a:pt x="32116" y="7385"/>
                    <a:pt x="31499" y="7625"/>
                    <a:pt x="31203" y="8162"/>
                  </a:cubicBezTo>
                  <a:cubicBezTo>
                    <a:pt x="29882" y="10548"/>
                    <a:pt x="32716" y="14639"/>
                    <a:pt x="34365" y="16353"/>
                  </a:cubicBezTo>
                  <a:cubicBezTo>
                    <a:pt x="34678" y="16681"/>
                    <a:pt x="34990" y="17017"/>
                    <a:pt x="35294" y="17361"/>
                  </a:cubicBezTo>
                  <a:cubicBezTo>
                    <a:pt x="35454" y="17546"/>
                    <a:pt x="35622" y="17730"/>
                    <a:pt x="35783" y="17930"/>
                  </a:cubicBezTo>
                  <a:cubicBezTo>
                    <a:pt x="35799" y="18987"/>
                    <a:pt x="35791" y="20044"/>
                    <a:pt x="35703" y="21100"/>
                  </a:cubicBezTo>
                  <a:cubicBezTo>
                    <a:pt x="35662" y="21517"/>
                    <a:pt x="35622" y="21933"/>
                    <a:pt x="35566" y="22350"/>
                  </a:cubicBezTo>
                  <a:cubicBezTo>
                    <a:pt x="32484" y="20556"/>
                    <a:pt x="29337" y="18899"/>
                    <a:pt x="26175" y="17265"/>
                  </a:cubicBezTo>
                  <a:cubicBezTo>
                    <a:pt x="26183" y="17249"/>
                    <a:pt x="26183" y="17233"/>
                    <a:pt x="26183" y="17217"/>
                  </a:cubicBezTo>
                  <a:cubicBezTo>
                    <a:pt x="26159" y="17097"/>
                    <a:pt x="26135" y="16977"/>
                    <a:pt x="26103" y="16857"/>
                  </a:cubicBezTo>
                  <a:cubicBezTo>
                    <a:pt x="25862" y="15920"/>
                    <a:pt x="25574" y="14991"/>
                    <a:pt x="25246" y="14079"/>
                  </a:cubicBezTo>
                  <a:cubicBezTo>
                    <a:pt x="25246" y="13991"/>
                    <a:pt x="25230" y="13878"/>
                    <a:pt x="25230" y="13774"/>
                  </a:cubicBezTo>
                  <a:cubicBezTo>
                    <a:pt x="25158" y="12477"/>
                    <a:pt x="25110" y="11172"/>
                    <a:pt x="25014" y="9875"/>
                  </a:cubicBezTo>
                  <a:cubicBezTo>
                    <a:pt x="24910" y="8426"/>
                    <a:pt x="24733" y="6985"/>
                    <a:pt x="24349" y="5584"/>
                  </a:cubicBezTo>
                  <a:cubicBezTo>
                    <a:pt x="24037" y="4511"/>
                    <a:pt x="23621" y="3462"/>
                    <a:pt x="23020" y="2517"/>
                  </a:cubicBezTo>
                  <a:cubicBezTo>
                    <a:pt x="22492" y="1668"/>
                    <a:pt x="21651" y="668"/>
                    <a:pt x="20738" y="227"/>
                  </a:cubicBezTo>
                  <a:cubicBezTo>
                    <a:pt x="20448" y="96"/>
                    <a:pt x="20099" y="0"/>
                    <a:pt x="19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2446950" y="43873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1" y="1"/>
                  </a:moveTo>
                  <a:cubicBezTo>
                    <a:pt x="3" y="2"/>
                    <a:pt x="4" y="4"/>
                    <a:pt x="5" y="5"/>
                  </a:cubicBezTo>
                  <a:lnTo>
                    <a:pt x="5" y="5"/>
                  </a:lnTo>
                  <a:lnTo>
                    <a:pt x="9" y="1"/>
                  </a:lnTo>
                  <a:close/>
                  <a:moveTo>
                    <a:pt x="5" y="5"/>
                  </a:moveTo>
                  <a:lnTo>
                    <a:pt x="1" y="9"/>
                  </a:lnTo>
                  <a:lnTo>
                    <a:pt x="9" y="17"/>
                  </a:lnTo>
                  <a:cubicBezTo>
                    <a:pt x="9" y="10"/>
                    <a:pt x="9" y="9"/>
                    <a:pt x="5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2402725" y="4368025"/>
              <a:ext cx="67875" cy="135550"/>
            </a:xfrm>
            <a:custGeom>
              <a:avLst/>
              <a:gdLst/>
              <a:ahLst/>
              <a:cxnLst/>
              <a:rect l="l" t="t" r="r" b="b"/>
              <a:pathLst>
                <a:path w="2715" h="5422" extrusionOk="0">
                  <a:moveTo>
                    <a:pt x="125" y="1"/>
                  </a:moveTo>
                  <a:cubicBezTo>
                    <a:pt x="93" y="1"/>
                    <a:pt x="62" y="15"/>
                    <a:pt x="40" y="45"/>
                  </a:cubicBezTo>
                  <a:cubicBezTo>
                    <a:pt x="0" y="93"/>
                    <a:pt x="8" y="165"/>
                    <a:pt x="56" y="205"/>
                  </a:cubicBezTo>
                  <a:cubicBezTo>
                    <a:pt x="145" y="277"/>
                    <a:pt x="225" y="349"/>
                    <a:pt x="313" y="430"/>
                  </a:cubicBezTo>
                  <a:cubicBezTo>
                    <a:pt x="513" y="606"/>
                    <a:pt x="689" y="814"/>
                    <a:pt x="849" y="1038"/>
                  </a:cubicBezTo>
                  <a:cubicBezTo>
                    <a:pt x="1193" y="1534"/>
                    <a:pt x="1442" y="2087"/>
                    <a:pt x="1690" y="2639"/>
                  </a:cubicBezTo>
                  <a:cubicBezTo>
                    <a:pt x="1994" y="3320"/>
                    <a:pt x="2250" y="4025"/>
                    <a:pt x="2418" y="4753"/>
                  </a:cubicBezTo>
                  <a:cubicBezTo>
                    <a:pt x="2458" y="4905"/>
                    <a:pt x="2491" y="5057"/>
                    <a:pt x="2531" y="5210"/>
                  </a:cubicBezTo>
                  <a:cubicBezTo>
                    <a:pt x="2539" y="5258"/>
                    <a:pt x="2547" y="5298"/>
                    <a:pt x="2555" y="5338"/>
                  </a:cubicBezTo>
                  <a:cubicBezTo>
                    <a:pt x="2548" y="5385"/>
                    <a:pt x="2581" y="5421"/>
                    <a:pt x="2621" y="5421"/>
                  </a:cubicBezTo>
                  <a:cubicBezTo>
                    <a:pt x="2628" y="5421"/>
                    <a:pt x="2635" y="5420"/>
                    <a:pt x="2643" y="5418"/>
                  </a:cubicBezTo>
                  <a:cubicBezTo>
                    <a:pt x="2691" y="5410"/>
                    <a:pt x="2715" y="5362"/>
                    <a:pt x="2699" y="5322"/>
                  </a:cubicBezTo>
                  <a:cubicBezTo>
                    <a:pt x="2691" y="5266"/>
                    <a:pt x="2691" y="5210"/>
                    <a:pt x="2683" y="5153"/>
                  </a:cubicBezTo>
                  <a:cubicBezTo>
                    <a:pt x="2659" y="4969"/>
                    <a:pt x="2619" y="4785"/>
                    <a:pt x="2579" y="4601"/>
                  </a:cubicBezTo>
                  <a:cubicBezTo>
                    <a:pt x="2394" y="3728"/>
                    <a:pt x="2058" y="2904"/>
                    <a:pt x="1690" y="2095"/>
                  </a:cubicBezTo>
                  <a:cubicBezTo>
                    <a:pt x="1378" y="1414"/>
                    <a:pt x="1009" y="734"/>
                    <a:pt x="441" y="229"/>
                  </a:cubicBezTo>
                  <a:cubicBezTo>
                    <a:pt x="361" y="157"/>
                    <a:pt x="281" y="85"/>
                    <a:pt x="201" y="29"/>
                  </a:cubicBezTo>
                  <a:cubicBezTo>
                    <a:pt x="179" y="11"/>
                    <a:pt x="15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2051675" y="4940625"/>
              <a:ext cx="104075" cy="15775"/>
            </a:xfrm>
            <a:custGeom>
              <a:avLst/>
              <a:gdLst/>
              <a:ahLst/>
              <a:cxnLst/>
              <a:rect l="l" t="t" r="r" b="b"/>
              <a:pathLst>
                <a:path w="4163" h="631" extrusionOk="0">
                  <a:moveTo>
                    <a:pt x="4082" y="0"/>
                  </a:moveTo>
                  <a:cubicBezTo>
                    <a:pt x="3994" y="0"/>
                    <a:pt x="3906" y="16"/>
                    <a:pt x="3818" y="40"/>
                  </a:cubicBezTo>
                  <a:cubicBezTo>
                    <a:pt x="3554" y="104"/>
                    <a:pt x="3282" y="176"/>
                    <a:pt x="3017" y="240"/>
                  </a:cubicBezTo>
                  <a:cubicBezTo>
                    <a:pt x="2598" y="335"/>
                    <a:pt x="2166" y="402"/>
                    <a:pt x="1737" y="402"/>
                  </a:cubicBezTo>
                  <a:cubicBezTo>
                    <a:pt x="1479" y="402"/>
                    <a:pt x="1221" y="378"/>
                    <a:pt x="968" y="320"/>
                  </a:cubicBezTo>
                  <a:cubicBezTo>
                    <a:pt x="703" y="248"/>
                    <a:pt x="463" y="128"/>
                    <a:pt x="223" y="16"/>
                  </a:cubicBezTo>
                  <a:cubicBezTo>
                    <a:pt x="204" y="8"/>
                    <a:pt x="186" y="4"/>
                    <a:pt x="169" y="4"/>
                  </a:cubicBezTo>
                  <a:cubicBezTo>
                    <a:pt x="58" y="4"/>
                    <a:pt x="1" y="169"/>
                    <a:pt x="119" y="224"/>
                  </a:cubicBezTo>
                  <a:cubicBezTo>
                    <a:pt x="487" y="417"/>
                    <a:pt x="880" y="577"/>
                    <a:pt x="1296" y="609"/>
                  </a:cubicBezTo>
                  <a:cubicBezTo>
                    <a:pt x="1436" y="624"/>
                    <a:pt x="1576" y="631"/>
                    <a:pt x="1716" y="631"/>
                  </a:cubicBezTo>
                  <a:cubicBezTo>
                    <a:pt x="2392" y="631"/>
                    <a:pt x="3061" y="466"/>
                    <a:pt x="3698" y="240"/>
                  </a:cubicBezTo>
                  <a:cubicBezTo>
                    <a:pt x="3818" y="200"/>
                    <a:pt x="3930" y="152"/>
                    <a:pt x="4042" y="104"/>
                  </a:cubicBezTo>
                  <a:cubicBezTo>
                    <a:pt x="4074" y="88"/>
                    <a:pt x="4162" y="64"/>
                    <a:pt x="4122" y="8"/>
                  </a:cubicBezTo>
                  <a:cubicBezTo>
                    <a:pt x="4114" y="0"/>
                    <a:pt x="4098" y="0"/>
                    <a:pt x="4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1810500" y="4605525"/>
              <a:ext cx="234550" cy="85850"/>
            </a:xfrm>
            <a:custGeom>
              <a:avLst/>
              <a:gdLst/>
              <a:ahLst/>
              <a:cxnLst/>
              <a:rect l="l" t="t" r="r" b="b"/>
              <a:pathLst>
                <a:path w="9382" h="3434" extrusionOk="0">
                  <a:moveTo>
                    <a:pt x="158" y="1"/>
                  </a:moveTo>
                  <a:cubicBezTo>
                    <a:pt x="13" y="1"/>
                    <a:pt x="1" y="210"/>
                    <a:pt x="150" y="225"/>
                  </a:cubicBezTo>
                  <a:cubicBezTo>
                    <a:pt x="502" y="273"/>
                    <a:pt x="855" y="321"/>
                    <a:pt x="1207" y="369"/>
                  </a:cubicBezTo>
                  <a:cubicBezTo>
                    <a:pt x="2216" y="530"/>
                    <a:pt x="3209" y="810"/>
                    <a:pt x="4153" y="1202"/>
                  </a:cubicBezTo>
                  <a:cubicBezTo>
                    <a:pt x="5707" y="1827"/>
                    <a:pt x="7196" y="2587"/>
                    <a:pt x="8749" y="3236"/>
                  </a:cubicBezTo>
                  <a:cubicBezTo>
                    <a:pt x="8893" y="3292"/>
                    <a:pt x="9037" y="3364"/>
                    <a:pt x="9181" y="3412"/>
                  </a:cubicBezTo>
                  <a:cubicBezTo>
                    <a:pt x="9214" y="3417"/>
                    <a:pt x="9254" y="3434"/>
                    <a:pt x="9291" y="3434"/>
                  </a:cubicBezTo>
                  <a:cubicBezTo>
                    <a:pt x="9309" y="3434"/>
                    <a:pt x="9326" y="3430"/>
                    <a:pt x="9342" y="3420"/>
                  </a:cubicBezTo>
                  <a:cubicBezTo>
                    <a:pt x="9374" y="3404"/>
                    <a:pt x="9382" y="3356"/>
                    <a:pt x="9358" y="3324"/>
                  </a:cubicBezTo>
                  <a:cubicBezTo>
                    <a:pt x="9326" y="3284"/>
                    <a:pt x="9262" y="3268"/>
                    <a:pt x="9213" y="3244"/>
                  </a:cubicBezTo>
                  <a:cubicBezTo>
                    <a:pt x="8973" y="3132"/>
                    <a:pt x="8733" y="3020"/>
                    <a:pt x="8501" y="2907"/>
                  </a:cubicBezTo>
                  <a:cubicBezTo>
                    <a:pt x="7524" y="2459"/>
                    <a:pt x="6555" y="2003"/>
                    <a:pt x="5570" y="1554"/>
                  </a:cubicBezTo>
                  <a:cubicBezTo>
                    <a:pt x="4730" y="1186"/>
                    <a:pt x="3881" y="818"/>
                    <a:pt x="3000" y="546"/>
                  </a:cubicBezTo>
                  <a:cubicBezTo>
                    <a:pt x="2080" y="257"/>
                    <a:pt x="1127" y="105"/>
                    <a:pt x="166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1749775" y="4604425"/>
              <a:ext cx="40075" cy="13600"/>
            </a:xfrm>
            <a:custGeom>
              <a:avLst/>
              <a:gdLst/>
              <a:ahLst/>
              <a:cxnLst/>
              <a:rect l="l" t="t" r="r" b="b"/>
              <a:pathLst>
                <a:path w="1603" h="544" extrusionOk="0">
                  <a:moveTo>
                    <a:pt x="1387" y="1"/>
                  </a:moveTo>
                  <a:cubicBezTo>
                    <a:pt x="1007" y="1"/>
                    <a:pt x="254" y="272"/>
                    <a:pt x="81" y="333"/>
                  </a:cubicBezTo>
                  <a:cubicBezTo>
                    <a:pt x="25" y="357"/>
                    <a:pt x="1" y="429"/>
                    <a:pt x="25" y="485"/>
                  </a:cubicBezTo>
                  <a:cubicBezTo>
                    <a:pt x="51" y="528"/>
                    <a:pt x="91" y="544"/>
                    <a:pt x="137" y="544"/>
                  </a:cubicBezTo>
                  <a:cubicBezTo>
                    <a:pt x="277" y="544"/>
                    <a:pt x="482" y="403"/>
                    <a:pt x="601" y="397"/>
                  </a:cubicBezTo>
                  <a:cubicBezTo>
                    <a:pt x="826" y="325"/>
                    <a:pt x="1050" y="261"/>
                    <a:pt x="1282" y="213"/>
                  </a:cubicBezTo>
                  <a:cubicBezTo>
                    <a:pt x="1378" y="173"/>
                    <a:pt x="1586" y="229"/>
                    <a:pt x="1602" y="85"/>
                  </a:cubicBezTo>
                  <a:cubicBezTo>
                    <a:pt x="1580" y="25"/>
                    <a:pt x="1500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2147725" y="4288275"/>
              <a:ext cx="27425" cy="192800"/>
            </a:xfrm>
            <a:custGeom>
              <a:avLst/>
              <a:gdLst/>
              <a:ahLst/>
              <a:cxnLst/>
              <a:rect l="l" t="t" r="r" b="b"/>
              <a:pathLst>
                <a:path w="1097" h="7712" extrusionOk="0">
                  <a:moveTo>
                    <a:pt x="496" y="0"/>
                  </a:moveTo>
                  <a:cubicBezTo>
                    <a:pt x="483" y="0"/>
                    <a:pt x="469" y="3"/>
                    <a:pt x="456" y="9"/>
                  </a:cubicBezTo>
                  <a:cubicBezTo>
                    <a:pt x="400" y="25"/>
                    <a:pt x="368" y="81"/>
                    <a:pt x="376" y="137"/>
                  </a:cubicBezTo>
                  <a:cubicBezTo>
                    <a:pt x="432" y="321"/>
                    <a:pt x="496" y="505"/>
                    <a:pt x="544" y="689"/>
                  </a:cubicBezTo>
                  <a:cubicBezTo>
                    <a:pt x="633" y="1009"/>
                    <a:pt x="713" y="1338"/>
                    <a:pt x="761" y="1666"/>
                  </a:cubicBezTo>
                  <a:cubicBezTo>
                    <a:pt x="1009" y="3652"/>
                    <a:pt x="657" y="5685"/>
                    <a:pt x="40" y="7575"/>
                  </a:cubicBezTo>
                  <a:cubicBezTo>
                    <a:pt x="24" y="7607"/>
                    <a:pt x="0" y="7647"/>
                    <a:pt x="32" y="7687"/>
                  </a:cubicBezTo>
                  <a:cubicBezTo>
                    <a:pt x="48" y="7702"/>
                    <a:pt x="70" y="7711"/>
                    <a:pt x="90" y="7711"/>
                  </a:cubicBezTo>
                  <a:cubicBezTo>
                    <a:pt x="101" y="7711"/>
                    <a:pt x="112" y="7709"/>
                    <a:pt x="120" y="7703"/>
                  </a:cubicBezTo>
                  <a:cubicBezTo>
                    <a:pt x="200" y="7639"/>
                    <a:pt x="232" y="7527"/>
                    <a:pt x="272" y="7439"/>
                  </a:cubicBezTo>
                  <a:cubicBezTo>
                    <a:pt x="352" y="7255"/>
                    <a:pt x="416" y="7062"/>
                    <a:pt x="472" y="6870"/>
                  </a:cubicBezTo>
                  <a:cubicBezTo>
                    <a:pt x="729" y="5957"/>
                    <a:pt x="937" y="5013"/>
                    <a:pt x="1017" y="4060"/>
                  </a:cubicBezTo>
                  <a:cubicBezTo>
                    <a:pt x="1097" y="3123"/>
                    <a:pt x="1097" y="2162"/>
                    <a:pt x="913" y="1242"/>
                  </a:cubicBezTo>
                  <a:cubicBezTo>
                    <a:pt x="857" y="945"/>
                    <a:pt x="777" y="657"/>
                    <a:pt x="689" y="369"/>
                  </a:cubicBezTo>
                  <a:cubicBezTo>
                    <a:pt x="657" y="265"/>
                    <a:pt x="633" y="169"/>
                    <a:pt x="601" y="73"/>
                  </a:cubicBezTo>
                  <a:cubicBezTo>
                    <a:pt x="582" y="29"/>
                    <a:pt x="540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2119900" y="4236300"/>
              <a:ext cx="33850" cy="38400"/>
            </a:xfrm>
            <a:custGeom>
              <a:avLst/>
              <a:gdLst/>
              <a:ahLst/>
              <a:cxnLst/>
              <a:rect l="l" t="t" r="r" b="b"/>
              <a:pathLst>
                <a:path w="1354" h="1536" extrusionOk="0">
                  <a:moveTo>
                    <a:pt x="149" y="0"/>
                  </a:moveTo>
                  <a:cubicBezTo>
                    <a:pt x="116" y="0"/>
                    <a:pt x="84" y="15"/>
                    <a:pt x="56" y="54"/>
                  </a:cubicBezTo>
                  <a:cubicBezTo>
                    <a:pt x="0" y="158"/>
                    <a:pt x="80" y="214"/>
                    <a:pt x="160" y="262"/>
                  </a:cubicBezTo>
                  <a:cubicBezTo>
                    <a:pt x="344" y="398"/>
                    <a:pt x="513" y="566"/>
                    <a:pt x="657" y="742"/>
                  </a:cubicBezTo>
                  <a:cubicBezTo>
                    <a:pt x="817" y="943"/>
                    <a:pt x="953" y="1159"/>
                    <a:pt x="1097" y="1367"/>
                  </a:cubicBezTo>
                  <a:cubicBezTo>
                    <a:pt x="1145" y="1415"/>
                    <a:pt x="1193" y="1535"/>
                    <a:pt x="1273" y="1535"/>
                  </a:cubicBezTo>
                  <a:cubicBezTo>
                    <a:pt x="1353" y="1527"/>
                    <a:pt x="1345" y="1439"/>
                    <a:pt x="1313" y="1391"/>
                  </a:cubicBezTo>
                  <a:cubicBezTo>
                    <a:pt x="1121" y="999"/>
                    <a:pt x="881" y="614"/>
                    <a:pt x="561" y="302"/>
                  </a:cubicBezTo>
                  <a:cubicBezTo>
                    <a:pt x="497" y="238"/>
                    <a:pt x="408" y="158"/>
                    <a:pt x="328" y="94"/>
                  </a:cubicBezTo>
                  <a:cubicBezTo>
                    <a:pt x="276" y="52"/>
                    <a:pt x="21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1839850" y="4247575"/>
              <a:ext cx="10050" cy="13125"/>
            </a:xfrm>
            <a:custGeom>
              <a:avLst/>
              <a:gdLst/>
              <a:ahLst/>
              <a:cxnLst/>
              <a:rect l="l" t="t" r="r" b="b"/>
              <a:pathLst>
                <a:path w="402" h="525" extrusionOk="0">
                  <a:moveTo>
                    <a:pt x="180" y="1"/>
                  </a:moveTo>
                  <a:cubicBezTo>
                    <a:pt x="171" y="1"/>
                    <a:pt x="162" y="2"/>
                    <a:pt x="153" y="3"/>
                  </a:cubicBezTo>
                  <a:cubicBezTo>
                    <a:pt x="1" y="91"/>
                    <a:pt x="161" y="307"/>
                    <a:pt x="169" y="436"/>
                  </a:cubicBezTo>
                  <a:cubicBezTo>
                    <a:pt x="183" y="493"/>
                    <a:pt x="224" y="525"/>
                    <a:pt x="278" y="525"/>
                  </a:cubicBezTo>
                  <a:cubicBezTo>
                    <a:pt x="284" y="525"/>
                    <a:pt x="291" y="524"/>
                    <a:pt x="297" y="524"/>
                  </a:cubicBezTo>
                  <a:cubicBezTo>
                    <a:pt x="353" y="508"/>
                    <a:pt x="401" y="452"/>
                    <a:pt x="377" y="396"/>
                  </a:cubicBezTo>
                  <a:cubicBezTo>
                    <a:pt x="324" y="281"/>
                    <a:pt x="34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1824650" y="4198025"/>
              <a:ext cx="9800" cy="14775"/>
            </a:xfrm>
            <a:custGeom>
              <a:avLst/>
              <a:gdLst/>
              <a:ahLst/>
              <a:cxnLst/>
              <a:rect l="l" t="t" r="r" b="b"/>
              <a:pathLst>
                <a:path w="392" h="591" extrusionOk="0">
                  <a:moveTo>
                    <a:pt x="96" y="0"/>
                  </a:moveTo>
                  <a:cubicBezTo>
                    <a:pt x="82" y="0"/>
                    <a:pt x="68" y="3"/>
                    <a:pt x="56" y="8"/>
                  </a:cubicBezTo>
                  <a:cubicBezTo>
                    <a:pt x="16" y="32"/>
                    <a:pt x="0" y="80"/>
                    <a:pt x="16" y="128"/>
                  </a:cubicBezTo>
                  <a:cubicBezTo>
                    <a:pt x="88" y="264"/>
                    <a:pt x="160" y="392"/>
                    <a:pt x="225" y="536"/>
                  </a:cubicBezTo>
                  <a:cubicBezTo>
                    <a:pt x="236" y="575"/>
                    <a:pt x="262" y="591"/>
                    <a:pt x="289" y="591"/>
                  </a:cubicBezTo>
                  <a:cubicBezTo>
                    <a:pt x="340" y="591"/>
                    <a:pt x="392" y="535"/>
                    <a:pt x="345" y="472"/>
                  </a:cubicBezTo>
                  <a:lnTo>
                    <a:pt x="345" y="464"/>
                  </a:lnTo>
                  <a:cubicBezTo>
                    <a:pt x="281" y="328"/>
                    <a:pt x="241" y="184"/>
                    <a:pt x="168" y="48"/>
                  </a:cubicBezTo>
                  <a:cubicBezTo>
                    <a:pt x="157" y="14"/>
                    <a:pt x="12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1470150" y="4406800"/>
              <a:ext cx="143750" cy="48675"/>
            </a:xfrm>
            <a:custGeom>
              <a:avLst/>
              <a:gdLst/>
              <a:ahLst/>
              <a:cxnLst/>
              <a:rect l="l" t="t" r="r" b="b"/>
              <a:pathLst>
                <a:path w="5750" h="1947" extrusionOk="0">
                  <a:moveTo>
                    <a:pt x="125" y="0"/>
                  </a:moveTo>
                  <a:cubicBezTo>
                    <a:pt x="78" y="0"/>
                    <a:pt x="29" y="35"/>
                    <a:pt x="17" y="80"/>
                  </a:cubicBezTo>
                  <a:cubicBezTo>
                    <a:pt x="1" y="144"/>
                    <a:pt x="33" y="200"/>
                    <a:pt x="97" y="224"/>
                  </a:cubicBezTo>
                  <a:cubicBezTo>
                    <a:pt x="265" y="280"/>
                    <a:pt x="441" y="344"/>
                    <a:pt x="617" y="408"/>
                  </a:cubicBezTo>
                  <a:cubicBezTo>
                    <a:pt x="1306" y="624"/>
                    <a:pt x="1994" y="816"/>
                    <a:pt x="2675" y="1064"/>
                  </a:cubicBezTo>
                  <a:cubicBezTo>
                    <a:pt x="3363" y="1305"/>
                    <a:pt x="4084" y="1449"/>
                    <a:pt x="4781" y="1681"/>
                  </a:cubicBezTo>
                  <a:cubicBezTo>
                    <a:pt x="4949" y="1745"/>
                    <a:pt x="5125" y="1809"/>
                    <a:pt x="5301" y="1865"/>
                  </a:cubicBezTo>
                  <a:cubicBezTo>
                    <a:pt x="5359" y="1881"/>
                    <a:pt x="5531" y="1946"/>
                    <a:pt x="5644" y="1946"/>
                  </a:cubicBezTo>
                  <a:cubicBezTo>
                    <a:pt x="5701" y="1946"/>
                    <a:pt x="5744" y="1929"/>
                    <a:pt x="5749" y="1881"/>
                  </a:cubicBezTo>
                  <a:cubicBezTo>
                    <a:pt x="5749" y="1817"/>
                    <a:pt x="5677" y="1817"/>
                    <a:pt x="5637" y="1801"/>
                  </a:cubicBezTo>
                  <a:cubicBezTo>
                    <a:pt x="5533" y="1753"/>
                    <a:pt x="5413" y="1713"/>
                    <a:pt x="5301" y="1665"/>
                  </a:cubicBezTo>
                  <a:cubicBezTo>
                    <a:pt x="5085" y="1585"/>
                    <a:pt x="4885" y="1497"/>
                    <a:pt x="4652" y="1425"/>
                  </a:cubicBezTo>
                  <a:cubicBezTo>
                    <a:pt x="4188" y="1273"/>
                    <a:pt x="3716" y="1160"/>
                    <a:pt x="3251" y="1016"/>
                  </a:cubicBezTo>
                  <a:cubicBezTo>
                    <a:pt x="2731" y="864"/>
                    <a:pt x="2226" y="664"/>
                    <a:pt x="1698" y="504"/>
                  </a:cubicBezTo>
                  <a:cubicBezTo>
                    <a:pt x="1186" y="352"/>
                    <a:pt x="665" y="192"/>
                    <a:pt x="161" y="7"/>
                  </a:cubicBezTo>
                  <a:cubicBezTo>
                    <a:pt x="149" y="3"/>
                    <a:pt x="137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1613875" y="4453625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1331025" y="4381175"/>
              <a:ext cx="31075" cy="59875"/>
            </a:xfrm>
            <a:custGeom>
              <a:avLst/>
              <a:gdLst/>
              <a:ahLst/>
              <a:cxnLst/>
              <a:rect l="l" t="t" r="r" b="b"/>
              <a:pathLst>
                <a:path w="1243" h="2395" extrusionOk="0">
                  <a:moveTo>
                    <a:pt x="1100" y="1"/>
                  </a:moveTo>
                  <a:cubicBezTo>
                    <a:pt x="1064" y="1"/>
                    <a:pt x="1029" y="5"/>
                    <a:pt x="1002" y="8"/>
                  </a:cubicBezTo>
                  <a:cubicBezTo>
                    <a:pt x="682" y="56"/>
                    <a:pt x="409" y="280"/>
                    <a:pt x="257" y="552"/>
                  </a:cubicBezTo>
                  <a:cubicBezTo>
                    <a:pt x="1" y="1008"/>
                    <a:pt x="81" y="1561"/>
                    <a:pt x="257" y="2033"/>
                  </a:cubicBezTo>
                  <a:cubicBezTo>
                    <a:pt x="315" y="2142"/>
                    <a:pt x="334" y="2395"/>
                    <a:pt x="479" y="2395"/>
                  </a:cubicBezTo>
                  <a:cubicBezTo>
                    <a:pt x="494" y="2395"/>
                    <a:pt x="511" y="2392"/>
                    <a:pt x="529" y="2386"/>
                  </a:cubicBezTo>
                  <a:cubicBezTo>
                    <a:pt x="762" y="2274"/>
                    <a:pt x="57" y="1441"/>
                    <a:pt x="425" y="712"/>
                  </a:cubicBezTo>
                  <a:cubicBezTo>
                    <a:pt x="537" y="472"/>
                    <a:pt x="746" y="280"/>
                    <a:pt x="1002" y="208"/>
                  </a:cubicBezTo>
                  <a:cubicBezTo>
                    <a:pt x="1082" y="176"/>
                    <a:pt x="1225" y="223"/>
                    <a:pt x="1242" y="97"/>
                  </a:cubicBezTo>
                  <a:lnTo>
                    <a:pt x="1242" y="97"/>
                  </a:lnTo>
                  <a:cubicBezTo>
                    <a:pt x="1242" y="99"/>
                    <a:pt x="1242" y="101"/>
                    <a:pt x="1242" y="104"/>
                  </a:cubicBezTo>
                  <a:lnTo>
                    <a:pt x="1242" y="96"/>
                  </a:lnTo>
                  <a:cubicBezTo>
                    <a:pt x="1242" y="96"/>
                    <a:pt x="1242" y="97"/>
                    <a:pt x="1242" y="97"/>
                  </a:cubicBezTo>
                  <a:lnTo>
                    <a:pt x="1242" y="97"/>
                  </a:lnTo>
                  <a:cubicBezTo>
                    <a:pt x="1238" y="17"/>
                    <a:pt x="1169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376475" y="4105300"/>
              <a:ext cx="178175" cy="197550"/>
            </a:xfrm>
            <a:custGeom>
              <a:avLst/>
              <a:gdLst/>
              <a:ahLst/>
              <a:cxnLst/>
              <a:rect l="l" t="t" r="r" b="b"/>
              <a:pathLst>
                <a:path w="7127" h="7902" extrusionOk="0">
                  <a:moveTo>
                    <a:pt x="116" y="1"/>
                  </a:moveTo>
                  <a:cubicBezTo>
                    <a:pt x="58" y="1"/>
                    <a:pt x="8" y="54"/>
                    <a:pt x="1" y="114"/>
                  </a:cubicBezTo>
                  <a:cubicBezTo>
                    <a:pt x="1" y="210"/>
                    <a:pt x="89" y="242"/>
                    <a:pt x="177" y="242"/>
                  </a:cubicBezTo>
                  <a:cubicBezTo>
                    <a:pt x="657" y="298"/>
                    <a:pt x="1089" y="402"/>
                    <a:pt x="1482" y="698"/>
                  </a:cubicBezTo>
                  <a:cubicBezTo>
                    <a:pt x="2130" y="1154"/>
                    <a:pt x="2659" y="1755"/>
                    <a:pt x="3147" y="2371"/>
                  </a:cubicBezTo>
                  <a:cubicBezTo>
                    <a:pt x="3908" y="3308"/>
                    <a:pt x="4564" y="4325"/>
                    <a:pt x="5213" y="5342"/>
                  </a:cubicBezTo>
                  <a:cubicBezTo>
                    <a:pt x="5645" y="6054"/>
                    <a:pt x="6110" y="6743"/>
                    <a:pt x="6598" y="7408"/>
                  </a:cubicBezTo>
                  <a:cubicBezTo>
                    <a:pt x="6686" y="7528"/>
                    <a:pt x="6774" y="7648"/>
                    <a:pt x="6870" y="7768"/>
                  </a:cubicBezTo>
                  <a:cubicBezTo>
                    <a:pt x="6910" y="7808"/>
                    <a:pt x="6950" y="7902"/>
                    <a:pt x="7007" y="7902"/>
                  </a:cubicBezTo>
                  <a:cubicBezTo>
                    <a:pt x="7019" y="7902"/>
                    <a:pt x="7032" y="7898"/>
                    <a:pt x="7046" y="7888"/>
                  </a:cubicBezTo>
                  <a:cubicBezTo>
                    <a:pt x="7126" y="7824"/>
                    <a:pt x="7030" y="7752"/>
                    <a:pt x="6998" y="7680"/>
                  </a:cubicBezTo>
                  <a:cubicBezTo>
                    <a:pt x="6918" y="7552"/>
                    <a:pt x="6838" y="7432"/>
                    <a:pt x="6750" y="7304"/>
                  </a:cubicBezTo>
                  <a:cubicBezTo>
                    <a:pt x="5429" y="5382"/>
                    <a:pt x="4332" y="3300"/>
                    <a:pt x="2771" y="1555"/>
                  </a:cubicBezTo>
                  <a:cubicBezTo>
                    <a:pt x="2346" y="1090"/>
                    <a:pt x="1882" y="650"/>
                    <a:pt x="1338" y="330"/>
                  </a:cubicBezTo>
                  <a:cubicBezTo>
                    <a:pt x="969" y="122"/>
                    <a:pt x="545" y="41"/>
                    <a:pt x="129" y="1"/>
                  </a:cubicBezTo>
                  <a:cubicBezTo>
                    <a:pt x="124" y="1"/>
                    <a:pt x="12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1413500" y="4215675"/>
              <a:ext cx="20850" cy="25825"/>
            </a:xfrm>
            <a:custGeom>
              <a:avLst/>
              <a:gdLst/>
              <a:ahLst/>
              <a:cxnLst/>
              <a:rect l="l" t="t" r="r" b="b"/>
              <a:pathLst>
                <a:path w="834" h="1033" extrusionOk="0">
                  <a:moveTo>
                    <a:pt x="187" y="1"/>
                  </a:moveTo>
                  <a:cubicBezTo>
                    <a:pt x="176" y="1"/>
                    <a:pt x="165" y="2"/>
                    <a:pt x="153" y="6"/>
                  </a:cubicBezTo>
                  <a:cubicBezTo>
                    <a:pt x="1" y="118"/>
                    <a:pt x="289" y="406"/>
                    <a:pt x="321" y="551"/>
                  </a:cubicBezTo>
                  <a:cubicBezTo>
                    <a:pt x="409" y="646"/>
                    <a:pt x="491" y="1032"/>
                    <a:pt x="634" y="1032"/>
                  </a:cubicBezTo>
                  <a:cubicBezTo>
                    <a:pt x="647" y="1032"/>
                    <a:pt x="660" y="1029"/>
                    <a:pt x="673" y="1023"/>
                  </a:cubicBezTo>
                  <a:cubicBezTo>
                    <a:pt x="833" y="927"/>
                    <a:pt x="537" y="607"/>
                    <a:pt x="505" y="471"/>
                  </a:cubicBezTo>
                  <a:cubicBezTo>
                    <a:pt x="415" y="358"/>
                    <a:pt x="346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1396700" y="4209450"/>
              <a:ext cx="18025" cy="21125"/>
            </a:xfrm>
            <a:custGeom>
              <a:avLst/>
              <a:gdLst/>
              <a:ahLst/>
              <a:cxnLst/>
              <a:rect l="l" t="t" r="r" b="b"/>
              <a:pathLst>
                <a:path w="721" h="845" extrusionOk="0">
                  <a:moveTo>
                    <a:pt x="203" y="0"/>
                  </a:moveTo>
                  <a:cubicBezTo>
                    <a:pt x="190" y="0"/>
                    <a:pt x="176" y="2"/>
                    <a:pt x="160" y="7"/>
                  </a:cubicBezTo>
                  <a:cubicBezTo>
                    <a:pt x="0" y="135"/>
                    <a:pt x="256" y="343"/>
                    <a:pt x="296" y="495"/>
                  </a:cubicBezTo>
                  <a:cubicBezTo>
                    <a:pt x="375" y="588"/>
                    <a:pt x="415" y="845"/>
                    <a:pt x="547" y="845"/>
                  </a:cubicBezTo>
                  <a:cubicBezTo>
                    <a:pt x="563" y="845"/>
                    <a:pt x="581" y="841"/>
                    <a:pt x="601" y="832"/>
                  </a:cubicBezTo>
                  <a:cubicBezTo>
                    <a:pt x="721" y="720"/>
                    <a:pt x="497" y="519"/>
                    <a:pt x="465" y="383"/>
                  </a:cubicBezTo>
                  <a:lnTo>
                    <a:pt x="473" y="383"/>
                  </a:lnTo>
                  <a:cubicBezTo>
                    <a:pt x="384" y="280"/>
                    <a:pt x="35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1347650" y="4282600"/>
              <a:ext cx="11425" cy="11925"/>
            </a:xfrm>
            <a:custGeom>
              <a:avLst/>
              <a:gdLst/>
              <a:ahLst/>
              <a:cxnLst/>
              <a:rect l="l" t="t" r="r" b="b"/>
              <a:pathLst>
                <a:path w="457" h="477" extrusionOk="0">
                  <a:moveTo>
                    <a:pt x="194" y="1"/>
                  </a:moveTo>
                  <a:cubicBezTo>
                    <a:pt x="179" y="1"/>
                    <a:pt x="163" y="4"/>
                    <a:pt x="145" y="11"/>
                  </a:cubicBezTo>
                  <a:cubicBezTo>
                    <a:pt x="1" y="115"/>
                    <a:pt x="201" y="308"/>
                    <a:pt x="241" y="428"/>
                  </a:cubicBezTo>
                  <a:cubicBezTo>
                    <a:pt x="261" y="459"/>
                    <a:pt x="299" y="476"/>
                    <a:pt x="336" y="476"/>
                  </a:cubicBezTo>
                  <a:cubicBezTo>
                    <a:pt x="356" y="476"/>
                    <a:pt x="376" y="471"/>
                    <a:pt x="393" y="460"/>
                  </a:cubicBezTo>
                  <a:cubicBezTo>
                    <a:pt x="457" y="412"/>
                    <a:pt x="441" y="332"/>
                    <a:pt x="393" y="276"/>
                  </a:cubicBezTo>
                  <a:cubicBezTo>
                    <a:pt x="343" y="204"/>
                    <a:pt x="312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1335450" y="42824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154" y="0"/>
                  </a:moveTo>
                  <a:cubicBezTo>
                    <a:pt x="140" y="0"/>
                    <a:pt x="126" y="3"/>
                    <a:pt x="112" y="10"/>
                  </a:cubicBezTo>
                  <a:cubicBezTo>
                    <a:pt x="0" y="66"/>
                    <a:pt x="96" y="299"/>
                    <a:pt x="212" y="299"/>
                  </a:cubicBezTo>
                  <a:cubicBezTo>
                    <a:pt x="229" y="299"/>
                    <a:pt x="247" y="294"/>
                    <a:pt x="264" y="283"/>
                  </a:cubicBezTo>
                  <a:cubicBezTo>
                    <a:pt x="357" y="211"/>
                    <a:pt x="266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1424025" y="4468500"/>
              <a:ext cx="87700" cy="6975"/>
            </a:xfrm>
            <a:custGeom>
              <a:avLst/>
              <a:gdLst/>
              <a:ahLst/>
              <a:cxnLst/>
              <a:rect l="l" t="t" r="r" b="b"/>
              <a:pathLst>
                <a:path w="3508" h="279" extrusionOk="0">
                  <a:moveTo>
                    <a:pt x="1797" y="0"/>
                  </a:moveTo>
                  <a:cubicBezTo>
                    <a:pt x="1037" y="0"/>
                    <a:pt x="272" y="35"/>
                    <a:pt x="140" y="54"/>
                  </a:cubicBezTo>
                  <a:cubicBezTo>
                    <a:pt x="1" y="61"/>
                    <a:pt x="19" y="279"/>
                    <a:pt x="150" y="279"/>
                  </a:cubicBezTo>
                  <a:cubicBezTo>
                    <a:pt x="155" y="279"/>
                    <a:pt x="159" y="278"/>
                    <a:pt x="164" y="278"/>
                  </a:cubicBezTo>
                  <a:cubicBezTo>
                    <a:pt x="508" y="246"/>
                    <a:pt x="861" y="238"/>
                    <a:pt x="1213" y="230"/>
                  </a:cubicBezTo>
                  <a:cubicBezTo>
                    <a:pt x="1505" y="230"/>
                    <a:pt x="1797" y="227"/>
                    <a:pt x="2089" y="227"/>
                  </a:cubicBezTo>
                  <a:cubicBezTo>
                    <a:pt x="2455" y="227"/>
                    <a:pt x="2822" y="231"/>
                    <a:pt x="3191" y="254"/>
                  </a:cubicBezTo>
                  <a:cubicBezTo>
                    <a:pt x="3233" y="258"/>
                    <a:pt x="3291" y="278"/>
                    <a:pt x="3340" y="278"/>
                  </a:cubicBezTo>
                  <a:cubicBezTo>
                    <a:pt x="3384" y="278"/>
                    <a:pt x="3420" y="262"/>
                    <a:pt x="3431" y="206"/>
                  </a:cubicBezTo>
                  <a:cubicBezTo>
                    <a:pt x="3507" y="44"/>
                    <a:pt x="2656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1507975" y="4536175"/>
              <a:ext cx="19050" cy="18700"/>
            </a:xfrm>
            <a:custGeom>
              <a:avLst/>
              <a:gdLst/>
              <a:ahLst/>
              <a:cxnLst/>
              <a:rect l="l" t="t" r="r" b="b"/>
              <a:pathLst>
                <a:path w="762" h="748" extrusionOk="0">
                  <a:moveTo>
                    <a:pt x="169" y="0"/>
                  </a:moveTo>
                  <a:cubicBezTo>
                    <a:pt x="149" y="0"/>
                    <a:pt x="130" y="7"/>
                    <a:pt x="113" y="21"/>
                  </a:cubicBezTo>
                  <a:cubicBezTo>
                    <a:pt x="1" y="173"/>
                    <a:pt x="273" y="317"/>
                    <a:pt x="337" y="453"/>
                  </a:cubicBezTo>
                  <a:cubicBezTo>
                    <a:pt x="435" y="530"/>
                    <a:pt x="515" y="748"/>
                    <a:pt x="646" y="748"/>
                  </a:cubicBezTo>
                  <a:cubicBezTo>
                    <a:pt x="664" y="748"/>
                    <a:pt x="684" y="743"/>
                    <a:pt x="705" y="733"/>
                  </a:cubicBezTo>
                  <a:cubicBezTo>
                    <a:pt x="753" y="701"/>
                    <a:pt x="761" y="637"/>
                    <a:pt x="729" y="581"/>
                  </a:cubicBezTo>
                  <a:cubicBezTo>
                    <a:pt x="607" y="481"/>
                    <a:pt x="344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1495375" y="4539750"/>
              <a:ext cx="22250" cy="19300"/>
            </a:xfrm>
            <a:custGeom>
              <a:avLst/>
              <a:gdLst/>
              <a:ahLst/>
              <a:cxnLst/>
              <a:rect l="l" t="t" r="r" b="b"/>
              <a:pathLst>
                <a:path w="890" h="772" extrusionOk="0">
                  <a:moveTo>
                    <a:pt x="183" y="1"/>
                  </a:moveTo>
                  <a:cubicBezTo>
                    <a:pt x="160" y="1"/>
                    <a:pt x="137" y="7"/>
                    <a:pt x="113" y="22"/>
                  </a:cubicBezTo>
                  <a:cubicBezTo>
                    <a:pt x="0" y="182"/>
                    <a:pt x="297" y="342"/>
                    <a:pt x="377" y="470"/>
                  </a:cubicBezTo>
                  <a:cubicBezTo>
                    <a:pt x="473" y="539"/>
                    <a:pt x="581" y="772"/>
                    <a:pt x="705" y="772"/>
                  </a:cubicBezTo>
                  <a:cubicBezTo>
                    <a:pt x="726" y="772"/>
                    <a:pt x="747" y="765"/>
                    <a:pt x="769" y="751"/>
                  </a:cubicBezTo>
                  <a:cubicBezTo>
                    <a:pt x="889" y="606"/>
                    <a:pt x="577" y="446"/>
                    <a:pt x="513" y="318"/>
                  </a:cubicBezTo>
                  <a:cubicBezTo>
                    <a:pt x="410" y="242"/>
                    <a:pt x="318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7"/>
            <p:cNvSpPr/>
            <p:nvPr/>
          </p:nvSpPr>
          <p:spPr>
            <a:xfrm>
              <a:off x="1800825" y="4718475"/>
              <a:ext cx="17450" cy="22600"/>
            </a:xfrm>
            <a:custGeom>
              <a:avLst/>
              <a:gdLst/>
              <a:ahLst/>
              <a:cxnLst/>
              <a:rect l="l" t="t" r="r" b="b"/>
              <a:pathLst>
                <a:path w="698" h="904" extrusionOk="0">
                  <a:moveTo>
                    <a:pt x="175" y="1"/>
                  </a:moveTo>
                  <a:cubicBezTo>
                    <a:pt x="163" y="1"/>
                    <a:pt x="150" y="3"/>
                    <a:pt x="137" y="7"/>
                  </a:cubicBezTo>
                  <a:cubicBezTo>
                    <a:pt x="1" y="111"/>
                    <a:pt x="225" y="367"/>
                    <a:pt x="257" y="503"/>
                  </a:cubicBezTo>
                  <a:cubicBezTo>
                    <a:pt x="329" y="599"/>
                    <a:pt x="377" y="904"/>
                    <a:pt x="497" y="904"/>
                  </a:cubicBezTo>
                  <a:cubicBezTo>
                    <a:pt x="697" y="840"/>
                    <a:pt x="449" y="543"/>
                    <a:pt x="433" y="407"/>
                  </a:cubicBezTo>
                  <a:cubicBezTo>
                    <a:pt x="359" y="303"/>
                    <a:pt x="326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7"/>
            <p:cNvSpPr/>
            <p:nvPr/>
          </p:nvSpPr>
          <p:spPr>
            <a:xfrm>
              <a:off x="1789825" y="4717775"/>
              <a:ext cx="18375" cy="23150"/>
            </a:xfrm>
            <a:custGeom>
              <a:avLst/>
              <a:gdLst/>
              <a:ahLst/>
              <a:cxnLst/>
              <a:rect l="l" t="t" r="r" b="b"/>
              <a:pathLst>
                <a:path w="735" h="926" extrusionOk="0">
                  <a:moveTo>
                    <a:pt x="226" y="0"/>
                  </a:moveTo>
                  <a:cubicBezTo>
                    <a:pt x="212" y="0"/>
                    <a:pt x="198" y="3"/>
                    <a:pt x="184" y="11"/>
                  </a:cubicBezTo>
                  <a:cubicBezTo>
                    <a:pt x="0" y="91"/>
                    <a:pt x="433" y="707"/>
                    <a:pt x="481" y="868"/>
                  </a:cubicBezTo>
                  <a:cubicBezTo>
                    <a:pt x="504" y="909"/>
                    <a:pt x="536" y="925"/>
                    <a:pt x="568" y="925"/>
                  </a:cubicBezTo>
                  <a:cubicBezTo>
                    <a:pt x="653" y="925"/>
                    <a:pt x="734" y="805"/>
                    <a:pt x="641" y="723"/>
                  </a:cubicBezTo>
                  <a:cubicBezTo>
                    <a:pt x="529" y="597"/>
                    <a:pt x="40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1714275" y="4080450"/>
              <a:ext cx="108000" cy="89600"/>
            </a:xfrm>
            <a:custGeom>
              <a:avLst/>
              <a:gdLst/>
              <a:ahLst/>
              <a:cxnLst/>
              <a:rect l="l" t="t" r="r" b="b"/>
              <a:pathLst>
                <a:path w="4320" h="3584" extrusionOk="0">
                  <a:moveTo>
                    <a:pt x="966" y="0"/>
                  </a:moveTo>
                  <a:cubicBezTo>
                    <a:pt x="802" y="0"/>
                    <a:pt x="644" y="48"/>
                    <a:pt x="508" y="131"/>
                  </a:cubicBezTo>
                  <a:cubicBezTo>
                    <a:pt x="364" y="211"/>
                    <a:pt x="228" y="291"/>
                    <a:pt x="100" y="395"/>
                  </a:cubicBezTo>
                  <a:cubicBezTo>
                    <a:pt x="0" y="468"/>
                    <a:pt x="71" y="607"/>
                    <a:pt x="171" y="607"/>
                  </a:cubicBezTo>
                  <a:cubicBezTo>
                    <a:pt x="192" y="607"/>
                    <a:pt x="214" y="601"/>
                    <a:pt x="236" y="587"/>
                  </a:cubicBezTo>
                  <a:cubicBezTo>
                    <a:pt x="308" y="531"/>
                    <a:pt x="380" y="475"/>
                    <a:pt x="460" y="427"/>
                  </a:cubicBezTo>
                  <a:cubicBezTo>
                    <a:pt x="615" y="335"/>
                    <a:pt x="783" y="237"/>
                    <a:pt x="969" y="237"/>
                  </a:cubicBezTo>
                  <a:cubicBezTo>
                    <a:pt x="994" y="237"/>
                    <a:pt x="1019" y="239"/>
                    <a:pt x="1045" y="243"/>
                  </a:cubicBezTo>
                  <a:cubicBezTo>
                    <a:pt x="1941" y="371"/>
                    <a:pt x="2966" y="1804"/>
                    <a:pt x="3479" y="2533"/>
                  </a:cubicBezTo>
                  <a:cubicBezTo>
                    <a:pt x="3647" y="2781"/>
                    <a:pt x="3815" y="3037"/>
                    <a:pt x="3975" y="3293"/>
                  </a:cubicBezTo>
                  <a:cubicBezTo>
                    <a:pt x="4023" y="3373"/>
                    <a:pt x="4071" y="3453"/>
                    <a:pt x="4127" y="3534"/>
                  </a:cubicBezTo>
                  <a:cubicBezTo>
                    <a:pt x="4139" y="3563"/>
                    <a:pt x="4167" y="3583"/>
                    <a:pt x="4197" y="3583"/>
                  </a:cubicBezTo>
                  <a:cubicBezTo>
                    <a:pt x="4209" y="3583"/>
                    <a:pt x="4220" y="3580"/>
                    <a:pt x="4231" y="3574"/>
                  </a:cubicBezTo>
                  <a:cubicBezTo>
                    <a:pt x="4319" y="3518"/>
                    <a:pt x="4239" y="3421"/>
                    <a:pt x="4207" y="3357"/>
                  </a:cubicBezTo>
                  <a:lnTo>
                    <a:pt x="4215" y="3357"/>
                  </a:lnTo>
                  <a:cubicBezTo>
                    <a:pt x="3967" y="2861"/>
                    <a:pt x="3647" y="2405"/>
                    <a:pt x="3326" y="1948"/>
                  </a:cubicBezTo>
                  <a:cubicBezTo>
                    <a:pt x="2838" y="1276"/>
                    <a:pt x="1981" y="179"/>
                    <a:pt x="1141" y="19"/>
                  </a:cubicBezTo>
                  <a:cubicBezTo>
                    <a:pt x="1082" y="6"/>
                    <a:pt x="1023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1693125" y="4153175"/>
              <a:ext cx="40275" cy="37625"/>
            </a:xfrm>
            <a:custGeom>
              <a:avLst/>
              <a:gdLst/>
              <a:ahLst/>
              <a:cxnLst/>
              <a:rect l="l" t="t" r="r" b="b"/>
              <a:pathLst>
                <a:path w="1611" h="1505" extrusionOk="0">
                  <a:moveTo>
                    <a:pt x="175" y="0"/>
                  </a:moveTo>
                  <a:cubicBezTo>
                    <a:pt x="147" y="0"/>
                    <a:pt x="120" y="10"/>
                    <a:pt x="97" y="32"/>
                  </a:cubicBezTo>
                  <a:cubicBezTo>
                    <a:pt x="1" y="160"/>
                    <a:pt x="201" y="240"/>
                    <a:pt x="273" y="320"/>
                  </a:cubicBezTo>
                  <a:cubicBezTo>
                    <a:pt x="361" y="408"/>
                    <a:pt x="449" y="496"/>
                    <a:pt x="537" y="593"/>
                  </a:cubicBezTo>
                  <a:cubicBezTo>
                    <a:pt x="754" y="809"/>
                    <a:pt x="970" y="1033"/>
                    <a:pt x="1194" y="1249"/>
                  </a:cubicBezTo>
                  <a:cubicBezTo>
                    <a:pt x="1282" y="1296"/>
                    <a:pt x="1370" y="1504"/>
                    <a:pt x="1468" y="1504"/>
                  </a:cubicBezTo>
                  <a:cubicBezTo>
                    <a:pt x="1486" y="1504"/>
                    <a:pt x="1504" y="1497"/>
                    <a:pt x="1522" y="1481"/>
                  </a:cubicBezTo>
                  <a:lnTo>
                    <a:pt x="1530" y="1481"/>
                  </a:lnTo>
                  <a:cubicBezTo>
                    <a:pt x="1610" y="1289"/>
                    <a:pt x="850" y="665"/>
                    <a:pt x="714" y="464"/>
                  </a:cubicBezTo>
                  <a:cubicBezTo>
                    <a:pt x="596" y="375"/>
                    <a:pt x="34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7"/>
          <p:cNvSpPr/>
          <p:nvPr/>
        </p:nvSpPr>
        <p:spPr>
          <a:xfrm rot="1659934" flipH="1">
            <a:off x="8441132" y="341423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 rotWithShape="1">
          <a:blip r:embed="rId3">
            <a:alphaModFix/>
          </a:blip>
          <a:srcRect t="73641"/>
          <a:stretch/>
        </p:blipFill>
        <p:spPr>
          <a:xfrm flipH="1">
            <a:off x="-1695534" y="-524999"/>
            <a:ext cx="3556249" cy="13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8"/>
          <p:cNvPicPr preferRelativeResize="0"/>
          <p:nvPr/>
        </p:nvPicPr>
        <p:blipFill rotWithShape="1">
          <a:blip r:embed="rId3">
            <a:alphaModFix/>
          </a:blip>
          <a:srcRect l="-1250" t="74750" r="1250" b="-1109"/>
          <a:stretch/>
        </p:blipFill>
        <p:spPr>
          <a:xfrm rot="10800000" flipH="1">
            <a:off x="3864516" y="4223250"/>
            <a:ext cx="3556249" cy="13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7284" flipH="1">
            <a:off x="7282744" y="-1197285"/>
            <a:ext cx="2664964" cy="222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8"/>
          <p:cNvSpPr/>
          <p:nvPr/>
        </p:nvSpPr>
        <p:spPr>
          <a:xfrm>
            <a:off x="-1233022" y="315150"/>
            <a:ext cx="101352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>
            <a:off x="5138950" y="1785575"/>
            <a:ext cx="3291600" cy="73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1"/>
          </p:nvPr>
        </p:nvSpPr>
        <p:spPr>
          <a:xfrm>
            <a:off x="5138950" y="2520625"/>
            <a:ext cx="3291600" cy="8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/>
          <p:nvPr/>
        </p:nvSpPr>
        <p:spPr>
          <a:xfrm rot="4062262">
            <a:off x="-354900" y="2584459"/>
            <a:ext cx="1415352" cy="1426762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00011">
            <a:off x="1954835" y="4190852"/>
            <a:ext cx="2446129" cy="204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9"/>
          <p:cNvPicPr preferRelativeResize="0"/>
          <p:nvPr/>
        </p:nvPicPr>
        <p:blipFill rotWithShape="1">
          <a:blip r:embed="rId4">
            <a:alphaModFix/>
          </a:blip>
          <a:srcRect t="62262"/>
          <a:stretch/>
        </p:blipFill>
        <p:spPr>
          <a:xfrm rot="5400000" flipH="1">
            <a:off x="7262107" y="2321214"/>
            <a:ext cx="3359775" cy="16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048650" y="-1190750"/>
            <a:ext cx="3027250" cy="2317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19"/>
          <p:cNvGrpSpPr/>
          <p:nvPr/>
        </p:nvGrpSpPr>
        <p:grpSpPr>
          <a:xfrm rot="10118734" flipH="1">
            <a:off x="7402175" y="101423"/>
            <a:ext cx="1968869" cy="1283487"/>
            <a:chOff x="1239550" y="4060025"/>
            <a:chExt cx="1417800" cy="924250"/>
          </a:xfrm>
        </p:grpSpPr>
        <p:sp>
          <p:nvSpPr>
            <p:cNvPr id="334" name="Google Shape;334;p19"/>
            <p:cNvSpPr/>
            <p:nvPr/>
          </p:nvSpPr>
          <p:spPr>
            <a:xfrm>
              <a:off x="1239550" y="4060025"/>
              <a:ext cx="1417800" cy="924250"/>
            </a:xfrm>
            <a:custGeom>
              <a:avLst/>
              <a:gdLst/>
              <a:ahLst/>
              <a:cxnLst/>
              <a:rect l="l" t="t" r="r" b="b"/>
              <a:pathLst>
                <a:path w="56712" h="36970" extrusionOk="0">
                  <a:moveTo>
                    <a:pt x="5664" y="1441"/>
                  </a:moveTo>
                  <a:cubicBezTo>
                    <a:pt x="7429" y="1441"/>
                    <a:pt x="9072" y="3439"/>
                    <a:pt x="10001" y="4823"/>
                  </a:cubicBezTo>
                  <a:cubicBezTo>
                    <a:pt x="11330" y="6841"/>
                    <a:pt x="12331" y="9099"/>
                    <a:pt x="13965" y="10908"/>
                  </a:cubicBezTo>
                  <a:cubicBezTo>
                    <a:pt x="13812" y="10820"/>
                    <a:pt x="13652" y="10740"/>
                    <a:pt x="13500" y="10652"/>
                  </a:cubicBezTo>
                  <a:cubicBezTo>
                    <a:pt x="12563" y="10123"/>
                    <a:pt x="11659" y="9555"/>
                    <a:pt x="10762" y="8962"/>
                  </a:cubicBezTo>
                  <a:cubicBezTo>
                    <a:pt x="10671" y="8941"/>
                    <a:pt x="9655" y="8168"/>
                    <a:pt x="9445" y="8168"/>
                  </a:cubicBezTo>
                  <a:cubicBezTo>
                    <a:pt x="9415" y="8168"/>
                    <a:pt x="9402" y="8183"/>
                    <a:pt x="9409" y="8218"/>
                  </a:cubicBezTo>
                  <a:cubicBezTo>
                    <a:pt x="9377" y="8266"/>
                    <a:pt x="9385" y="8346"/>
                    <a:pt x="9441" y="8386"/>
                  </a:cubicBezTo>
                  <a:cubicBezTo>
                    <a:pt x="10466" y="9058"/>
                    <a:pt x="11490" y="9739"/>
                    <a:pt x="12547" y="10372"/>
                  </a:cubicBezTo>
                  <a:cubicBezTo>
                    <a:pt x="13124" y="10708"/>
                    <a:pt x="13700" y="11036"/>
                    <a:pt x="14285" y="11356"/>
                  </a:cubicBezTo>
                  <a:cubicBezTo>
                    <a:pt x="10530" y="10668"/>
                    <a:pt x="6494" y="10908"/>
                    <a:pt x="3011" y="9131"/>
                  </a:cubicBezTo>
                  <a:cubicBezTo>
                    <a:pt x="1586" y="8450"/>
                    <a:pt x="145" y="6881"/>
                    <a:pt x="914" y="5215"/>
                  </a:cubicBezTo>
                  <a:cubicBezTo>
                    <a:pt x="1506" y="3902"/>
                    <a:pt x="3236" y="4118"/>
                    <a:pt x="3524" y="3094"/>
                  </a:cubicBezTo>
                  <a:cubicBezTo>
                    <a:pt x="3652" y="2645"/>
                    <a:pt x="3860" y="2213"/>
                    <a:pt x="4236" y="1917"/>
                  </a:cubicBezTo>
                  <a:cubicBezTo>
                    <a:pt x="4714" y="1583"/>
                    <a:pt x="5193" y="1441"/>
                    <a:pt x="5664" y="1441"/>
                  </a:cubicBezTo>
                  <a:close/>
                  <a:moveTo>
                    <a:pt x="19747" y="240"/>
                  </a:moveTo>
                  <a:cubicBezTo>
                    <a:pt x="19871" y="240"/>
                    <a:pt x="19996" y="255"/>
                    <a:pt x="20114" y="275"/>
                  </a:cubicBezTo>
                  <a:cubicBezTo>
                    <a:pt x="21066" y="451"/>
                    <a:pt x="21875" y="1348"/>
                    <a:pt x="22452" y="2085"/>
                  </a:cubicBezTo>
                  <a:cubicBezTo>
                    <a:pt x="23228" y="3150"/>
                    <a:pt x="23757" y="4375"/>
                    <a:pt x="24125" y="5640"/>
                  </a:cubicBezTo>
                  <a:cubicBezTo>
                    <a:pt x="24381" y="6560"/>
                    <a:pt x="24533" y="7505"/>
                    <a:pt x="24653" y="8450"/>
                  </a:cubicBezTo>
                  <a:cubicBezTo>
                    <a:pt x="24813" y="9795"/>
                    <a:pt x="24862" y="11148"/>
                    <a:pt x="24942" y="12501"/>
                  </a:cubicBezTo>
                  <a:cubicBezTo>
                    <a:pt x="24958" y="12790"/>
                    <a:pt x="24974" y="13086"/>
                    <a:pt x="24990" y="13374"/>
                  </a:cubicBezTo>
                  <a:cubicBezTo>
                    <a:pt x="24277" y="11525"/>
                    <a:pt x="23380" y="9755"/>
                    <a:pt x="22291" y="8098"/>
                  </a:cubicBezTo>
                  <a:cubicBezTo>
                    <a:pt x="22095" y="7841"/>
                    <a:pt x="20793" y="5801"/>
                    <a:pt x="20445" y="5801"/>
                  </a:cubicBezTo>
                  <a:cubicBezTo>
                    <a:pt x="20425" y="5801"/>
                    <a:pt x="20407" y="5808"/>
                    <a:pt x="20394" y="5824"/>
                  </a:cubicBezTo>
                  <a:cubicBezTo>
                    <a:pt x="20290" y="5920"/>
                    <a:pt x="20874" y="6432"/>
                    <a:pt x="20954" y="6592"/>
                  </a:cubicBezTo>
                  <a:cubicBezTo>
                    <a:pt x="21515" y="7337"/>
                    <a:pt x="22051" y="8106"/>
                    <a:pt x="22540" y="8898"/>
                  </a:cubicBezTo>
                  <a:cubicBezTo>
                    <a:pt x="23492" y="10468"/>
                    <a:pt x="24285" y="12125"/>
                    <a:pt x="24926" y="13838"/>
                  </a:cubicBezTo>
                  <a:cubicBezTo>
                    <a:pt x="24317" y="13230"/>
                    <a:pt x="23677" y="12645"/>
                    <a:pt x="23004" y="12117"/>
                  </a:cubicBezTo>
                  <a:lnTo>
                    <a:pt x="22996" y="12117"/>
                  </a:lnTo>
                  <a:cubicBezTo>
                    <a:pt x="22291" y="11589"/>
                    <a:pt x="21547" y="11100"/>
                    <a:pt x="20786" y="10668"/>
                  </a:cubicBezTo>
                  <a:cubicBezTo>
                    <a:pt x="19521" y="9963"/>
                    <a:pt x="18200" y="9347"/>
                    <a:pt x="17071" y="8434"/>
                  </a:cubicBezTo>
                  <a:cubicBezTo>
                    <a:pt x="16535" y="8002"/>
                    <a:pt x="16022" y="7505"/>
                    <a:pt x="15662" y="6913"/>
                  </a:cubicBezTo>
                  <a:cubicBezTo>
                    <a:pt x="15446" y="6560"/>
                    <a:pt x="15262" y="6176"/>
                    <a:pt x="15166" y="5768"/>
                  </a:cubicBezTo>
                  <a:cubicBezTo>
                    <a:pt x="15029" y="5159"/>
                    <a:pt x="15061" y="4503"/>
                    <a:pt x="15326" y="3934"/>
                  </a:cubicBezTo>
                  <a:cubicBezTo>
                    <a:pt x="15598" y="3342"/>
                    <a:pt x="16086" y="2869"/>
                    <a:pt x="16631" y="2525"/>
                  </a:cubicBezTo>
                  <a:cubicBezTo>
                    <a:pt x="17023" y="2285"/>
                    <a:pt x="17439" y="2101"/>
                    <a:pt x="17840" y="1901"/>
                  </a:cubicBezTo>
                  <a:cubicBezTo>
                    <a:pt x="18368" y="1652"/>
                    <a:pt x="18512" y="1428"/>
                    <a:pt x="18760" y="924"/>
                  </a:cubicBezTo>
                  <a:cubicBezTo>
                    <a:pt x="18857" y="732"/>
                    <a:pt x="18969" y="531"/>
                    <a:pt x="19145" y="403"/>
                  </a:cubicBezTo>
                  <a:cubicBezTo>
                    <a:pt x="19322" y="282"/>
                    <a:pt x="19534" y="240"/>
                    <a:pt x="19747" y="240"/>
                  </a:cubicBezTo>
                  <a:close/>
                  <a:moveTo>
                    <a:pt x="34735" y="6728"/>
                  </a:moveTo>
                  <a:cubicBezTo>
                    <a:pt x="34820" y="6728"/>
                    <a:pt x="34915" y="6741"/>
                    <a:pt x="35022" y="6769"/>
                  </a:cubicBezTo>
                  <a:cubicBezTo>
                    <a:pt x="36359" y="7153"/>
                    <a:pt x="36863" y="8666"/>
                    <a:pt x="37256" y="9851"/>
                  </a:cubicBezTo>
                  <a:cubicBezTo>
                    <a:pt x="37928" y="12597"/>
                    <a:pt x="37416" y="15728"/>
                    <a:pt x="36015" y="18178"/>
                  </a:cubicBezTo>
                  <a:cubicBezTo>
                    <a:pt x="36015" y="18042"/>
                    <a:pt x="36015" y="17906"/>
                    <a:pt x="36007" y="17762"/>
                  </a:cubicBezTo>
                  <a:cubicBezTo>
                    <a:pt x="35991" y="17097"/>
                    <a:pt x="35959" y="16433"/>
                    <a:pt x="35887" y="15768"/>
                  </a:cubicBezTo>
                  <a:cubicBezTo>
                    <a:pt x="35791" y="14847"/>
                    <a:pt x="35606" y="13935"/>
                    <a:pt x="35398" y="13030"/>
                  </a:cubicBezTo>
                  <a:cubicBezTo>
                    <a:pt x="35246" y="12365"/>
                    <a:pt x="35054" y="11709"/>
                    <a:pt x="34806" y="11076"/>
                  </a:cubicBezTo>
                  <a:cubicBezTo>
                    <a:pt x="34750" y="10924"/>
                    <a:pt x="34686" y="10772"/>
                    <a:pt x="34606" y="10628"/>
                  </a:cubicBezTo>
                  <a:cubicBezTo>
                    <a:pt x="34582" y="10580"/>
                    <a:pt x="34558" y="10532"/>
                    <a:pt x="34518" y="10500"/>
                  </a:cubicBezTo>
                  <a:cubicBezTo>
                    <a:pt x="34509" y="10496"/>
                    <a:pt x="34500" y="10495"/>
                    <a:pt x="34492" y="10495"/>
                  </a:cubicBezTo>
                  <a:cubicBezTo>
                    <a:pt x="34461" y="10495"/>
                    <a:pt x="34436" y="10515"/>
                    <a:pt x="34429" y="10540"/>
                  </a:cubicBezTo>
                  <a:cubicBezTo>
                    <a:pt x="34421" y="10572"/>
                    <a:pt x="34437" y="10596"/>
                    <a:pt x="34445" y="10620"/>
                  </a:cubicBezTo>
                  <a:cubicBezTo>
                    <a:pt x="34469" y="10700"/>
                    <a:pt x="34502" y="10772"/>
                    <a:pt x="34526" y="10844"/>
                  </a:cubicBezTo>
                  <a:cubicBezTo>
                    <a:pt x="34646" y="11148"/>
                    <a:pt x="34750" y="11452"/>
                    <a:pt x="34846" y="11765"/>
                  </a:cubicBezTo>
                  <a:cubicBezTo>
                    <a:pt x="35158" y="12774"/>
                    <a:pt x="35366" y="13814"/>
                    <a:pt x="35542" y="14863"/>
                  </a:cubicBezTo>
                  <a:cubicBezTo>
                    <a:pt x="35686" y="15744"/>
                    <a:pt x="35751" y="16649"/>
                    <a:pt x="35775" y="17546"/>
                  </a:cubicBezTo>
                  <a:cubicBezTo>
                    <a:pt x="34998" y="16625"/>
                    <a:pt x="34117" y="15800"/>
                    <a:pt x="33397" y="14839"/>
                  </a:cubicBezTo>
                  <a:cubicBezTo>
                    <a:pt x="32364" y="13446"/>
                    <a:pt x="31443" y="11869"/>
                    <a:pt x="31131" y="10139"/>
                  </a:cubicBezTo>
                  <a:cubicBezTo>
                    <a:pt x="30959" y="8732"/>
                    <a:pt x="31419" y="7598"/>
                    <a:pt x="32783" y="7598"/>
                  </a:cubicBezTo>
                  <a:cubicBezTo>
                    <a:pt x="32948" y="7598"/>
                    <a:pt x="33125" y="7615"/>
                    <a:pt x="33317" y="7649"/>
                  </a:cubicBezTo>
                  <a:cubicBezTo>
                    <a:pt x="33352" y="7655"/>
                    <a:pt x="33385" y="7657"/>
                    <a:pt x="33417" y="7657"/>
                  </a:cubicBezTo>
                  <a:cubicBezTo>
                    <a:pt x="34020" y="7657"/>
                    <a:pt x="34002" y="6728"/>
                    <a:pt x="34735" y="6728"/>
                  </a:cubicBezTo>
                  <a:close/>
                  <a:moveTo>
                    <a:pt x="5588" y="12704"/>
                  </a:moveTo>
                  <a:cubicBezTo>
                    <a:pt x="6643" y="12704"/>
                    <a:pt x="7773" y="12946"/>
                    <a:pt x="8408" y="13150"/>
                  </a:cubicBezTo>
                  <a:cubicBezTo>
                    <a:pt x="11242" y="13975"/>
                    <a:pt x="13868" y="15464"/>
                    <a:pt x="16775" y="16032"/>
                  </a:cubicBezTo>
                  <a:cubicBezTo>
                    <a:pt x="16399" y="16088"/>
                    <a:pt x="16030" y="16152"/>
                    <a:pt x="15654" y="16192"/>
                  </a:cubicBezTo>
                  <a:cubicBezTo>
                    <a:pt x="14933" y="16280"/>
                    <a:pt x="14189" y="16329"/>
                    <a:pt x="13460" y="16337"/>
                  </a:cubicBezTo>
                  <a:cubicBezTo>
                    <a:pt x="13052" y="16345"/>
                    <a:pt x="12643" y="16345"/>
                    <a:pt x="12235" y="16345"/>
                  </a:cubicBezTo>
                  <a:cubicBezTo>
                    <a:pt x="12224" y="16346"/>
                    <a:pt x="12213" y="16346"/>
                    <a:pt x="12202" y="16346"/>
                  </a:cubicBezTo>
                  <a:cubicBezTo>
                    <a:pt x="12180" y="16346"/>
                    <a:pt x="12157" y="16345"/>
                    <a:pt x="12135" y="16345"/>
                  </a:cubicBezTo>
                  <a:cubicBezTo>
                    <a:pt x="12082" y="16345"/>
                    <a:pt x="12032" y="16352"/>
                    <a:pt x="12003" y="16401"/>
                  </a:cubicBezTo>
                  <a:cubicBezTo>
                    <a:pt x="11964" y="16535"/>
                    <a:pt x="12078" y="16559"/>
                    <a:pt x="12214" y="16559"/>
                  </a:cubicBezTo>
                  <a:cubicBezTo>
                    <a:pt x="12288" y="16559"/>
                    <a:pt x="12368" y="16552"/>
                    <a:pt x="12433" y="16552"/>
                  </a:cubicBezTo>
                  <a:cubicBezTo>
                    <a:pt x="12469" y="16552"/>
                    <a:pt x="12500" y="16554"/>
                    <a:pt x="12523" y="16561"/>
                  </a:cubicBezTo>
                  <a:cubicBezTo>
                    <a:pt x="12659" y="16563"/>
                    <a:pt x="12796" y="16564"/>
                    <a:pt x="12933" y="16564"/>
                  </a:cubicBezTo>
                  <a:cubicBezTo>
                    <a:pt x="13264" y="16564"/>
                    <a:pt x="13596" y="16558"/>
                    <a:pt x="13924" y="16553"/>
                  </a:cubicBezTo>
                  <a:cubicBezTo>
                    <a:pt x="15061" y="16529"/>
                    <a:pt x="16174" y="16377"/>
                    <a:pt x="17287" y="16168"/>
                  </a:cubicBezTo>
                  <a:lnTo>
                    <a:pt x="17287" y="16168"/>
                  </a:lnTo>
                  <a:cubicBezTo>
                    <a:pt x="15806" y="17746"/>
                    <a:pt x="14237" y="19395"/>
                    <a:pt x="12139" y="20116"/>
                  </a:cubicBezTo>
                  <a:cubicBezTo>
                    <a:pt x="11314" y="20396"/>
                    <a:pt x="10458" y="20572"/>
                    <a:pt x="9609" y="20740"/>
                  </a:cubicBezTo>
                  <a:cubicBezTo>
                    <a:pt x="9076" y="20832"/>
                    <a:pt x="8537" y="20941"/>
                    <a:pt x="7997" y="20941"/>
                  </a:cubicBezTo>
                  <a:cubicBezTo>
                    <a:pt x="7881" y="20941"/>
                    <a:pt x="7764" y="20936"/>
                    <a:pt x="7647" y="20924"/>
                  </a:cubicBezTo>
                  <a:cubicBezTo>
                    <a:pt x="6558" y="20788"/>
                    <a:pt x="5445" y="20452"/>
                    <a:pt x="4517" y="19859"/>
                  </a:cubicBezTo>
                  <a:cubicBezTo>
                    <a:pt x="3932" y="19347"/>
                    <a:pt x="3324" y="18755"/>
                    <a:pt x="3068" y="18010"/>
                  </a:cubicBezTo>
                  <a:cubicBezTo>
                    <a:pt x="2827" y="17281"/>
                    <a:pt x="3172" y="16553"/>
                    <a:pt x="3548" y="15944"/>
                  </a:cubicBezTo>
                  <a:cubicBezTo>
                    <a:pt x="3812" y="15544"/>
                    <a:pt x="3652" y="15200"/>
                    <a:pt x="3412" y="14839"/>
                  </a:cubicBezTo>
                  <a:cubicBezTo>
                    <a:pt x="3228" y="14503"/>
                    <a:pt x="3068" y="14095"/>
                    <a:pt x="3212" y="13718"/>
                  </a:cubicBezTo>
                  <a:cubicBezTo>
                    <a:pt x="3545" y="12948"/>
                    <a:pt x="4529" y="12704"/>
                    <a:pt x="5588" y="12704"/>
                  </a:cubicBezTo>
                  <a:close/>
                  <a:moveTo>
                    <a:pt x="46546" y="11981"/>
                  </a:moveTo>
                  <a:cubicBezTo>
                    <a:pt x="46706" y="11981"/>
                    <a:pt x="46874" y="12030"/>
                    <a:pt x="47032" y="12133"/>
                  </a:cubicBezTo>
                  <a:cubicBezTo>
                    <a:pt x="48041" y="12750"/>
                    <a:pt x="48529" y="13910"/>
                    <a:pt x="48937" y="14975"/>
                  </a:cubicBezTo>
                  <a:cubicBezTo>
                    <a:pt x="49610" y="16817"/>
                    <a:pt x="49770" y="18819"/>
                    <a:pt x="49578" y="20772"/>
                  </a:cubicBezTo>
                  <a:cubicBezTo>
                    <a:pt x="49522" y="21309"/>
                    <a:pt x="49434" y="21845"/>
                    <a:pt x="49322" y="22382"/>
                  </a:cubicBezTo>
                  <a:cubicBezTo>
                    <a:pt x="49426" y="21613"/>
                    <a:pt x="49450" y="20836"/>
                    <a:pt x="49434" y="20060"/>
                  </a:cubicBezTo>
                  <a:cubicBezTo>
                    <a:pt x="49426" y="19675"/>
                    <a:pt x="49410" y="19283"/>
                    <a:pt x="49386" y="18899"/>
                  </a:cubicBezTo>
                  <a:cubicBezTo>
                    <a:pt x="49378" y="18706"/>
                    <a:pt x="49362" y="18514"/>
                    <a:pt x="49346" y="18322"/>
                  </a:cubicBezTo>
                  <a:cubicBezTo>
                    <a:pt x="49338" y="18270"/>
                    <a:pt x="49290" y="18225"/>
                    <a:pt x="49238" y="18225"/>
                  </a:cubicBezTo>
                  <a:cubicBezTo>
                    <a:pt x="49234" y="18225"/>
                    <a:pt x="49230" y="18225"/>
                    <a:pt x="49226" y="18226"/>
                  </a:cubicBezTo>
                  <a:cubicBezTo>
                    <a:pt x="49162" y="18234"/>
                    <a:pt x="49122" y="18282"/>
                    <a:pt x="49130" y="18346"/>
                  </a:cubicBezTo>
                  <a:cubicBezTo>
                    <a:pt x="49130" y="18434"/>
                    <a:pt x="49138" y="18522"/>
                    <a:pt x="49138" y="18610"/>
                  </a:cubicBezTo>
                  <a:cubicBezTo>
                    <a:pt x="49178" y="19179"/>
                    <a:pt x="49210" y="19755"/>
                    <a:pt x="49210" y="20332"/>
                  </a:cubicBezTo>
                  <a:cubicBezTo>
                    <a:pt x="49226" y="21197"/>
                    <a:pt x="49154" y="22069"/>
                    <a:pt x="49034" y="22926"/>
                  </a:cubicBezTo>
                  <a:cubicBezTo>
                    <a:pt x="48961" y="23374"/>
                    <a:pt x="48849" y="23807"/>
                    <a:pt x="48729" y="24255"/>
                  </a:cubicBezTo>
                  <a:cubicBezTo>
                    <a:pt x="48721" y="24271"/>
                    <a:pt x="48713" y="24295"/>
                    <a:pt x="48705" y="24311"/>
                  </a:cubicBezTo>
                  <a:cubicBezTo>
                    <a:pt x="48545" y="22710"/>
                    <a:pt x="48209" y="21132"/>
                    <a:pt x="47664" y="19611"/>
                  </a:cubicBezTo>
                  <a:cubicBezTo>
                    <a:pt x="47566" y="19331"/>
                    <a:pt x="46625" y="16587"/>
                    <a:pt x="46264" y="16587"/>
                  </a:cubicBezTo>
                  <a:cubicBezTo>
                    <a:pt x="46243" y="16587"/>
                    <a:pt x="46224" y="16597"/>
                    <a:pt x="46207" y="16617"/>
                  </a:cubicBezTo>
                  <a:cubicBezTo>
                    <a:pt x="47472" y="19163"/>
                    <a:pt x="48241" y="21813"/>
                    <a:pt x="48489" y="24535"/>
                  </a:cubicBezTo>
                  <a:cubicBezTo>
                    <a:pt x="47857" y="23510"/>
                    <a:pt x="47184" y="22502"/>
                    <a:pt x="46471" y="21533"/>
                  </a:cubicBezTo>
                  <a:cubicBezTo>
                    <a:pt x="45142" y="19667"/>
                    <a:pt x="42148" y="16056"/>
                    <a:pt x="42860" y="13686"/>
                  </a:cubicBezTo>
                  <a:cubicBezTo>
                    <a:pt x="43013" y="13262"/>
                    <a:pt x="43461" y="12958"/>
                    <a:pt x="43909" y="12942"/>
                  </a:cubicBezTo>
                  <a:cubicBezTo>
                    <a:pt x="43936" y="12940"/>
                    <a:pt x="43962" y="12939"/>
                    <a:pt x="43989" y="12939"/>
                  </a:cubicBezTo>
                  <a:cubicBezTo>
                    <a:pt x="44367" y="12939"/>
                    <a:pt x="44788" y="13135"/>
                    <a:pt x="45157" y="13135"/>
                  </a:cubicBezTo>
                  <a:cubicBezTo>
                    <a:pt x="45255" y="13135"/>
                    <a:pt x="45349" y="13121"/>
                    <a:pt x="45439" y="13086"/>
                  </a:cubicBezTo>
                  <a:cubicBezTo>
                    <a:pt x="45655" y="12958"/>
                    <a:pt x="45703" y="12693"/>
                    <a:pt x="45823" y="12493"/>
                  </a:cubicBezTo>
                  <a:cubicBezTo>
                    <a:pt x="45964" y="12158"/>
                    <a:pt x="46242" y="11981"/>
                    <a:pt x="46546" y="11981"/>
                  </a:cubicBezTo>
                  <a:close/>
                  <a:moveTo>
                    <a:pt x="22452" y="21239"/>
                  </a:moveTo>
                  <a:cubicBezTo>
                    <a:pt x="23074" y="21239"/>
                    <a:pt x="23700" y="21351"/>
                    <a:pt x="24301" y="21493"/>
                  </a:cubicBezTo>
                  <a:cubicBezTo>
                    <a:pt x="25238" y="21733"/>
                    <a:pt x="26143" y="22037"/>
                    <a:pt x="27039" y="22406"/>
                  </a:cubicBezTo>
                  <a:cubicBezTo>
                    <a:pt x="27912" y="22758"/>
                    <a:pt x="28769" y="23158"/>
                    <a:pt x="29601" y="23591"/>
                  </a:cubicBezTo>
                  <a:cubicBezTo>
                    <a:pt x="30546" y="24063"/>
                    <a:pt x="31451" y="24615"/>
                    <a:pt x="32444" y="24984"/>
                  </a:cubicBezTo>
                  <a:cubicBezTo>
                    <a:pt x="32636" y="25048"/>
                    <a:pt x="32836" y="25112"/>
                    <a:pt x="33036" y="25168"/>
                  </a:cubicBezTo>
                  <a:cubicBezTo>
                    <a:pt x="32244" y="25296"/>
                    <a:pt x="31443" y="25416"/>
                    <a:pt x="30650" y="25512"/>
                  </a:cubicBezTo>
                  <a:cubicBezTo>
                    <a:pt x="29690" y="25624"/>
                    <a:pt x="28729" y="25720"/>
                    <a:pt x="27760" y="25760"/>
                  </a:cubicBezTo>
                  <a:cubicBezTo>
                    <a:pt x="27280" y="25780"/>
                    <a:pt x="26799" y="25784"/>
                    <a:pt x="26319" y="25784"/>
                  </a:cubicBezTo>
                  <a:cubicBezTo>
                    <a:pt x="25998" y="25784"/>
                    <a:pt x="25678" y="25783"/>
                    <a:pt x="25358" y="25783"/>
                  </a:cubicBezTo>
                  <a:cubicBezTo>
                    <a:pt x="25198" y="25783"/>
                    <a:pt x="25038" y="25783"/>
                    <a:pt x="24878" y="25784"/>
                  </a:cubicBezTo>
                  <a:cubicBezTo>
                    <a:pt x="24872" y="25783"/>
                    <a:pt x="24866" y="25782"/>
                    <a:pt x="24861" y="25782"/>
                  </a:cubicBezTo>
                  <a:cubicBezTo>
                    <a:pt x="24832" y="25782"/>
                    <a:pt x="24803" y="25798"/>
                    <a:pt x="24789" y="25824"/>
                  </a:cubicBezTo>
                  <a:cubicBezTo>
                    <a:pt x="24789" y="25840"/>
                    <a:pt x="24781" y="25848"/>
                    <a:pt x="24781" y="25856"/>
                  </a:cubicBezTo>
                  <a:cubicBezTo>
                    <a:pt x="24788" y="25908"/>
                    <a:pt x="24825" y="25933"/>
                    <a:pt x="24864" y="25933"/>
                  </a:cubicBezTo>
                  <a:cubicBezTo>
                    <a:pt x="24874" y="25933"/>
                    <a:pt x="24884" y="25932"/>
                    <a:pt x="24894" y="25928"/>
                  </a:cubicBezTo>
                  <a:cubicBezTo>
                    <a:pt x="25374" y="25952"/>
                    <a:pt x="25862" y="25969"/>
                    <a:pt x="26343" y="25977"/>
                  </a:cubicBezTo>
                  <a:cubicBezTo>
                    <a:pt x="26479" y="25978"/>
                    <a:pt x="26616" y="25978"/>
                    <a:pt x="26752" y="25978"/>
                  </a:cubicBezTo>
                  <a:cubicBezTo>
                    <a:pt x="27537" y="25978"/>
                    <a:pt x="28320" y="25957"/>
                    <a:pt x="29097" y="25888"/>
                  </a:cubicBezTo>
                  <a:cubicBezTo>
                    <a:pt x="30234" y="25792"/>
                    <a:pt x="31371" y="25656"/>
                    <a:pt x="32492" y="25488"/>
                  </a:cubicBezTo>
                  <a:lnTo>
                    <a:pt x="32492" y="25488"/>
                  </a:lnTo>
                  <a:cubicBezTo>
                    <a:pt x="31979" y="25712"/>
                    <a:pt x="31483" y="25969"/>
                    <a:pt x="30971" y="26201"/>
                  </a:cubicBezTo>
                  <a:cubicBezTo>
                    <a:pt x="30138" y="26553"/>
                    <a:pt x="29297" y="26897"/>
                    <a:pt x="28440" y="27218"/>
                  </a:cubicBezTo>
                  <a:cubicBezTo>
                    <a:pt x="27408" y="27594"/>
                    <a:pt x="26335" y="27874"/>
                    <a:pt x="25246" y="28082"/>
                  </a:cubicBezTo>
                  <a:cubicBezTo>
                    <a:pt x="24506" y="28236"/>
                    <a:pt x="23740" y="28333"/>
                    <a:pt x="22977" y="28333"/>
                  </a:cubicBezTo>
                  <a:cubicBezTo>
                    <a:pt x="21988" y="28333"/>
                    <a:pt x="21006" y="28170"/>
                    <a:pt x="20098" y="27754"/>
                  </a:cubicBezTo>
                  <a:cubicBezTo>
                    <a:pt x="19585" y="27514"/>
                    <a:pt x="19081" y="27178"/>
                    <a:pt x="18768" y="26689"/>
                  </a:cubicBezTo>
                  <a:cubicBezTo>
                    <a:pt x="18304" y="25969"/>
                    <a:pt x="18616" y="25176"/>
                    <a:pt x="19105" y="24567"/>
                  </a:cubicBezTo>
                  <a:cubicBezTo>
                    <a:pt x="19281" y="24335"/>
                    <a:pt x="19481" y="24119"/>
                    <a:pt x="19665" y="23887"/>
                  </a:cubicBezTo>
                  <a:cubicBezTo>
                    <a:pt x="19817" y="23703"/>
                    <a:pt x="19913" y="23470"/>
                    <a:pt x="19873" y="23230"/>
                  </a:cubicBezTo>
                  <a:cubicBezTo>
                    <a:pt x="19849" y="22982"/>
                    <a:pt x="19801" y="22734"/>
                    <a:pt x="19841" y="22494"/>
                  </a:cubicBezTo>
                  <a:cubicBezTo>
                    <a:pt x="20034" y="21885"/>
                    <a:pt x="20698" y="21557"/>
                    <a:pt x="21275" y="21397"/>
                  </a:cubicBezTo>
                  <a:cubicBezTo>
                    <a:pt x="21661" y="21285"/>
                    <a:pt x="22056" y="21239"/>
                    <a:pt x="22452" y="21239"/>
                  </a:cubicBezTo>
                  <a:close/>
                  <a:moveTo>
                    <a:pt x="37431" y="30603"/>
                  </a:moveTo>
                  <a:cubicBezTo>
                    <a:pt x="37982" y="30603"/>
                    <a:pt x="38533" y="30627"/>
                    <a:pt x="39081" y="30668"/>
                  </a:cubicBezTo>
                  <a:cubicBezTo>
                    <a:pt x="39866" y="30740"/>
                    <a:pt x="40651" y="30901"/>
                    <a:pt x="41435" y="31005"/>
                  </a:cubicBezTo>
                  <a:cubicBezTo>
                    <a:pt x="39858" y="31813"/>
                    <a:pt x="38225" y="32510"/>
                    <a:pt x="36535" y="33030"/>
                  </a:cubicBezTo>
                  <a:cubicBezTo>
                    <a:pt x="36445" y="33137"/>
                    <a:pt x="36476" y="33181"/>
                    <a:pt x="36588" y="33181"/>
                  </a:cubicBezTo>
                  <a:cubicBezTo>
                    <a:pt x="37116" y="33181"/>
                    <a:pt x="39454" y="32202"/>
                    <a:pt x="39586" y="32150"/>
                  </a:cubicBezTo>
                  <a:cubicBezTo>
                    <a:pt x="40306" y="31837"/>
                    <a:pt x="41003" y="31485"/>
                    <a:pt x="41699" y="31133"/>
                  </a:cubicBezTo>
                  <a:lnTo>
                    <a:pt x="41699" y="31133"/>
                  </a:lnTo>
                  <a:cubicBezTo>
                    <a:pt x="41667" y="31173"/>
                    <a:pt x="41635" y="31221"/>
                    <a:pt x="41603" y="31261"/>
                  </a:cubicBezTo>
                  <a:cubicBezTo>
                    <a:pt x="41600" y="31260"/>
                    <a:pt x="41597" y="31260"/>
                    <a:pt x="41594" y="31260"/>
                  </a:cubicBezTo>
                  <a:cubicBezTo>
                    <a:pt x="41521" y="31260"/>
                    <a:pt x="41409" y="31431"/>
                    <a:pt x="41355" y="31477"/>
                  </a:cubicBezTo>
                  <a:cubicBezTo>
                    <a:pt x="41299" y="31549"/>
                    <a:pt x="41235" y="31613"/>
                    <a:pt x="41171" y="31685"/>
                  </a:cubicBezTo>
                  <a:cubicBezTo>
                    <a:pt x="40955" y="31933"/>
                    <a:pt x="40723" y="32174"/>
                    <a:pt x="40498" y="32414"/>
                  </a:cubicBezTo>
                  <a:cubicBezTo>
                    <a:pt x="40042" y="32918"/>
                    <a:pt x="39538" y="33391"/>
                    <a:pt x="38985" y="33799"/>
                  </a:cubicBezTo>
                  <a:cubicBezTo>
                    <a:pt x="38697" y="34007"/>
                    <a:pt x="38401" y="34191"/>
                    <a:pt x="38096" y="34375"/>
                  </a:cubicBezTo>
                  <a:cubicBezTo>
                    <a:pt x="37792" y="34560"/>
                    <a:pt x="37472" y="34712"/>
                    <a:pt x="37168" y="34904"/>
                  </a:cubicBezTo>
                  <a:cubicBezTo>
                    <a:pt x="37088" y="34952"/>
                    <a:pt x="37120" y="35088"/>
                    <a:pt x="37216" y="35096"/>
                  </a:cubicBezTo>
                  <a:cubicBezTo>
                    <a:pt x="37220" y="35097"/>
                    <a:pt x="37225" y="35097"/>
                    <a:pt x="37230" y="35097"/>
                  </a:cubicBezTo>
                  <a:cubicBezTo>
                    <a:pt x="37297" y="35097"/>
                    <a:pt x="37364" y="35046"/>
                    <a:pt x="37424" y="35016"/>
                  </a:cubicBezTo>
                  <a:cubicBezTo>
                    <a:pt x="38016" y="34696"/>
                    <a:pt x="38601" y="34359"/>
                    <a:pt x="39145" y="33967"/>
                  </a:cubicBezTo>
                  <a:cubicBezTo>
                    <a:pt x="39562" y="33647"/>
                    <a:pt x="39970" y="33295"/>
                    <a:pt x="40330" y="32910"/>
                  </a:cubicBezTo>
                  <a:cubicBezTo>
                    <a:pt x="40442" y="32790"/>
                    <a:pt x="40547" y="32678"/>
                    <a:pt x="40659" y="32558"/>
                  </a:cubicBezTo>
                  <a:lnTo>
                    <a:pt x="40659" y="32558"/>
                  </a:lnTo>
                  <a:cubicBezTo>
                    <a:pt x="39602" y="33903"/>
                    <a:pt x="38489" y="34912"/>
                    <a:pt x="36639" y="35649"/>
                  </a:cubicBezTo>
                  <a:cubicBezTo>
                    <a:pt x="35913" y="35936"/>
                    <a:pt x="34830" y="36287"/>
                    <a:pt x="33866" y="36287"/>
                  </a:cubicBezTo>
                  <a:cubicBezTo>
                    <a:pt x="33300" y="36287"/>
                    <a:pt x="32776" y="36166"/>
                    <a:pt x="32388" y="35841"/>
                  </a:cubicBezTo>
                  <a:cubicBezTo>
                    <a:pt x="31539" y="35016"/>
                    <a:pt x="32188" y="34327"/>
                    <a:pt x="31891" y="33983"/>
                  </a:cubicBezTo>
                  <a:cubicBezTo>
                    <a:pt x="31459" y="33687"/>
                    <a:pt x="30746" y="33335"/>
                    <a:pt x="31003" y="32686"/>
                  </a:cubicBezTo>
                  <a:cubicBezTo>
                    <a:pt x="31603" y="31509"/>
                    <a:pt x="33469" y="31093"/>
                    <a:pt x="34662" y="30837"/>
                  </a:cubicBezTo>
                  <a:cubicBezTo>
                    <a:pt x="35576" y="30671"/>
                    <a:pt x="36503" y="30603"/>
                    <a:pt x="37431" y="30603"/>
                  </a:cubicBezTo>
                  <a:close/>
                  <a:moveTo>
                    <a:pt x="19759" y="0"/>
                  </a:moveTo>
                  <a:cubicBezTo>
                    <a:pt x="19498" y="0"/>
                    <a:pt x="19244" y="56"/>
                    <a:pt x="19025" y="195"/>
                  </a:cubicBezTo>
                  <a:cubicBezTo>
                    <a:pt x="18744" y="387"/>
                    <a:pt x="18592" y="716"/>
                    <a:pt x="18440" y="1012"/>
                  </a:cubicBezTo>
                  <a:cubicBezTo>
                    <a:pt x="18352" y="1196"/>
                    <a:pt x="18232" y="1380"/>
                    <a:pt x="18056" y="1500"/>
                  </a:cubicBezTo>
                  <a:cubicBezTo>
                    <a:pt x="17744" y="1700"/>
                    <a:pt x="17391" y="1836"/>
                    <a:pt x="17055" y="2013"/>
                  </a:cubicBezTo>
                  <a:cubicBezTo>
                    <a:pt x="16286" y="2389"/>
                    <a:pt x="15566" y="2933"/>
                    <a:pt x="15166" y="3710"/>
                  </a:cubicBezTo>
                  <a:cubicBezTo>
                    <a:pt x="14469" y="5055"/>
                    <a:pt x="14973" y="6584"/>
                    <a:pt x="15918" y="7665"/>
                  </a:cubicBezTo>
                  <a:cubicBezTo>
                    <a:pt x="16983" y="8898"/>
                    <a:pt x="18448" y="9691"/>
                    <a:pt x="19881" y="10452"/>
                  </a:cubicBezTo>
                  <a:cubicBezTo>
                    <a:pt x="20802" y="10924"/>
                    <a:pt x="21683" y="11468"/>
                    <a:pt x="22532" y="12077"/>
                  </a:cubicBezTo>
                  <a:cubicBezTo>
                    <a:pt x="23204" y="12557"/>
                    <a:pt x="23829" y="13118"/>
                    <a:pt x="24429" y="13694"/>
                  </a:cubicBezTo>
                  <a:cubicBezTo>
                    <a:pt x="24613" y="13862"/>
                    <a:pt x="24789" y="14039"/>
                    <a:pt x="24958" y="14223"/>
                  </a:cubicBezTo>
                  <a:cubicBezTo>
                    <a:pt x="24978" y="14256"/>
                    <a:pt x="25014" y="14273"/>
                    <a:pt x="25049" y="14273"/>
                  </a:cubicBezTo>
                  <a:cubicBezTo>
                    <a:pt x="25056" y="14273"/>
                    <a:pt x="25063" y="14272"/>
                    <a:pt x="25070" y="14271"/>
                  </a:cubicBezTo>
                  <a:cubicBezTo>
                    <a:pt x="25390" y="15168"/>
                    <a:pt x="25662" y="16072"/>
                    <a:pt x="25894" y="16993"/>
                  </a:cubicBezTo>
                  <a:cubicBezTo>
                    <a:pt x="25902" y="17041"/>
                    <a:pt x="25910" y="17089"/>
                    <a:pt x="25926" y="17137"/>
                  </a:cubicBezTo>
                  <a:cubicBezTo>
                    <a:pt x="24573" y="16441"/>
                    <a:pt x="23228" y="15760"/>
                    <a:pt x="21883" y="15063"/>
                  </a:cubicBezTo>
                  <a:cubicBezTo>
                    <a:pt x="21868" y="15012"/>
                    <a:pt x="21814" y="14974"/>
                    <a:pt x="21731" y="14974"/>
                  </a:cubicBezTo>
                  <a:cubicBezTo>
                    <a:pt x="21723" y="14974"/>
                    <a:pt x="21715" y="14975"/>
                    <a:pt x="21707" y="14975"/>
                  </a:cubicBezTo>
                  <a:cubicBezTo>
                    <a:pt x="19305" y="13750"/>
                    <a:pt x="16911" y="12509"/>
                    <a:pt x="14541" y="11220"/>
                  </a:cubicBezTo>
                  <a:cubicBezTo>
                    <a:pt x="14509" y="11188"/>
                    <a:pt x="14485" y="11156"/>
                    <a:pt x="14461" y="11124"/>
                  </a:cubicBezTo>
                  <a:cubicBezTo>
                    <a:pt x="14165" y="10788"/>
                    <a:pt x="13868" y="10444"/>
                    <a:pt x="13580" y="10091"/>
                  </a:cubicBezTo>
                  <a:cubicBezTo>
                    <a:pt x="12964" y="9347"/>
                    <a:pt x="12459" y="8506"/>
                    <a:pt x="11971" y="7673"/>
                  </a:cubicBezTo>
                  <a:cubicBezTo>
                    <a:pt x="10762" y="5616"/>
                    <a:pt x="9649" y="3342"/>
                    <a:pt x="7647" y="1925"/>
                  </a:cubicBezTo>
                  <a:cubicBezTo>
                    <a:pt x="7050" y="1502"/>
                    <a:pt x="6314" y="1209"/>
                    <a:pt x="5591" y="1209"/>
                  </a:cubicBezTo>
                  <a:cubicBezTo>
                    <a:pt x="5150" y="1209"/>
                    <a:pt x="4714" y="1318"/>
                    <a:pt x="4317" y="1572"/>
                  </a:cubicBezTo>
                  <a:cubicBezTo>
                    <a:pt x="3884" y="1828"/>
                    <a:pt x="3564" y="2237"/>
                    <a:pt x="3404" y="2701"/>
                  </a:cubicBezTo>
                  <a:cubicBezTo>
                    <a:pt x="3308" y="2941"/>
                    <a:pt x="3276" y="3222"/>
                    <a:pt x="3076" y="3398"/>
                  </a:cubicBezTo>
                  <a:cubicBezTo>
                    <a:pt x="2339" y="3862"/>
                    <a:pt x="1370" y="4046"/>
                    <a:pt x="858" y="4823"/>
                  </a:cubicBezTo>
                  <a:cubicBezTo>
                    <a:pt x="1" y="6080"/>
                    <a:pt x="642" y="7753"/>
                    <a:pt x="1770" y="8610"/>
                  </a:cubicBezTo>
                  <a:cubicBezTo>
                    <a:pt x="4052" y="10372"/>
                    <a:pt x="7263" y="10756"/>
                    <a:pt x="10049" y="11068"/>
                  </a:cubicBezTo>
                  <a:cubicBezTo>
                    <a:pt x="11338" y="11196"/>
                    <a:pt x="12619" y="11332"/>
                    <a:pt x="13900" y="11525"/>
                  </a:cubicBezTo>
                  <a:cubicBezTo>
                    <a:pt x="14133" y="11557"/>
                    <a:pt x="14405" y="11629"/>
                    <a:pt x="14645" y="11677"/>
                  </a:cubicBezTo>
                  <a:cubicBezTo>
                    <a:pt x="14709" y="11677"/>
                    <a:pt x="14741" y="11653"/>
                    <a:pt x="14757" y="11613"/>
                  </a:cubicBezTo>
                  <a:cubicBezTo>
                    <a:pt x="16094" y="12341"/>
                    <a:pt x="17447" y="13030"/>
                    <a:pt x="18801" y="13718"/>
                  </a:cubicBezTo>
                  <a:cubicBezTo>
                    <a:pt x="19649" y="14167"/>
                    <a:pt x="20506" y="14615"/>
                    <a:pt x="21355" y="15055"/>
                  </a:cubicBezTo>
                  <a:cubicBezTo>
                    <a:pt x="20026" y="15344"/>
                    <a:pt x="18696" y="15672"/>
                    <a:pt x="17351" y="15920"/>
                  </a:cubicBezTo>
                  <a:cubicBezTo>
                    <a:pt x="17271" y="15912"/>
                    <a:pt x="17191" y="15904"/>
                    <a:pt x="17135" y="15888"/>
                  </a:cubicBezTo>
                  <a:cubicBezTo>
                    <a:pt x="16535" y="15768"/>
                    <a:pt x="15950" y="15616"/>
                    <a:pt x="15358" y="15440"/>
                  </a:cubicBezTo>
                  <a:cubicBezTo>
                    <a:pt x="13380" y="14831"/>
                    <a:pt x="11498" y="13959"/>
                    <a:pt x="9561" y="13262"/>
                  </a:cubicBezTo>
                  <a:cubicBezTo>
                    <a:pt x="8323" y="12844"/>
                    <a:pt x="7052" y="12467"/>
                    <a:pt x="5741" y="12467"/>
                  </a:cubicBezTo>
                  <a:cubicBezTo>
                    <a:pt x="5619" y="12467"/>
                    <a:pt x="5496" y="12470"/>
                    <a:pt x="5373" y="12477"/>
                  </a:cubicBezTo>
                  <a:cubicBezTo>
                    <a:pt x="4589" y="12525"/>
                    <a:pt x="3652" y="12629"/>
                    <a:pt x="3156" y="13318"/>
                  </a:cubicBezTo>
                  <a:cubicBezTo>
                    <a:pt x="2787" y="13782"/>
                    <a:pt x="2899" y="14415"/>
                    <a:pt x="3164" y="14895"/>
                  </a:cubicBezTo>
                  <a:cubicBezTo>
                    <a:pt x="3252" y="15095"/>
                    <a:pt x="3452" y="15280"/>
                    <a:pt x="3452" y="15512"/>
                  </a:cubicBezTo>
                  <a:cubicBezTo>
                    <a:pt x="3380" y="15848"/>
                    <a:pt x="3132" y="16120"/>
                    <a:pt x="2995" y="16441"/>
                  </a:cubicBezTo>
                  <a:cubicBezTo>
                    <a:pt x="2723" y="16993"/>
                    <a:pt x="2651" y="17658"/>
                    <a:pt x="2891" y="18242"/>
                  </a:cubicBezTo>
                  <a:cubicBezTo>
                    <a:pt x="3212" y="18971"/>
                    <a:pt x="3804" y="19579"/>
                    <a:pt x="4413" y="20076"/>
                  </a:cubicBezTo>
                  <a:cubicBezTo>
                    <a:pt x="5349" y="20660"/>
                    <a:pt x="6438" y="21004"/>
                    <a:pt x="7527" y="21149"/>
                  </a:cubicBezTo>
                  <a:cubicBezTo>
                    <a:pt x="7681" y="21169"/>
                    <a:pt x="7836" y="21178"/>
                    <a:pt x="7991" y="21178"/>
                  </a:cubicBezTo>
                  <a:cubicBezTo>
                    <a:pt x="8434" y="21178"/>
                    <a:pt x="8880" y="21105"/>
                    <a:pt x="9313" y="21028"/>
                  </a:cubicBezTo>
                  <a:cubicBezTo>
                    <a:pt x="10305" y="20852"/>
                    <a:pt x="11298" y="20644"/>
                    <a:pt x="12259" y="20324"/>
                  </a:cubicBezTo>
                  <a:cubicBezTo>
                    <a:pt x="14445" y="19563"/>
                    <a:pt x="16046" y="17802"/>
                    <a:pt x="17616" y="16184"/>
                  </a:cubicBezTo>
                  <a:cubicBezTo>
                    <a:pt x="17640" y="16152"/>
                    <a:pt x="17656" y="16128"/>
                    <a:pt x="17656" y="16096"/>
                  </a:cubicBezTo>
                  <a:cubicBezTo>
                    <a:pt x="19009" y="15840"/>
                    <a:pt x="20346" y="15512"/>
                    <a:pt x="21683" y="15232"/>
                  </a:cubicBezTo>
                  <a:cubicBezTo>
                    <a:pt x="25982" y="17449"/>
                    <a:pt x="30314" y="19627"/>
                    <a:pt x="34526" y="22013"/>
                  </a:cubicBezTo>
                  <a:cubicBezTo>
                    <a:pt x="34878" y="22213"/>
                    <a:pt x="35222" y="22422"/>
                    <a:pt x="35566" y="22630"/>
                  </a:cubicBezTo>
                  <a:cubicBezTo>
                    <a:pt x="35582" y="22646"/>
                    <a:pt x="35598" y="22662"/>
                    <a:pt x="35622" y="22670"/>
                  </a:cubicBezTo>
                  <a:cubicBezTo>
                    <a:pt x="36367" y="23118"/>
                    <a:pt x="37096" y="23591"/>
                    <a:pt x="37816" y="24079"/>
                  </a:cubicBezTo>
                  <a:cubicBezTo>
                    <a:pt x="37584" y="24143"/>
                    <a:pt x="37352" y="24215"/>
                    <a:pt x="37120" y="24287"/>
                  </a:cubicBezTo>
                  <a:cubicBezTo>
                    <a:pt x="36199" y="24575"/>
                    <a:pt x="35262" y="24792"/>
                    <a:pt x="34309" y="24952"/>
                  </a:cubicBezTo>
                  <a:cubicBezTo>
                    <a:pt x="34037" y="25000"/>
                    <a:pt x="33765" y="25048"/>
                    <a:pt x="33493" y="25088"/>
                  </a:cubicBezTo>
                  <a:cubicBezTo>
                    <a:pt x="33036" y="24976"/>
                    <a:pt x="32588" y="24824"/>
                    <a:pt x="32156" y="24639"/>
                  </a:cubicBezTo>
                  <a:cubicBezTo>
                    <a:pt x="31427" y="24319"/>
                    <a:pt x="30754" y="23935"/>
                    <a:pt x="30050" y="23567"/>
                  </a:cubicBezTo>
                  <a:cubicBezTo>
                    <a:pt x="29257" y="23142"/>
                    <a:pt x="28449" y="22742"/>
                    <a:pt x="27616" y="22398"/>
                  </a:cubicBezTo>
                  <a:cubicBezTo>
                    <a:pt x="26655" y="21989"/>
                    <a:pt x="25670" y="21621"/>
                    <a:pt x="24661" y="21349"/>
                  </a:cubicBezTo>
                  <a:cubicBezTo>
                    <a:pt x="23945" y="21155"/>
                    <a:pt x="23194" y="20999"/>
                    <a:pt x="22447" y="20999"/>
                  </a:cubicBezTo>
                  <a:cubicBezTo>
                    <a:pt x="22050" y="20999"/>
                    <a:pt x="21655" y="21043"/>
                    <a:pt x="21267" y="21149"/>
                  </a:cubicBezTo>
                  <a:cubicBezTo>
                    <a:pt x="20682" y="21309"/>
                    <a:pt x="20066" y="21597"/>
                    <a:pt x="19745" y="22133"/>
                  </a:cubicBezTo>
                  <a:cubicBezTo>
                    <a:pt x="19601" y="22350"/>
                    <a:pt x="19569" y="22606"/>
                    <a:pt x="19593" y="22854"/>
                  </a:cubicBezTo>
                  <a:cubicBezTo>
                    <a:pt x="19601" y="22934"/>
                    <a:pt x="19609" y="23006"/>
                    <a:pt x="19617" y="23078"/>
                  </a:cubicBezTo>
                  <a:cubicBezTo>
                    <a:pt x="19633" y="23222"/>
                    <a:pt x="19665" y="23366"/>
                    <a:pt x="19617" y="23502"/>
                  </a:cubicBezTo>
                  <a:cubicBezTo>
                    <a:pt x="19537" y="23695"/>
                    <a:pt x="19393" y="23839"/>
                    <a:pt x="19265" y="23991"/>
                  </a:cubicBezTo>
                  <a:cubicBezTo>
                    <a:pt x="19185" y="24087"/>
                    <a:pt x="19105" y="24175"/>
                    <a:pt x="19025" y="24271"/>
                  </a:cubicBezTo>
                  <a:cubicBezTo>
                    <a:pt x="18528" y="24864"/>
                    <a:pt x="18104" y="25664"/>
                    <a:pt x="18384" y="26441"/>
                  </a:cubicBezTo>
                  <a:cubicBezTo>
                    <a:pt x="18632" y="27129"/>
                    <a:pt x="19249" y="27602"/>
                    <a:pt x="19881" y="27914"/>
                  </a:cubicBezTo>
                  <a:cubicBezTo>
                    <a:pt x="20839" y="28389"/>
                    <a:pt x="21918" y="28566"/>
                    <a:pt x="22986" y="28566"/>
                  </a:cubicBezTo>
                  <a:cubicBezTo>
                    <a:pt x="23142" y="28566"/>
                    <a:pt x="23297" y="28562"/>
                    <a:pt x="23452" y="28555"/>
                  </a:cubicBezTo>
                  <a:cubicBezTo>
                    <a:pt x="24389" y="28515"/>
                    <a:pt x="25326" y="28322"/>
                    <a:pt x="26239" y="28106"/>
                  </a:cubicBezTo>
                  <a:cubicBezTo>
                    <a:pt x="27872" y="27746"/>
                    <a:pt x="29417" y="27105"/>
                    <a:pt x="30955" y="26465"/>
                  </a:cubicBezTo>
                  <a:cubicBezTo>
                    <a:pt x="31515" y="26209"/>
                    <a:pt x="32067" y="25928"/>
                    <a:pt x="32628" y="25688"/>
                  </a:cubicBezTo>
                  <a:cubicBezTo>
                    <a:pt x="32780" y="25616"/>
                    <a:pt x="32932" y="25560"/>
                    <a:pt x="33084" y="25488"/>
                  </a:cubicBezTo>
                  <a:cubicBezTo>
                    <a:pt x="33124" y="25472"/>
                    <a:pt x="33140" y="25432"/>
                    <a:pt x="33140" y="25384"/>
                  </a:cubicBezTo>
                  <a:cubicBezTo>
                    <a:pt x="33317" y="25360"/>
                    <a:pt x="33485" y="25328"/>
                    <a:pt x="33653" y="25304"/>
                  </a:cubicBezTo>
                  <a:cubicBezTo>
                    <a:pt x="33685" y="25304"/>
                    <a:pt x="33717" y="25304"/>
                    <a:pt x="33749" y="25296"/>
                  </a:cubicBezTo>
                  <a:cubicBezTo>
                    <a:pt x="33757" y="25296"/>
                    <a:pt x="33757" y="25288"/>
                    <a:pt x="33765" y="25280"/>
                  </a:cubicBezTo>
                  <a:cubicBezTo>
                    <a:pt x="33981" y="25248"/>
                    <a:pt x="34205" y="25208"/>
                    <a:pt x="34421" y="25176"/>
                  </a:cubicBezTo>
                  <a:cubicBezTo>
                    <a:pt x="35494" y="24992"/>
                    <a:pt x="36543" y="24727"/>
                    <a:pt x="37584" y="24391"/>
                  </a:cubicBezTo>
                  <a:cubicBezTo>
                    <a:pt x="37744" y="24343"/>
                    <a:pt x="37904" y="24295"/>
                    <a:pt x="38064" y="24247"/>
                  </a:cubicBezTo>
                  <a:cubicBezTo>
                    <a:pt x="40370" y="25808"/>
                    <a:pt x="42596" y="27498"/>
                    <a:pt x="44822" y="29187"/>
                  </a:cubicBezTo>
                  <a:cubicBezTo>
                    <a:pt x="43797" y="29756"/>
                    <a:pt x="42772" y="30308"/>
                    <a:pt x="41731" y="30853"/>
                  </a:cubicBezTo>
                  <a:cubicBezTo>
                    <a:pt x="40266" y="30567"/>
                    <a:pt x="38774" y="30369"/>
                    <a:pt x="37284" y="30369"/>
                  </a:cubicBezTo>
                  <a:cubicBezTo>
                    <a:pt x="36437" y="30369"/>
                    <a:pt x="35591" y="30432"/>
                    <a:pt x="34750" y="30580"/>
                  </a:cubicBezTo>
                  <a:cubicBezTo>
                    <a:pt x="33421" y="30845"/>
                    <a:pt x="31907" y="31189"/>
                    <a:pt x="30979" y="32254"/>
                  </a:cubicBezTo>
                  <a:cubicBezTo>
                    <a:pt x="30458" y="32894"/>
                    <a:pt x="30754" y="33591"/>
                    <a:pt x="31427" y="33959"/>
                  </a:cubicBezTo>
                  <a:cubicBezTo>
                    <a:pt x="31963" y="34247"/>
                    <a:pt x="31635" y="34279"/>
                    <a:pt x="31675" y="34808"/>
                  </a:cubicBezTo>
                  <a:cubicBezTo>
                    <a:pt x="31807" y="36080"/>
                    <a:pt x="32699" y="36526"/>
                    <a:pt x="33826" y="36526"/>
                  </a:cubicBezTo>
                  <a:cubicBezTo>
                    <a:pt x="35564" y="36526"/>
                    <a:pt x="37864" y="35464"/>
                    <a:pt x="38801" y="34736"/>
                  </a:cubicBezTo>
                  <a:lnTo>
                    <a:pt x="38801" y="34744"/>
                  </a:lnTo>
                  <a:cubicBezTo>
                    <a:pt x="39570" y="34231"/>
                    <a:pt x="40178" y="33551"/>
                    <a:pt x="40739" y="32830"/>
                  </a:cubicBezTo>
                  <a:cubicBezTo>
                    <a:pt x="41235" y="32238"/>
                    <a:pt x="41627" y="31597"/>
                    <a:pt x="42108" y="30997"/>
                  </a:cubicBezTo>
                  <a:cubicBezTo>
                    <a:pt x="42132" y="30965"/>
                    <a:pt x="42132" y="30933"/>
                    <a:pt x="42132" y="30909"/>
                  </a:cubicBezTo>
                  <a:cubicBezTo>
                    <a:pt x="43101" y="30404"/>
                    <a:pt x="44069" y="29876"/>
                    <a:pt x="45030" y="29347"/>
                  </a:cubicBezTo>
                  <a:cubicBezTo>
                    <a:pt x="47368" y="31117"/>
                    <a:pt x="49722" y="32870"/>
                    <a:pt x="52196" y="34440"/>
                  </a:cubicBezTo>
                  <a:cubicBezTo>
                    <a:pt x="53605" y="35304"/>
                    <a:pt x="54982" y="36289"/>
                    <a:pt x="56480" y="36970"/>
                  </a:cubicBezTo>
                  <a:cubicBezTo>
                    <a:pt x="56712" y="36826"/>
                    <a:pt x="56095" y="36617"/>
                    <a:pt x="55679" y="36337"/>
                  </a:cubicBezTo>
                  <a:cubicBezTo>
                    <a:pt x="55207" y="36057"/>
                    <a:pt x="54726" y="35777"/>
                    <a:pt x="54262" y="35480"/>
                  </a:cubicBezTo>
                  <a:cubicBezTo>
                    <a:pt x="52180" y="34231"/>
                    <a:pt x="50194" y="32854"/>
                    <a:pt x="48241" y="31429"/>
                  </a:cubicBezTo>
                  <a:cubicBezTo>
                    <a:pt x="48297" y="31309"/>
                    <a:pt x="48305" y="31109"/>
                    <a:pt x="48345" y="31005"/>
                  </a:cubicBezTo>
                  <a:cubicBezTo>
                    <a:pt x="48761" y="28979"/>
                    <a:pt x="48905" y="26897"/>
                    <a:pt x="48753" y="24840"/>
                  </a:cubicBezTo>
                  <a:cubicBezTo>
                    <a:pt x="48801" y="24776"/>
                    <a:pt x="48825" y="24687"/>
                    <a:pt x="48865" y="24623"/>
                  </a:cubicBezTo>
                  <a:cubicBezTo>
                    <a:pt x="49010" y="24279"/>
                    <a:pt x="49130" y="23927"/>
                    <a:pt x="49242" y="23575"/>
                  </a:cubicBezTo>
                  <a:cubicBezTo>
                    <a:pt x="49458" y="22886"/>
                    <a:pt x="49618" y="22173"/>
                    <a:pt x="49714" y="21461"/>
                  </a:cubicBezTo>
                  <a:cubicBezTo>
                    <a:pt x="50130" y="18626"/>
                    <a:pt x="49802" y="15576"/>
                    <a:pt x="48297" y="13094"/>
                  </a:cubicBezTo>
                  <a:cubicBezTo>
                    <a:pt x="47931" y="12479"/>
                    <a:pt x="47168" y="11747"/>
                    <a:pt x="46492" y="11747"/>
                  </a:cubicBezTo>
                  <a:cubicBezTo>
                    <a:pt x="46148" y="11747"/>
                    <a:pt x="45826" y="11937"/>
                    <a:pt x="45591" y="12429"/>
                  </a:cubicBezTo>
                  <a:cubicBezTo>
                    <a:pt x="45487" y="12600"/>
                    <a:pt x="45438" y="12908"/>
                    <a:pt x="45202" y="12908"/>
                  </a:cubicBezTo>
                  <a:cubicBezTo>
                    <a:pt x="45184" y="12908"/>
                    <a:pt x="45164" y="12906"/>
                    <a:pt x="45142" y="12902"/>
                  </a:cubicBezTo>
                  <a:cubicBezTo>
                    <a:pt x="44739" y="12820"/>
                    <a:pt x="44337" y="12714"/>
                    <a:pt x="43957" y="12714"/>
                  </a:cubicBezTo>
                  <a:cubicBezTo>
                    <a:pt x="43553" y="12714"/>
                    <a:pt x="43174" y="12834"/>
                    <a:pt x="42844" y="13230"/>
                  </a:cubicBezTo>
                  <a:cubicBezTo>
                    <a:pt x="41419" y="15448"/>
                    <a:pt x="44822" y="19651"/>
                    <a:pt x="46119" y="21461"/>
                  </a:cubicBezTo>
                  <a:cubicBezTo>
                    <a:pt x="46832" y="22406"/>
                    <a:pt x="47488" y="23390"/>
                    <a:pt x="48129" y="24391"/>
                  </a:cubicBezTo>
                  <a:cubicBezTo>
                    <a:pt x="48209" y="24511"/>
                    <a:pt x="48305" y="24671"/>
                    <a:pt x="48385" y="24800"/>
                  </a:cubicBezTo>
                  <a:cubicBezTo>
                    <a:pt x="48417" y="24872"/>
                    <a:pt x="48465" y="24952"/>
                    <a:pt x="48529" y="24976"/>
                  </a:cubicBezTo>
                  <a:cubicBezTo>
                    <a:pt x="48657" y="26801"/>
                    <a:pt x="48553" y="28659"/>
                    <a:pt x="48201" y="30540"/>
                  </a:cubicBezTo>
                  <a:cubicBezTo>
                    <a:pt x="48153" y="30789"/>
                    <a:pt x="48105" y="31037"/>
                    <a:pt x="48033" y="31277"/>
                  </a:cubicBezTo>
                  <a:cubicBezTo>
                    <a:pt x="47080" y="30580"/>
                    <a:pt x="46135" y="29868"/>
                    <a:pt x="45190" y="29155"/>
                  </a:cubicBezTo>
                  <a:cubicBezTo>
                    <a:pt x="45182" y="29147"/>
                    <a:pt x="45182" y="29139"/>
                    <a:pt x="45174" y="29123"/>
                  </a:cubicBezTo>
                  <a:cubicBezTo>
                    <a:pt x="45154" y="29090"/>
                    <a:pt x="45123" y="29073"/>
                    <a:pt x="45090" y="29073"/>
                  </a:cubicBezTo>
                  <a:cubicBezTo>
                    <a:pt x="45084" y="29073"/>
                    <a:pt x="45077" y="29074"/>
                    <a:pt x="45070" y="29075"/>
                  </a:cubicBezTo>
                  <a:cubicBezTo>
                    <a:pt x="42844" y="27394"/>
                    <a:pt x="40611" y="25704"/>
                    <a:pt x="38305" y="24127"/>
                  </a:cubicBezTo>
                  <a:cubicBezTo>
                    <a:pt x="38313" y="24119"/>
                    <a:pt x="38321" y="24111"/>
                    <a:pt x="38321" y="24095"/>
                  </a:cubicBezTo>
                  <a:lnTo>
                    <a:pt x="38201" y="24015"/>
                  </a:lnTo>
                  <a:cubicBezTo>
                    <a:pt x="38185" y="24007"/>
                    <a:pt x="38169" y="23991"/>
                    <a:pt x="38145" y="23975"/>
                  </a:cubicBezTo>
                  <a:cubicBezTo>
                    <a:pt x="38129" y="23983"/>
                    <a:pt x="38121" y="23983"/>
                    <a:pt x="38104" y="23991"/>
                  </a:cubicBezTo>
                  <a:cubicBezTo>
                    <a:pt x="37336" y="23470"/>
                    <a:pt x="36567" y="22974"/>
                    <a:pt x="35783" y="22486"/>
                  </a:cubicBezTo>
                  <a:cubicBezTo>
                    <a:pt x="35815" y="22253"/>
                    <a:pt x="35839" y="22021"/>
                    <a:pt x="35871" y="21789"/>
                  </a:cubicBezTo>
                  <a:cubicBezTo>
                    <a:pt x="35991" y="20708"/>
                    <a:pt x="36023" y="19627"/>
                    <a:pt x="36015" y="18546"/>
                  </a:cubicBezTo>
                  <a:cubicBezTo>
                    <a:pt x="36207" y="18378"/>
                    <a:pt x="36375" y="17938"/>
                    <a:pt x="36487" y="17770"/>
                  </a:cubicBezTo>
                  <a:cubicBezTo>
                    <a:pt x="37296" y="16192"/>
                    <a:pt x="37712" y="14407"/>
                    <a:pt x="37776" y="12637"/>
                  </a:cubicBezTo>
                  <a:cubicBezTo>
                    <a:pt x="37800" y="11476"/>
                    <a:pt x="37704" y="10291"/>
                    <a:pt x="37288" y="9203"/>
                  </a:cubicBezTo>
                  <a:cubicBezTo>
                    <a:pt x="36928" y="8274"/>
                    <a:pt x="36495" y="7257"/>
                    <a:pt x="35590" y="6745"/>
                  </a:cubicBezTo>
                  <a:cubicBezTo>
                    <a:pt x="35340" y="6606"/>
                    <a:pt x="35037" y="6498"/>
                    <a:pt x="34740" y="6498"/>
                  </a:cubicBezTo>
                  <a:cubicBezTo>
                    <a:pt x="34572" y="6498"/>
                    <a:pt x="34407" y="6533"/>
                    <a:pt x="34253" y="6616"/>
                  </a:cubicBezTo>
                  <a:cubicBezTo>
                    <a:pt x="33949" y="6801"/>
                    <a:pt x="33797" y="7137"/>
                    <a:pt x="33565" y="7393"/>
                  </a:cubicBezTo>
                  <a:cubicBezTo>
                    <a:pt x="33504" y="7409"/>
                    <a:pt x="33443" y="7415"/>
                    <a:pt x="33381" y="7415"/>
                  </a:cubicBezTo>
                  <a:cubicBezTo>
                    <a:pt x="33195" y="7415"/>
                    <a:pt x="33004" y="7362"/>
                    <a:pt x="32815" y="7362"/>
                  </a:cubicBezTo>
                  <a:cubicBezTo>
                    <a:pt x="32777" y="7362"/>
                    <a:pt x="32738" y="7364"/>
                    <a:pt x="32700" y="7369"/>
                  </a:cubicBezTo>
                  <a:cubicBezTo>
                    <a:pt x="32116" y="7385"/>
                    <a:pt x="31499" y="7625"/>
                    <a:pt x="31203" y="8162"/>
                  </a:cubicBezTo>
                  <a:cubicBezTo>
                    <a:pt x="29882" y="10548"/>
                    <a:pt x="32716" y="14639"/>
                    <a:pt x="34365" y="16353"/>
                  </a:cubicBezTo>
                  <a:cubicBezTo>
                    <a:pt x="34678" y="16681"/>
                    <a:pt x="34990" y="17017"/>
                    <a:pt x="35294" y="17361"/>
                  </a:cubicBezTo>
                  <a:cubicBezTo>
                    <a:pt x="35454" y="17546"/>
                    <a:pt x="35622" y="17730"/>
                    <a:pt x="35783" y="17930"/>
                  </a:cubicBezTo>
                  <a:cubicBezTo>
                    <a:pt x="35799" y="18987"/>
                    <a:pt x="35791" y="20044"/>
                    <a:pt x="35703" y="21100"/>
                  </a:cubicBezTo>
                  <a:cubicBezTo>
                    <a:pt x="35662" y="21517"/>
                    <a:pt x="35622" y="21933"/>
                    <a:pt x="35566" y="22350"/>
                  </a:cubicBezTo>
                  <a:cubicBezTo>
                    <a:pt x="32484" y="20556"/>
                    <a:pt x="29337" y="18899"/>
                    <a:pt x="26175" y="17265"/>
                  </a:cubicBezTo>
                  <a:cubicBezTo>
                    <a:pt x="26183" y="17249"/>
                    <a:pt x="26183" y="17233"/>
                    <a:pt x="26183" y="17217"/>
                  </a:cubicBezTo>
                  <a:cubicBezTo>
                    <a:pt x="26159" y="17097"/>
                    <a:pt x="26135" y="16977"/>
                    <a:pt x="26103" y="16857"/>
                  </a:cubicBezTo>
                  <a:cubicBezTo>
                    <a:pt x="25862" y="15920"/>
                    <a:pt x="25574" y="14991"/>
                    <a:pt x="25246" y="14079"/>
                  </a:cubicBezTo>
                  <a:cubicBezTo>
                    <a:pt x="25246" y="13991"/>
                    <a:pt x="25230" y="13878"/>
                    <a:pt x="25230" y="13774"/>
                  </a:cubicBezTo>
                  <a:cubicBezTo>
                    <a:pt x="25158" y="12477"/>
                    <a:pt x="25110" y="11172"/>
                    <a:pt x="25014" y="9875"/>
                  </a:cubicBezTo>
                  <a:cubicBezTo>
                    <a:pt x="24910" y="8426"/>
                    <a:pt x="24733" y="6985"/>
                    <a:pt x="24349" y="5584"/>
                  </a:cubicBezTo>
                  <a:cubicBezTo>
                    <a:pt x="24037" y="4511"/>
                    <a:pt x="23621" y="3462"/>
                    <a:pt x="23020" y="2517"/>
                  </a:cubicBezTo>
                  <a:cubicBezTo>
                    <a:pt x="22492" y="1668"/>
                    <a:pt x="21651" y="668"/>
                    <a:pt x="20738" y="227"/>
                  </a:cubicBezTo>
                  <a:cubicBezTo>
                    <a:pt x="20448" y="96"/>
                    <a:pt x="20099" y="0"/>
                    <a:pt x="19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2446950" y="43873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1" y="1"/>
                  </a:moveTo>
                  <a:cubicBezTo>
                    <a:pt x="3" y="2"/>
                    <a:pt x="4" y="4"/>
                    <a:pt x="5" y="5"/>
                  </a:cubicBezTo>
                  <a:lnTo>
                    <a:pt x="5" y="5"/>
                  </a:lnTo>
                  <a:lnTo>
                    <a:pt x="9" y="1"/>
                  </a:lnTo>
                  <a:close/>
                  <a:moveTo>
                    <a:pt x="5" y="5"/>
                  </a:moveTo>
                  <a:lnTo>
                    <a:pt x="1" y="9"/>
                  </a:lnTo>
                  <a:lnTo>
                    <a:pt x="9" y="17"/>
                  </a:lnTo>
                  <a:cubicBezTo>
                    <a:pt x="9" y="10"/>
                    <a:pt x="9" y="9"/>
                    <a:pt x="5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02725" y="4368025"/>
              <a:ext cx="67875" cy="135550"/>
            </a:xfrm>
            <a:custGeom>
              <a:avLst/>
              <a:gdLst/>
              <a:ahLst/>
              <a:cxnLst/>
              <a:rect l="l" t="t" r="r" b="b"/>
              <a:pathLst>
                <a:path w="2715" h="5422" extrusionOk="0">
                  <a:moveTo>
                    <a:pt x="125" y="1"/>
                  </a:moveTo>
                  <a:cubicBezTo>
                    <a:pt x="93" y="1"/>
                    <a:pt x="62" y="15"/>
                    <a:pt x="40" y="45"/>
                  </a:cubicBezTo>
                  <a:cubicBezTo>
                    <a:pt x="0" y="93"/>
                    <a:pt x="8" y="165"/>
                    <a:pt x="56" y="205"/>
                  </a:cubicBezTo>
                  <a:cubicBezTo>
                    <a:pt x="145" y="277"/>
                    <a:pt x="225" y="349"/>
                    <a:pt x="313" y="430"/>
                  </a:cubicBezTo>
                  <a:cubicBezTo>
                    <a:pt x="513" y="606"/>
                    <a:pt x="689" y="814"/>
                    <a:pt x="849" y="1038"/>
                  </a:cubicBezTo>
                  <a:cubicBezTo>
                    <a:pt x="1193" y="1534"/>
                    <a:pt x="1442" y="2087"/>
                    <a:pt x="1690" y="2639"/>
                  </a:cubicBezTo>
                  <a:cubicBezTo>
                    <a:pt x="1994" y="3320"/>
                    <a:pt x="2250" y="4025"/>
                    <a:pt x="2418" y="4753"/>
                  </a:cubicBezTo>
                  <a:cubicBezTo>
                    <a:pt x="2458" y="4905"/>
                    <a:pt x="2491" y="5057"/>
                    <a:pt x="2531" y="5210"/>
                  </a:cubicBezTo>
                  <a:cubicBezTo>
                    <a:pt x="2539" y="5258"/>
                    <a:pt x="2547" y="5298"/>
                    <a:pt x="2555" y="5338"/>
                  </a:cubicBezTo>
                  <a:cubicBezTo>
                    <a:pt x="2548" y="5385"/>
                    <a:pt x="2581" y="5421"/>
                    <a:pt x="2621" y="5421"/>
                  </a:cubicBezTo>
                  <a:cubicBezTo>
                    <a:pt x="2628" y="5421"/>
                    <a:pt x="2635" y="5420"/>
                    <a:pt x="2643" y="5418"/>
                  </a:cubicBezTo>
                  <a:cubicBezTo>
                    <a:pt x="2691" y="5410"/>
                    <a:pt x="2715" y="5362"/>
                    <a:pt x="2699" y="5322"/>
                  </a:cubicBezTo>
                  <a:cubicBezTo>
                    <a:pt x="2691" y="5266"/>
                    <a:pt x="2691" y="5210"/>
                    <a:pt x="2683" y="5153"/>
                  </a:cubicBezTo>
                  <a:cubicBezTo>
                    <a:pt x="2659" y="4969"/>
                    <a:pt x="2619" y="4785"/>
                    <a:pt x="2579" y="4601"/>
                  </a:cubicBezTo>
                  <a:cubicBezTo>
                    <a:pt x="2394" y="3728"/>
                    <a:pt x="2058" y="2904"/>
                    <a:pt x="1690" y="2095"/>
                  </a:cubicBezTo>
                  <a:cubicBezTo>
                    <a:pt x="1378" y="1414"/>
                    <a:pt x="1009" y="734"/>
                    <a:pt x="441" y="229"/>
                  </a:cubicBezTo>
                  <a:cubicBezTo>
                    <a:pt x="361" y="157"/>
                    <a:pt x="281" y="85"/>
                    <a:pt x="201" y="29"/>
                  </a:cubicBezTo>
                  <a:cubicBezTo>
                    <a:pt x="179" y="11"/>
                    <a:pt x="15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051675" y="4940625"/>
              <a:ext cx="104075" cy="15775"/>
            </a:xfrm>
            <a:custGeom>
              <a:avLst/>
              <a:gdLst/>
              <a:ahLst/>
              <a:cxnLst/>
              <a:rect l="l" t="t" r="r" b="b"/>
              <a:pathLst>
                <a:path w="4163" h="631" extrusionOk="0">
                  <a:moveTo>
                    <a:pt x="4082" y="0"/>
                  </a:moveTo>
                  <a:cubicBezTo>
                    <a:pt x="3994" y="0"/>
                    <a:pt x="3906" y="16"/>
                    <a:pt x="3818" y="40"/>
                  </a:cubicBezTo>
                  <a:cubicBezTo>
                    <a:pt x="3554" y="104"/>
                    <a:pt x="3282" y="176"/>
                    <a:pt x="3017" y="240"/>
                  </a:cubicBezTo>
                  <a:cubicBezTo>
                    <a:pt x="2598" y="335"/>
                    <a:pt x="2166" y="402"/>
                    <a:pt x="1737" y="402"/>
                  </a:cubicBezTo>
                  <a:cubicBezTo>
                    <a:pt x="1479" y="402"/>
                    <a:pt x="1221" y="378"/>
                    <a:pt x="968" y="320"/>
                  </a:cubicBezTo>
                  <a:cubicBezTo>
                    <a:pt x="703" y="248"/>
                    <a:pt x="463" y="128"/>
                    <a:pt x="223" y="16"/>
                  </a:cubicBezTo>
                  <a:cubicBezTo>
                    <a:pt x="204" y="8"/>
                    <a:pt x="186" y="4"/>
                    <a:pt x="169" y="4"/>
                  </a:cubicBezTo>
                  <a:cubicBezTo>
                    <a:pt x="58" y="4"/>
                    <a:pt x="1" y="169"/>
                    <a:pt x="119" y="224"/>
                  </a:cubicBezTo>
                  <a:cubicBezTo>
                    <a:pt x="487" y="417"/>
                    <a:pt x="880" y="577"/>
                    <a:pt x="1296" y="609"/>
                  </a:cubicBezTo>
                  <a:cubicBezTo>
                    <a:pt x="1436" y="624"/>
                    <a:pt x="1576" y="631"/>
                    <a:pt x="1716" y="631"/>
                  </a:cubicBezTo>
                  <a:cubicBezTo>
                    <a:pt x="2392" y="631"/>
                    <a:pt x="3061" y="466"/>
                    <a:pt x="3698" y="240"/>
                  </a:cubicBezTo>
                  <a:cubicBezTo>
                    <a:pt x="3818" y="200"/>
                    <a:pt x="3930" y="152"/>
                    <a:pt x="4042" y="104"/>
                  </a:cubicBezTo>
                  <a:cubicBezTo>
                    <a:pt x="4074" y="88"/>
                    <a:pt x="4162" y="64"/>
                    <a:pt x="4122" y="8"/>
                  </a:cubicBezTo>
                  <a:cubicBezTo>
                    <a:pt x="4114" y="0"/>
                    <a:pt x="4098" y="0"/>
                    <a:pt x="4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1810500" y="4605525"/>
              <a:ext cx="234550" cy="85850"/>
            </a:xfrm>
            <a:custGeom>
              <a:avLst/>
              <a:gdLst/>
              <a:ahLst/>
              <a:cxnLst/>
              <a:rect l="l" t="t" r="r" b="b"/>
              <a:pathLst>
                <a:path w="9382" h="3434" extrusionOk="0">
                  <a:moveTo>
                    <a:pt x="158" y="1"/>
                  </a:moveTo>
                  <a:cubicBezTo>
                    <a:pt x="13" y="1"/>
                    <a:pt x="1" y="210"/>
                    <a:pt x="150" y="225"/>
                  </a:cubicBezTo>
                  <a:cubicBezTo>
                    <a:pt x="502" y="273"/>
                    <a:pt x="855" y="321"/>
                    <a:pt x="1207" y="369"/>
                  </a:cubicBezTo>
                  <a:cubicBezTo>
                    <a:pt x="2216" y="530"/>
                    <a:pt x="3209" y="810"/>
                    <a:pt x="4153" y="1202"/>
                  </a:cubicBezTo>
                  <a:cubicBezTo>
                    <a:pt x="5707" y="1827"/>
                    <a:pt x="7196" y="2587"/>
                    <a:pt x="8749" y="3236"/>
                  </a:cubicBezTo>
                  <a:cubicBezTo>
                    <a:pt x="8893" y="3292"/>
                    <a:pt x="9037" y="3364"/>
                    <a:pt x="9181" y="3412"/>
                  </a:cubicBezTo>
                  <a:cubicBezTo>
                    <a:pt x="9214" y="3417"/>
                    <a:pt x="9254" y="3434"/>
                    <a:pt x="9291" y="3434"/>
                  </a:cubicBezTo>
                  <a:cubicBezTo>
                    <a:pt x="9309" y="3434"/>
                    <a:pt x="9326" y="3430"/>
                    <a:pt x="9342" y="3420"/>
                  </a:cubicBezTo>
                  <a:cubicBezTo>
                    <a:pt x="9374" y="3404"/>
                    <a:pt x="9382" y="3356"/>
                    <a:pt x="9358" y="3324"/>
                  </a:cubicBezTo>
                  <a:cubicBezTo>
                    <a:pt x="9326" y="3284"/>
                    <a:pt x="9262" y="3268"/>
                    <a:pt x="9213" y="3244"/>
                  </a:cubicBezTo>
                  <a:cubicBezTo>
                    <a:pt x="8973" y="3132"/>
                    <a:pt x="8733" y="3020"/>
                    <a:pt x="8501" y="2907"/>
                  </a:cubicBezTo>
                  <a:cubicBezTo>
                    <a:pt x="7524" y="2459"/>
                    <a:pt x="6555" y="2003"/>
                    <a:pt x="5570" y="1554"/>
                  </a:cubicBezTo>
                  <a:cubicBezTo>
                    <a:pt x="4730" y="1186"/>
                    <a:pt x="3881" y="818"/>
                    <a:pt x="3000" y="546"/>
                  </a:cubicBezTo>
                  <a:cubicBezTo>
                    <a:pt x="2080" y="257"/>
                    <a:pt x="1127" y="105"/>
                    <a:pt x="166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1749775" y="4604425"/>
              <a:ext cx="40075" cy="13600"/>
            </a:xfrm>
            <a:custGeom>
              <a:avLst/>
              <a:gdLst/>
              <a:ahLst/>
              <a:cxnLst/>
              <a:rect l="l" t="t" r="r" b="b"/>
              <a:pathLst>
                <a:path w="1603" h="544" extrusionOk="0">
                  <a:moveTo>
                    <a:pt x="1387" y="1"/>
                  </a:moveTo>
                  <a:cubicBezTo>
                    <a:pt x="1007" y="1"/>
                    <a:pt x="254" y="272"/>
                    <a:pt x="81" y="333"/>
                  </a:cubicBezTo>
                  <a:cubicBezTo>
                    <a:pt x="25" y="357"/>
                    <a:pt x="1" y="429"/>
                    <a:pt x="25" y="485"/>
                  </a:cubicBezTo>
                  <a:cubicBezTo>
                    <a:pt x="51" y="528"/>
                    <a:pt x="91" y="544"/>
                    <a:pt x="137" y="544"/>
                  </a:cubicBezTo>
                  <a:cubicBezTo>
                    <a:pt x="277" y="544"/>
                    <a:pt x="482" y="403"/>
                    <a:pt x="601" y="397"/>
                  </a:cubicBezTo>
                  <a:cubicBezTo>
                    <a:pt x="826" y="325"/>
                    <a:pt x="1050" y="261"/>
                    <a:pt x="1282" y="213"/>
                  </a:cubicBezTo>
                  <a:cubicBezTo>
                    <a:pt x="1378" y="173"/>
                    <a:pt x="1586" y="229"/>
                    <a:pt x="1602" y="85"/>
                  </a:cubicBezTo>
                  <a:cubicBezTo>
                    <a:pt x="1580" y="25"/>
                    <a:pt x="1500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147725" y="4288275"/>
              <a:ext cx="27425" cy="192800"/>
            </a:xfrm>
            <a:custGeom>
              <a:avLst/>
              <a:gdLst/>
              <a:ahLst/>
              <a:cxnLst/>
              <a:rect l="l" t="t" r="r" b="b"/>
              <a:pathLst>
                <a:path w="1097" h="7712" extrusionOk="0">
                  <a:moveTo>
                    <a:pt x="496" y="0"/>
                  </a:moveTo>
                  <a:cubicBezTo>
                    <a:pt x="483" y="0"/>
                    <a:pt x="469" y="3"/>
                    <a:pt x="456" y="9"/>
                  </a:cubicBezTo>
                  <a:cubicBezTo>
                    <a:pt x="400" y="25"/>
                    <a:pt x="368" y="81"/>
                    <a:pt x="376" y="137"/>
                  </a:cubicBezTo>
                  <a:cubicBezTo>
                    <a:pt x="432" y="321"/>
                    <a:pt x="496" y="505"/>
                    <a:pt x="544" y="689"/>
                  </a:cubicBezTo>
                  <a:cubicBezTo>
                    <a:pt x="633" y="1009"/>
                    <a:pt x="713" y="1338"/>
                    <a:pt x="761" y="1666"/>
                  </a:cubicBezTo>
                  <a:cubicBezTo>
                    <a:pt x="1009" y="3652"/>
                    <a:pt x="657" y="5685"/>
                    <a:pt x="40" y="7575"/>
                  </a:cubicBezTo>
                  <a:cubicBezTo>
                    <a:pt x="24" y="7607"/>
                    <a:pt x="0" y="7647"/>
                    <a:pt x="32" y="7687"/>
                  </a:cubicBezTo>
                  <a:cubicBezTo>
                    <a:pt x="48" y="7702"/>
                    <a:pt x="70" y="7711"/>
                    <a:pt x="90" y="7711"/>
                  </a:cubicBezTo>
                  <a:cubicBezTo>
                    <a:pt x="101" y="7711"/>
                    <a:pt x="112" y="7709"/>
                    <a:pt x="120" y="7703"/>
                  </a:cubicBezTo>
                  <a:cubicBezTo>
                    <a:pt x="200" y="7639"/>
                    <a:pt x="232" y="7527"/>
                    <a:pt x="272" y="7439"/>
                  </a:cubicBezTo>
                  <a:cubicBezTo>
                    <a:pt x="352" y="7255"/>
                    <a:pt x="416" y="7062"/>
                    <a:pt x="472" y="6870"/>
                  </a:cubicBezTo>
                  <a:cubicBezTo>
                    <a:pt x="729" y="5957"/>
                    <a:pt x="937" y="5013"/>
                    <a:pt x="1017" y="4060"/>
                  </a:cubicBezTo>
                  <a:cubicBezTo>
                    <a:pt x="1097" y="3123"/>
                    <a:pt x="1097" y="2162"/>
                    <a:pt x="913" y="1242"/>
                  </a:cubicBezTo>
                  <a:cubicBezTo>
                    <a:pt x="857" y="945"/>
                    <a:pt x="777" y="657"/>
                    <a:pt x="689" y="369"/>
                  </a:cubicBezTo>
                  <a:cubicBezTo>
                    <a:pt x="657" y="265"/>
                    <a:pt x="633" y="169"/>
                    <a:pt x="601" y="73"/>
                  </a:cubicBezTo>
                  <a:cubicBezTo>
                    <a:pt x="582" y="29"/>
                    <a:pt x="540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2119900" y="4236300"/>
              <a:ext cx="33850" cy="38400"/>
            </a:xfrm>
            <a:custGeom>
              <a:avLst/>
              <a:gdLst/>
              <a:ahLst/>
              <a:cxnLst/>
              <a:rect l="l" t="t" r="r" b="b"/>
              <a:pathLst>
                <a:path w="1354" h="1536" extrusionOk="0">
                  <a:moveTo>
                    <a:pt x="149" y="0"/>
                  </a:moveTo>
                  <a:cubicBezTo>
                    <a:pt x="116" y="0"/>
                    <a:pt x="84" y="15"/>
                    <a:pt x="56" y="54"/>
                  </a:cubicBezTo>
                  <a:cubicBezTo>
                    <a:pt x="0" y="158"/>
                    <a:pt x="80" y="214"/>
                    <a:pt x="160" y="262"/>
                  </a:cubicBezTo>
                  <a:cubicBezTo>
                    <a:pt x="344" y="398"/>
                    <a:pt x="513" y="566"/>
                    <a:pt x="657" y="742"/>
                  </a:cubicBezTo>
                  <a:cubicBezTo>
                    <a:pt x="817" y="943"/>
                    <a:pt x="953" y="1159"/>
                    <a:pt x="1097" y="1367"/>
                  </a:cubicBezTo>
                  <a:cubicBezTo>
                    <a:pt x="1145" y="1415"/>
                    <a:pt x="1193" y="1535"/>
                    <a:pt x="1273" y="1535"/>
                  </a:cubicBezTo>
                  <a:cubicBezTo>
                    <a:pt x="1353" y="1527"/>
                    <a:pt x="1345" y="1439"/>
                    <a:pt x="1313" y="1391"/>
                  </a:cubicBezTo>
                  <a:cubicBezTo>
                    <a:pt x="1121" y="999"/>
                    <a:pt x="881" y="614"/>
                    <a:pt x="561" y="302"/>
                  </a:cubicBezTo>
                  <a:cubicBezTo>
                    <a:pt x="497" y="238"/>
                    <a:pt x="408" y="158"/>
                    <a:pt x="328" y="94"/>
                  </a:cubicBezTo>
                  <a:cubicBezTo>
                    <a:pt x="276" y="52"/>
                    <a:pt x="21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1839850" y="4247575"/>
              <a:ext cx="10050" cy="13125"/>
            </a:xfrm>
            <a:custGeom>
              <a:avLst/>
              <a:gdLst/>
              <a:ahLst/>
              <a:cxnLst/>
              <a:rect l="l" t="t" r="r" b="b"/>
              <a:pathLst>
                <a:path w="402" h="525" extrusionOk="0">
                  <a:moveTo>
                    <a:pt x="180" y="1"/>
                  </a:moveTo>
                  <a:cubicBezTo>
                    <a:pt x="171" y="1"/>
                    <a:pt x="162" y="2"/>
                    <a:pt x="153" y="3"/>
                  </a:cubicBezTo>
                  <a:cubicBezTo>
                    <a:pt x="1" y="91"/>
                    <a:pt x="161" y="307"/>
                    <a:pt x="169" y="436"/>
                  </a:cubicBezTo>
                  <a:cubicBezTo>
                    <a:pt x="183" y="493"/>
                    <a:pt x="224" y="525"/>
                    <a:pt x="278" y="525"/>
                  </a:cubicBezTo>
                  <a:cubicBezTo>
                    <a:pt x="284" y="525"/>
                    <a:pt x="291" y="524"/>
                    <a:pt x="297" y="524"/>
                  </a:cubicBezTo>
                  <a:cubicBezTo>
                    <a:pt x="353" y="508"/>
                    <a:pt x="401" y="452"/>
                    <a:pt x="377" y="396"/>
                  </a:cubicBezTo>
                  <a:cubicBezTo>
                    <a:pt x="324" y="281"/>
                    <a:pt x="34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1824650" y="4198025"/>
              <a:ext cx="9800" cy="14775"/>
            </a:xfrm>
            <a:custGeom>
              <a:avLst/>
              <a:gdLst/>
              <a:ahLst/>
              <a:cxnLst/>
              <a:rect l="l" t="t" r="r" b="b"/>
              <a:pathLst>
                <a:path w="392" h="591" extrusionOk="0">
                  <a:moveTo>
                    <a:pt x="96" y="0"/>
                  </a:moveTo>
                  <a:cubicBezTo>
                    <a:pt x="82" y="0"/>
                    <a:pt x="68" y="3"/>
                    <a:pt x="56" y="8"/>
                  </a:cubicBezTo>
                  <a:cubicBezTo>
                    <a:pt x="16" y="32"/>
                    <a:pt x="0" y="80"/>
                    <a:pt x="16" y="128"/>
                  </a:cubicBezTo>
                  <a:cubicBezTo>
                    <a:pt x="88" y="264"/>
                    <a:pt x="160" y="392"/>
                    <a:pt x="225" y="536"/>
                  </a:cubicBezTo>
                  <a:cubicBezTo>
                    <a:pt x="236" y="575"/>
                    <a:pt x="262" y="591"/>
                    <a:pt x="289" y="591"/>
                  </a:cubicBezTo>
                  <a:cubicBezTo>
                    <a:pt x="340" y="591"/>
                    <a:pt x="392" y="535"/>
                    <a:pt x="345" y="472"/>
                  </a:cubicBezTo>
                  <a:lnTo>
                    <a:pt x="345" y="464"/>
                  </a:lnTo>
                  <a:cubicBezTo>
                    <a:pt x="281" y="328"/>
                    <a:pt x="241" y="184"/>
                    <a:pt x="168" y="48"/>
                  </a:cubicBezTo>
                  <a:cubicBezTo>
                    <a:pt x="157" y="14"/>
                    <a:pt x="12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1470150" y="4406800"/>
              <a:ext cx="143750" cy="48675"/>
            </a:xfrm>
            <a:custGeom>
              <a:avLst/>
              <a:gdLst/>
              <a:ahLst/>
              <a:cxnLst/>
              <a:rect l="l" t="t" r="r" b="b"/>
              <a:pathLst>
                <a:path w="5750" h="1947" extrusionOk="0">
                  <a:moveTo>
                    <a:pt x="125" y="0"/>
                  </a:moveTo>
                  <a:cubicBezTo>
                    <a:pt x="78" y="0"/>
                    <a:pt x="29" y="35"/>
                    <a:pt x="17" y="80"/>
                  </a:cubicBezTo>
                  <a:cubicBezTo>
                    <a:pt x="1" y="144"/>
                    <a:pt x="33" y="200"/>
                    <a:pt x="97" y="224"/>
                  </a:cubicBezTo>
                  <a:cubicBezTo>
                    <a:pt x="265" y="280"/>
                    <a:pt x="441" y="344"/>
                    <a:pt x="617" y="408"/>
                  </a:cubicBezTo>
                  <a:cubicBezTo>
                    <a:pt x="1306" y="624"/>
                    <a:pt x="1994" y="816"/>
                    <a:pt x="2675" y="1064"/>
                  </a:cubicBezTo>
                  <a:cubicBezTo>
                    <a:pt x="3363" y="1305"/>
                    <a:pt x="4084" y="1449"/>
                    <a:pt x="4781" y="1681"/>
                  </a:cubicBezTo>
                  <a:cubicBezTo>
                    <a:pt x="4949" y="1745"/>
                    <a:pt x="5125" y="1809"/>
                    <a:pt x="5301" y="1865"/>
                  </a:cubicBezTo>
                  <a:cubicBezTo>
                    <a:pt x="5359" y="1881"/>
                    <a:pt x="5531" y="1946"/>
                    <a:pt x="5644" y="1946"/>
                  </a:cubicBezTo>
                  <a:cubicBezTo>
                    <a:pt x="5701" y="1946"/>
                    <a:pt x="5744" y="1929"/>
                    <a:pt x="5749" y="1881"/>
                  </a:cubicBezTo>
                  <a:cubicBezTo>
                    <a:pt x="5749" y="1817"/>
                    <a:pt x="5677" y="1817"/>
                    <a:pt x="5637" y="1801"/>
                  </a:cubicBezTo>
                  <a:cubicBezTo>
                    <a:pt x="5533" y="1753"/>
                    <a:pt x="5413" y="1713"/>
                    <a:pt x="5301" y="1665"/>
                  </a:cubicBezTo>
                  <a:cubicBezTo>
                    <a:pt x="5085" y="1585"/>
                    <a:pt x="4885" y="1497"/>
                    <a:pt x="4652" y="1425"/>
                  </a:cubicBezTo>
                  <a:cubicBezTo>
                    <a:pt x="4188" y="1273"/>
                    <a:pt x="3716" y="1160"/>
                    <a:pt x="3251" y="1016"/>
                  </a:cubicBezTo>
                  <a:cubicBezTo>
                    <a:pt x="2731" y="864"/>
                    <a:pt x="2226" y="664"/>
                    <a:pt x="1698" y="504"/>
                  </a:cubicBezTo>
                  <a:cubicBezTo>
                    <a:pt x="1186" y="352"/>
                    <a:pt x="665" y="192"/>
                    <a:pt x="161" y="7"/>
                  </a:cubicBezTo>
                  <a:cubicBezTo>
                    <a:pt x="149" y="3"/>
                    <a:pt x="137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1613875" y="4453625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1331025" y="4381175"/>
              <a:ext cx="31075" cy="59875"/>
            </a:xfrm>
            <a:custGeom>
              <a:avLst/>
              <a:gdLst/>
              <a:ahLst/>
              <a:cxnLst/>
              <a:rect l="l" t="t" r="r" b="b"/>
              <a:pathLst>
                <a:path w="1243" h="2395" extrusionOk="0">
                  <a:moveTo>
                    <a:pt x="1100" y="1"/>
                  </a:moveTo>
                  <a:cubicBezTo>
                    <a:pt x="1064" y="1"/>
                    <a:pt x="1029" y="5"/>
                    <a:pt x="1002" y="8"/>
                  </a:cubicBezTo>
                  <a:cubicBezTo>
                    <a:pt x="682" y="56"/>
                    <a:pt x="409" y="280"/>
                    <a:pt x="257" y="552"/>
                  </a:cubicBezTo>
                  <a:cubicBezTo>
                    <a:pt x="1" y="1008"/>
                    <a:pt x="81" y="1561"/>
                    <a:pt x="257" y="2033"/>
                  </a:cubicBezTo>
                  <a:cubicBezTo>
                    <a:pt x="315" y="2142"/>
                    <a:pt x="334" y="2395"/>
                    <a:pt x="479" y="2395"/>
                  </a:cubicBezTo>
                  <a:cubicBezTo>
                    <a:pt x="494" y="2395"/>
                    <a:pt x="511" y="2392"/>
                    <a:pt x="529" y="2386"/>
                  </a:cubicBezTo>
                  <a:cubicBezTo>
                    <a:pt x="762" y="2274"/>
                    <a:pt x="57" y="1441"/>
                    <a:pt x="425" y="712"/>
                  </a:cubicBezTo>
                  <a:cubicBezTo>
                    <a:pt x="537" y="472"/>
                    <a:pt x="746" y="280"/>
                    <a:pt x="1002" y="208"/>
                  </a:cubicBezTo>
                  <a:cubicBezTo>
                    <a:pt x="1082" y="176"/>
                    <a:pt x="1225" y="223"/>
                    <a:pt x="1242" y="97"/>
                  </a:cubicBezTo>
                  <a:lnTo>
                    <a:pt x="1242" y="97"/>
                  </a:lnTo>
                  <a:cubicBezTo>
                    <a:pt x="1242" y="99"/>
                    <a:pt x="1242" y="101"/>
                    <a:pt x="1242" y="104"/>
                  </a:cubicBezTo>
                  <a:lnTo>
                    <a:pt x="1242" y="96"/>
                  </a:lnTo>
                  <a:cubicBezTo>
                    <a:pt x="1242" y="96"/>
                    <a:pt x="1242" y="97"/>
                    <a:pt x="1242" y="97"/>
                  </a:cubicBezTo>
                  <a:lnTo>
                    <a:pt x="1242" y="97"/>
                  </a:lnTo>
                  <a:cubicBezTo>
                    <a:pt x="1238" y="17"/>
                    <a:pt x="1169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1376475" y="4105300"/>
              <a:ext cx="178175" cy="197550"/>
            </a:xfrm>
            <a:custGeom>
              <a:avLst/>
              <a:gdLst/>
              <a:ahLst/>
              <a:cxnLst/>
              <a:rect l="l" t="t" r="r" b="b"/>
              <a:pathLst>
                <a:path w="7127" h="7902" extrusionOk="0">
                  <a:moveTo>
                    <a:pt x="116" y="1"/>
                  </a:moveTo>
                  <a:cubicBezTo>
                    <a:pt x="58" y="1"/>
                    <a:pt x="8" y="54"/>
                    <a:pt x="1" y="114"/>
                  </a:cubicBezTo>
                  <a:cubicBezTo>
                    <a:pt x="1" y="210"/>
                    <a:pt x="89" y="242"/>
                    <a:pt x="177" y="242"/>
                  </a:cubicBezTo>
                  <a:cubicBezTo>
                    <a:pt x="657" y="298"/>
                    <a:pt x="1089" y="402"/>
                    <a:pt x="1482" y="698"/>
                  </a:cubicBezTo>
                  <a:cubicBezTo>
                    <a:pt x="2130" y="1154"/>
                    <a:pt x="2659" y="1755"/>
                    <a:pt x="3147" y="2371"/>
                  </a:cubicBezTo>
                  <a:cubicBezTo>
                    <a:pt x="3908" y="3308"/>
                    <a:pt x="4564" y="4325"/>
                    <a:pt x="5213" y="5342"/>
                  </a:cubicBezTo>
                  <a:cubicBezTo>
                    <a:pt x="5645" y="6054"/>
                    <a:pt x="6110" y="6743"/>
                    <a:pt x="6598" y="7408"/>
                  </a:cubicBezTo>
                  <a:cubicBezTo>
                    <a:pt x="6686" y="7528"/>
                    <a:pt x="6774" y="7648"/>
                    <a:pt x="6870" y="7768"/>
                  </a:cubicBezTo>
                  <a:cubicBezTo>
                    <a:pt x="6910" y="7808"/>
                    <a:pt x="6950" y="7902"/>
                    <a:pt x="7007" y="7902"/>
                  </a:cubicBezTo>
                  <a:cubicBezTo>
                    <a:pt x="7019" y="7902"/>
                    <a:pt x="7032" y="7898"/>
                    <a:pt x="7046" y="7888"/>
                  </a:cubicBezTo>
                  <a:cubicBezTo>
                    <a:pt x="7126" y="7824"/>
                    <a:pt x="7030" y="7752"/>
                    <a:pt x="6998" y="7680"/>
                  </a:cubicBezTo>
                  <a:cubicBezTo>
                    <a:pt x="6918" y="7552"/>
                    <a:pt x="6838" y="7432"/>
                    <a:pt x="6750" y="7304"/>
                  </a:cubicBezTo>
                  <a:cubicBezTo>
                    <a:pt x="5429" y="5382"/>
                    <a:pt x="4332" y="3300"/>
                    <a:pt x="2771" y="1555"/>
                  </a:cubicBezTo>
                  <a:cubicBezTo>
                    <a:pt x="2346" y="1090"/>
                    <a:pt x="1882" y="650"/>
                    <a:pt x="1338" y="330"/>
                  </a:cubicBezTo>
                  <a:cubicBezTo>
                    <a:pt x="969" y="122"/>
                    <a:pt x="545" y="41"/>
                    <a:pt x="129" y="1"/>
                  </a:cubicBezTo>
                  <a:cubicBezTo>
                    <a:pt x="124" y="1"/>
                    <a:pt x="12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1413500" y="4215675"/>
              <a:ext cx="20850" cy="25825"/>
            </a:xfrm>
            <a:custGeom>
              <a:avLst/>
              <a:gdLst/>
              <a:ahLst/>
              <a:cxnLst/>
              <a:rect l="l" t="t" r="r" b="b"/>
              <a:pathLst>
                <a:path w="834" h="1033" extrusionOk="0">
                  <a:moveTo>
                    <a:pt x="187" y="1"/>
                  </a:moveTo>
                  <a:cubicBezTo>
                    <a:pt x="176" y="1"/>
                    <a:pt x="165" y="2"/>
                    <a:pt x="153" y="6"/>
                  </a:cubicBezTo>
                  <a:cubicBezTo>
                    <a:pt x="1" y="118"/>
                    <a:pt x="289" y="406"/>
                    <a:pt x="321" y="551"/>
                  </a:cubicBezTo>
                  <a:cubicBezTo>
                    <a:pt x="409" y="646"/>
                    <a:pt x="491" y="1032"/>
                    <a:pt x="634" y="1032"/>
                  </a:cubicBezTo>
                  <a:cubicBezTo>
                    <a:pt x="647" y="1032"/>
                    <a:pt x="660" y="1029"/>
                    <a:pt x="673" y="1023"/>
                  </a:cubicBezTo>
                  <a:cubicBezTo>
                    <a:pt x="833" y="927"/>
                    <a:pt x="537" y="607"/>
                    <a:pt x="505" y="471"/>
                  </a:cubicBezTo>
                  <a:cubicBezTo>
                    <a:pt x="415" y="358"/>
                    <a:pt x="346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1396700" y="4209450"/>
              <a:ext cx="18025" cy="21125"/>
            </a:xfrm>
            <a:custGeom>
              <a:avLst/>
              <a:gdLst/>
              <a:ahLst/>
              <a:cxnLst/>
              <a:rect l="l" t="t" r="r" b="b"/>
              <a:pathLst>
                <a:path w="721" h="845" extrusionOk="0">
                  <a:moveTo>
                    <a:pt x="203" y="0"/>
                  </a:moveTo>
                  <a:cubicBezTo>
                    <a:pt x="190" y="0"/>
                    <a:pt x="176" y="2"/>
                    <a:pt x="160" y="7"/>
                  </a:cubicBezTo>
                  <a:cubicBezTo>
                    <a:pt x="0" y="135"/>
                    <a:pt x="256" y="343"/>
                    <a:pt x="296" y="495"/>
                  </a:cubicBezTo>
                  <a:cubicBezTo>
                    <a:pt x="375" y="588"/>
                    <a:pt x="415" y="845"/>
                    <a:pt x="547" y="845"/>
                  </a:cubicBezTo>
                  <a:cubicBezTo>
                    <a:pt x="563" y="845"/>
                    <a:pt x="581" y="841"/>
                    <a:pt x="601" y="832"/>
                  </a:cubicBezTo>
                  <a:cubicBezTo>
                    <a:pt x="721" y="720"/>
                    <a:pt x="497" y="519"/>
                    <a:pt x="465" y="383"/>
                  </a:cubicBezTo>
                  <a:lnTo>
                    <a:pt x="473" y="383"/>
                  </a:lnTo>
                  <a:cubicBezTo>
                    <a:pt x="384" y="280"/>
                    <a:pt x="35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347650" y="4282600"/>
              <a:ext cx="11425" cy="11925"/>
            </a:xfrm>
            <a:custGeom>
              <a:avLst/>
              <a:gdLst/>
              <a:ahLst/>
              <a:cxnLst/>
              <a:rect l="l" t="t" r="r" b="b"/>
              <a:pathLst>
                <a:path w="457" h="477" extrusionOk="0">
                  <a:moveTo>
                    <a:pt x="194" y="1"/>
                  </a:moveTo>
                  <a:cubicBezTo>
                    <a:pt x="179" y="1"/>
                    <a:pt x="163" y="4"/>
                    <a:pt x="145" y="11"/>
                  </a:cubicBezTo>
                  <a:cubicBezTo>
                    <a:pt x="1" y="115"/>
                    <a:pt x="201" y="308"/>
                    <a:pt x="241" y="428"/>
                  </a:cubicBezTo>
                  <a:cubicBezTo>
                    <a:pt x="261" y="459"/>
                    <a:pt x="299" y="476"/>
                    <a:pt x="336" y="476"/>
                  </a:cubicBezTo>
                  <a:cubicBezTo>
                    <a:pt x="356" y="476"/>
                    <a:pt x="376" y="471"/>
                    <a:pt x="393" y="460"/>
                  </a:cubicBezTo>
                  <a:cubicBezTo>
                    <a:pt x="457" y="412"/>
                    <a:pt x="441" y="332"/>
                    <a:pt x="393" y="276"/>
                  </a:cubicBezTo>
                  <a:cubicBezTo>
                    <a:pt x="343" y="204"/>
                    <a:pt x="312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335450" y="42824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154" y="0"/>
                  </a:moveTo>
                  <a:cubicBezTo>
                    <a:pt x="140" y="0"/>
                    <a:pt x="126" y="3"/>
                    <a:pt x="112" y="10"/>
                  </a:cubicBezTo>
                  <a:cubicBezTo>
                    <a:pt x="0" y="66"/>
                    <a:pt x="96" y="299"/>
                    <a:pt x="212" y="299"/>
                  </a:cubicBezTo>
                  <a:cubicBezTo>
                    <a:pt x="229" y="299"/>
                    <a:pt x="247" y="294"/>
                    <a:pt x="264" y="283"/>
                  </a:cubicBezTo>
                  <a:cubicBezTo>
                    <a:pt x="357" y="211"/>
                    <a:pt x="266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1424025" y="4468500"/>
              <a:ext cx="87700" cy="6975"/>
            </a:xfrm>
            <a:custGeom>
              <a:avLst/>
              <a:gdLst/>
              <a:ahLst/>
              <a:cxnLst/>
              <a:rect l="l" t="t" r="r" b="b"/>
              <a:pathLst>
                <a:path w="3508" h="279" extrusionOk="0">
                  <a:moveTo>
                    <a:pt x="1797" y="0"/>
                  </a:moveTo>
                  <a:cubicBezTo>
                    <a:pt x="1037" y="0"/>
                    <a:pt x="272" y="35"/>
                    <a:pt x="140" y="54"/>
                  </a:cubicBezTo>
                  <a:cubicBezTo>
                    <a:pt x="1" y="61"/>
                    <a:pt x="19" y="279"/>
                    <a:pt x="150" y="279"/>
                  </a:cubicBezTo>
                  <a:cubicBezTo>
                    <a:pt x="155" y="279"/>
                    <a:pt x="159" y="278"/>
                    <a:pt x="164" y="278"/>
                  </a:cubicBezTo>
                  <a:cubicBezTo>
                    <a:pt x="508" y="246"/>
                    <a:pt x="861" y="238"/>
                    <a:pt x="1213" y="230"/>
                  </a:cubicBezTo>
                  <a:cubicBezTo>
                    <a:pt x="1505" y="230"/>
                    <a:pt x="1797" y="227"/>
                    <a:pt x="2089" y="227"/>
                  </a:cubicBezTo>
                  <a:cubicBezTo>
                    <a:pt x="2455" y="227"/>
                    <a:pt x="2822" y="231"/>
                    <a:pt x="3191" y="254"/>
                  </a:cubicBezTo>
                  <a:cubicBezTo>
                    <a:pt x="3233" y="258"/>
                    <a:pt x="3291" y="278"/>
                    <a:pt x="3340" y="278"/>
                  </a:cubicBezTo>
                  <a:cubicBezTo>
                    <a:pt x="3384" y="278"/>
                    <a:pt x="3420" y="262"/>
                    <a:pt x="3431" y="206"/>
                  </a:cubicBezTo>
                  <a:cubicBezTo>
                    <a:pt x="3507" y="44"/>
                    <a:pt x="2656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1507975" y="4536175"/>
              <a:ext cx="19050" cy="18700"/>
            </a:xfrm>
            <a:custGeom>
              <a:avLst/>
              <a:gdLst/>
              <a:ahLst/>
              <a:cxnLst/>
              <a:rect l="l" t="t" r="r" b="b"/>
              <a:pathLst>
                <a:path w="762" h="748" extrusionOk="0">
                  <a:moveTo>
                    <a:pt x="169" y="0"/>
                  </a:moveTo>
                  <a:cubicBezTo>
                    <a:pt x="149" y="0"/>
                    <a:pt x="130" y="7"/>
                    <a:pt x="113" y="21"/>
                  </a:cubicBezTo>
                  <a:cubicBezTo>
                    <a:pt x="1" y="173"/>
                    <a:pt x="273" y="317"/>
                    <a:pt x="337" y="453"/>
                  </a:cubicBezTo>
                  <a:cubicBezTo>
                    <a:pt x="435" y="530"/>
                    <a:pt x="515" y="748"/>
                    <a:pt x="646" y="748"/>
                  </a:cubicBezTo>
                  <a:cubicBezTo>
                    <a:pt x="664" y="748"/>
                    <a:pt x="684" y="743"/>
                    <a:pt x="705" y="733"/>
                  </a:cubicBezTo>
                  <a:cubicBezTo>
                    <a:pt x="753" y="701"/>
                    <a:pt x="761" y="637"/>
                    <a:pt x="729" y="581"/>
                  </a:cubicBezTo>
                  <a:cubicBezTo>
                    <a:pt x="607" y="481"/>
                    <a:pt x="344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1495375" y="4539750"/>
              <a:ext cx="22250" cy="19300"/>
            </a:xfrm>
            <a:custGeom>
              <a:avLst/>
              <a:gdLst/>
              <a:ahLst/>
              <a:cxnLst/>
              <a:rect l="l" t="t" r="r" b="b"/>
              <a:pathLst>
                <a:path w="890" h="772" extrusionOk="0">
                  <a:moveTo>
                    <a:pt x="183" y="1"/>
                  </a:moveTo>
                  <a:cubicBezTo>
                    <a:pt x="160" y="1"/>
                    <a:pt x="137" y="7"/>
                    <a:pt x="113" y="22"/>
                  </a:cubicBezTo>
                  <a:cubicBezTo>
                    <a:pt x="0" y="182"/>
                    <a:pt x="297" y="342"/>
                    <a:pt x="377" y="470"/>
                  </a:cubicBezTo>
                  <a:cubicBezTo>
                    <a:pt x="473" y="539"/>
                    <a:pt x="581" y="772"/>
                    <a:pt x="705" y="772"/>
                  </a:cubicBezTo>
                  <a:cubicBezTo>
                    <a:pt x="726" y="772"/>
                    <a:pt x="747" y="765"/>
                    <a:pt x="769" y="751"/>
                  </a:cubicBezTo>
                  <a:cubicBezTo>
                    <a:pt x="889" y="606"/>
                    <a:pt x="577" y="446"/>
                    <a:pt x="513" y="318"/>
                  </a:cubicBezTo>
                  <a:cubicBezTo>
                    <a:pt x="410" y="242"/>
                    <a:pt x="318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1800825" y="4718475"/>
              <a:ext cx="17450" cy="22600"/>
            </a:xfrm>
            <a:custGeom>
              <a:avLst/>
              <a:gdLst/>
              <a:ahLst/>
              <a:cxnLst/>
              <a:rect l="l" t="t" r="r" b="b"/>
              <a:pathLst>
                <a:path w="698" h="904" extrusionOk="0">
                  <a:moveTo>
                    <a:pt x="175" y="1"/>
                  </a:moveTo>
                  <a:cubicBezTo>
                    <a:pt x="163" y="1"/>
                    <a:pt x="150" y="3"/>
                    <a:pt x="137" y="7"/>
                  </a:cubicBezTo>
                  <a:cubicBezTo>
                    <a:pt x="1" y="111"/>
                    <a:pt x="225" y="367"/>
                    <a:pt x="257" y="503"/>
                  </a:cubicBezTo>
                  <a:cubicBezTo>
                    <a:pt x="329" y="599"/>
                    <a:pt x="377" y="904"/>
                    <a:pt x="497" y="904"/>
                  </a:cubicBezTo>
                  <a:cubicBezTo>
                    <a:pt x="697" y="840"/>
                    <a:pt x="449" y="543"/>
                    <a:pt x="433" y="407"/>
                  </a:cubicBezTo>
                  <a:cubicBezTo>
                    <a:pt x="359" y="303"/>
                    <a:pt x="326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1789825" y="4717775"/>
              <a:ext cx="18375" cy="23150"/>
            </a:xfrm>
            <a:custGeom>
              <a:avLst/>
              <a:gdLst/>
              <a:ahLst/>
              <a:cxnLst/>
              <a:rect l="l" t="t" r="r" b="b"/>
              <a:pathLst>
                <a:path w="735" h="926" extrusionOk="0">
                  <a:moveTo>
                    <a:pt x="226" y="0"/>
                  </a:moveTo>
                  <a:cubicBezTo>
                    <a:pt x="212" y="0"/>
                    <a:pt x="198" y="3"/>
                    <a:pt x="184" y="11"/>
                  </a:cubicBezTo>
                  <a:cubicBezTo>
                    <a:pt x="0" y="91"/>
                    <a:pt x="433" y="707"/>
                    <a:pt x="481" y="868"/>
                  </a:cubicBezTo>
                  <a:cubicBezTo>
                    <a:pt x="504" y="909"/>
                    <a:pt x="536" y="925"/>
                    <a:pt x="568" y="925"/>
                  </a:cubicBezTo>
                  <a:cubicBezTo>
                    <a:pt x="653" y="925"/>
                    <a:pt x="734" y="805"/>
                    <a:pt x="641" y="723"/>
                  </a:cubicBezTo>
                  <a:cubicBezTo>
                    <a:pt x="529" y="597"/>
                    <a:pt x="40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1714275" y="4080450"/>
              <a:ext cx="108000" cy="89600"/>
            </a:xfrm>
            <a:custGeom>
              <a:avLst/>
              <a:gdLst/>
              <a:ahLst/>
              <a:cxnLst/>
              <a:rect l="l" t="t" r="r" b="b"/>
              <a:pathLst>
                <a:path w="4320" h="3584" extrusionOk="0">
                  <a:moveTo>
                    <a:pt x="966" y="0"/>
                  </a:moveTo>
                  <a:cubicBezTo>
                    <a:pt x="802" y="0"/>
                    <a:pt x="644" y="48"/>
                    <a:pt x="508" y="131"/>
                  </a:cubicBezTo>
                  <a:cubicBezTo>
                    <a:pt x="364" y="211"/>
                    <a:pt x="228" y="291"/>
                    <a:pt x="100" y="395"/>
                  </a:cubicBezTo>
                  <a:cubicBezTo>
                    <a:pt x="0" y="468"/>
                    <a:pt x="71" y="607"/>
                    <a:pt x="171" y="607"/>
                  </a:cubicBezTo>
                  <a:cubicBezTo>
                    <a:pt x="192" y="607"/>
                    <a:pt x="214" y="601"/>
                    <a:pt x="236" y="587"/>
                  </a:cubicBezTo>
                  <a:cubicBezTo>
                    <a:pt x="308" y="531"/>
                    <a:pt x="380" y="475"/>
                    <a:pt x="460" y="427"/>
                  </a:cubicBezTo>
                  <a:cubicBezTo>
                    <a:pt x="615" y="335"/>
                    <a:pt x="783" y="237"/>
                    <a:pt x="969" y="237"/>
                  </a:cubicBezTo>
                  <a:cubicBezTo>
                    <a:pt x="994" y="237"/>
                    <a:pt x="1019" y="239"/>
                    <a:pt x="1045" y="243"/>
                  </a:cubicBezTo>
                  <a:cubicBezTo>
                    <a:pt x="1941" y="371"/>
                    <a:pt x="2966" y="1804"/>
                    <a:pt x="3479" y="2533"/>
                  </a:cubicBezTo>
                  <a:cubicBezTo>
                    <a:pt x="3647" y="2781"/>
                    <a:pt x="3815" y="3037"/>
                    <a:pt x="3975" y="3293"/>
                  </a:cubicBezTo>
                  <a:cubicBezTo>
                    <a:pt x="4023" y="3373"/>
                    <a:pt x="4071" y="3453"/>
                    <a:pt x="4127" y="3534"/>
                  </a:cubicBezTo>
                  <a:cubicBezTo>
                    <a:pt x="4139" y="3563"/>
                    <a:pt x="4167" y="3583"/>
                    <a:pt x="4197" y="3583"/>
                  </a:cubicBezTo>
                  <a:cubicBezTo>
                    <a:pt x="4209" y="3583"/>
                    <a:pt x="4220" y="3580"/>
                    <a:pt x="4231" y="3574"/>
                  </a:cubicBezTo>
                  <a:cubicBezTo>
                    <a:pt x="4319" y="3518"/>
                    <a:pt x="4239" y="3421"/>
                    <a:pt x="4207" y="3357"/>
                  </a:cubicBezTo>
                  <a:lnTo>
                    <a:pt x="4215" y="3357"/>
                  </a:lnTo>
                  <a:cubicBezTo>
                    <a:pt x="3967" y="2861"/>
                    <a:pt x="3647" y="2405"/>
                    <a:pt x="3326" y="1948"/>
                  </a:cubicBezTo>
                  <a:cubicBezTo>
                    <a:pt x="2838" y="1276"/>
                    <a:pt x="1981" y="179"/>
                    <a:pt x="1141" y="19"/>
                  </a:cubicBezTo>
                  <a:cubicBezTo>
                    <a:pt x="1082" y="6"/>
                    <a:pt x="1023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1693125" y="4153175"/>
              <a:ext cx="40275" cy="37625"/>
            </a:xfrm>
            <a:custGeom>
              <a:avLst/>
              <a:gdLst/>
              <a:ahLst/>
              <a:cxnLst/>
              <a:rect l="l" t="t" r="r" b="b"/>
              <a:pathLst>
                <a:path w="1611" h="1505" extrusionOk="0">
                  <a:moveTo>
                    <a:pt x="175" y="0"/>
                  </a:moveTo>
                  <a:cubicBezTo>
                    <a:pt x="147" y="0"/>
                    <a:pt x="120" y="10"/>
                    <a:pt x="97" y="32"/>
                  </a:cubicBezTo>
                  <a:cubicBezTo>
                    <a:pt x="1" y="160"/>
                    <a:pt x="201" y="240"/>
                    <a:pt x="273" y="320"/>
                  </a:cubicBezTo>
                  <a:cubicBezTo>
                    <a:pt x="361" y="408"/>
                    <a:pt x="449" y="496"/>
                    <a:pt x="537" y="593"/>
                  </a:cubicBezTo>
                  <a:cubicBezTo>
                    <a:pt x="754" y="809"/>
                    <a:pt x="970" y="1033"/>
                    <a:pt x="1194" y="1249"/>
                  </a:cubicBezTo>
                  <a:cubicBezTo>
                    <a:pt x="1282" y="1296"/>
                    <a:pt x="1370" y="1504"/>
                    <a:pt x="1468" y="1504"/>
                  </a:cubicBezTo>
                  <a:cubicBezTo>
                    <a:pt x="1486" y="1504"/>
                    <a:pt x="1504" y="1497"/>
                    <a:pt x="1522" y="1481"/>
                  </a:cubicBezTo>
                  <a:lnTo>
                    <a:pt x="1530" y="1481"/>
                  </a:lnTo>
                  <a:cubicBezTo>
                    <a:pt x="1610" y="1289"/>
                    <a:pt x="850" y="665"/>
                    <a:pt x="714" y="464"/>
                  </a:cubicBezTo>
                  <a:cubicBezTo>
                    <a:pt x="596" y="375"/>
                    <a:pt x="34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19"/>
          <p:cNvSpPr/>
          <p:nvPr/>
        </p:nvSpPr>
        <p:spPr>
          <a:xfrm rot="5400000">
            <a:off x="7422138" y="484975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9"/>
          <p:cNvSpPr/>
          <p:nvPr/>
        </p:nvSpPr>
        <p:spPr>
          <a:xfrm>
            <a:off x="-290063" y="139600"/>
            <a:ext cx="21831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9"/>
          <p:cNvSpPr/>
          <p:nvPr/>
        </p:nvSpPr>
        <p:spPr>
          <a:xfrm rot="-1176179">
            <a:off x="971155" y="3844924"/>
            <a:ext cx="800381" cy="1372576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9"/>
          <p:cNvSpPr txBox="1">
            <a:spLocks noGrp="1"/>
          </p:cNvSpPr>
          <p:nvPr>
            <p:ph type="title"/>
          </p:nvPr>
        </p:nvSpPr>
        <p:spPr>
          <a:xfrm>
            <a:off x="723525" y="1785575"/>
            <a:ext cx="3123000" cy="73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9"/>
          <p:cNvSpPr txBox="1">
            <a:spLocks noGrp="1"/>
          </p:cNvSpPr>
          <p:nvPr>
            <p:ph type="subTitle" idx="1"/>
          </p:nvPr>
        </p:nvSpPr>
        <p:spPr>
          <a:xfrm>
            <a:off x="723677" y="2520625"/>
            <a:ext cx="3123000" cy="8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150" y="4314600"/>
            <a:ext cx="3587450" cy="18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 rotWithShape="1">
          <a:blip r:embed="rId4">
            <a:alphaModFix/>
          </a:blip>
          <a:srcRect t="63516"/>
          <a:stretch/>
        </p:blipFill>
        <p:spPr>
          <a:xfrm>
            <a:off x="232100" y="-560199"/>
            <a:ext cx="2708851" cy="132007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0"/>
          <p:cNvSpPr/>
          <p:nvPr/>
        </p:nvSpPr>
        <p:spPr>
          <a:xfrm>
            <a:off x="272100" y="315150"/>
            <a:ext cx="85998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2205450" y="1698563"/>
            <a:ext cx="4733100" cy="7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1"/>
          </p:nvPr>
        </p:nvSpPr>
        <p:spPr>
          <a:xfrm>
            <a:off x="2205450" y="2578538"/>
            <a:ext cx="4733100" cy="86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700" y="-598800"/>
            <a:ext cx="2722725" cy="2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08953" y="4151077"/>
            <a:ext cx="3723074" cy="285059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"/>
          <p:cNvSpPr/>
          <p:nvPr/>
        </p:nvSpPr>
        <p:spPr>
          <a:xfrm>
            <a:off x="272100" y="315150"/>
            <a:ext cx="101352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1082650" y="2410138"/>
            <a:ext cx="5168400" cy="9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974600" y="1444450"/>
            <a:ext cx="1142100" cy="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/>
          <p:nvPr/>
        </p:nvSpPr>
        <p:spPr>
          <a:xfrm rot="7302465">
            <a:off x="1007111" y="3573907"/>
            <a:ext cx="1415358" cy="1426768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 rot="-3806429" flipH="1">
            <a:off x="7446367" y="3029853"/>
            <a:ext cx="1968818" cy="1283453"/>
            <a:chOff x="1239550" y="4060025"/>
            <a:chExt cx="1417800" cy="924250"/>
          </a:xfrm>
        </p:grpSpPr>
        <p:sp>
          <p:nvSpPr>
            <p:cNvPr id="53" name="Google Shape;53;p3"/>
            <p:cNvSpPr/>
            <p:nvPr/>
          </p:nvSpPr>
          <p:spPr>
            <a:xfrm>
              <a:off x="1239550" y="4060025"/>
              <a:ext cx="1417800" cy="924250"/>
            </a:xfrm>
            <a:custGeom>
              <a:avLst/>
              <a:gdLst/>
              <a:ahLst/>
              <a:cxnLst/>
              <a:rect l="l" t="t" r="r" b="b"/>
              <a:pathLst>
                <a:path w="56712" h="36970" extrusionOk="0">
                  <a:moveTo>
                    <a:pt x="5664" y="1441"/>
                  </a:moveTo>
                  <a:cubicBezTo>
                    <a:pt x="7429" y="1441"/>
                    <a:pt x="9072" y="3439"/>
                    <a:pt x="10001" y="4823"/>
                  </a:cubicBezTo>
                  <a:cubicBezTo>
                    <a:pt x="11330" y="6841"/>
                    <a:pt x="12331" y="9099"/>
                    <a:pt x="13965" y="10908"/>
                  </a:cubicBezTo>
                  <a:cubicBezTo>
                    <a:pt x="13812" y="10820"/>
                    <a:pt x="13652" y="10740"/>
                    <a:pt x="13500" y="10652"/>
                  </a:cubicBezTo>
                  <a:cubicBezTo>
                    <a:pt x="12563" y="10123"/>
                    <a:pt x="11659" y="9555"/>
                    <a:pt x="10762" y="8962"/>
                  </a:cubicBezTo>
                  <a:cubicBezTo>
                    <a:pt x="10671" y="8941"/>
                    <a:pt x="9655" y="8168"/>
                    <a:pt x="9445" y="8168"/>
                  </a:cubicBezTo>
                  <a:cubicBezTo>
                    <a:pt x="9415" y="8168"/>
                    <a:pt x="9402" y="8183"/>
                    <a:pt x="9409" y="8218"/>
                  </a:cubicBezTo>
                  <a:cubicBezTo>
                    <a:pt x="9377" y="8266"/>
                    <a:pt x="9385" y="8346"/>
                    <a:pt x="9441" y="8386"/>
                  </a:cubicBezTo>
                  <a:cubicBezTo>
                    <a:pt x="10466" y="9058"/>
                    <a:pt x="11490" y="9739"/>
                    <a:pt x="12547" y="10372"/>
                  </a:cubicBezTo>
                  <a:cubicBezTo>
                    <a:pt x="13124" y="10708"/>
                    <a:pt x="13700" y="11036"/>
                    <a:pt x="14285" y="11356"/>
                  </a:cubicBezTo>
                  <a:cubicBezTo>
                    <a:pt x="10530" y="10668"/>
                    <a:pt x="6494" y="10908"/>
                    <a:pt x="3011" y="9131"/>
                  </a:cubicBezTo>
                  <a:cubicBezTo>
                    <a:pt x="1586" y="8450"/>
                    <a:pt x="145" y="6881"/>
                    <a:pt x="914" y="5215"/>
                  </a:cubicBezTo>
                  <a:cubicBezTo>
                    <a:pt x="1506" y="3902"/>
                    <a:pt x="3236" y="4118"/>
                    <a:pt x="3524" y="3094"/>
                  </a:cubicBezTo>
                  <a:cubicBezTo>
                    <a:pt x="3652" y="2645"/>
                    <a:pt x="3860" y="2213"/>
                    <a:pt x="4236" y="1917"/>
                  </a:cubicBezTo>
                  <a:cubicBezTo>
                    <a:pt x="4714" y="1583"/>
                    <a:pt x="5193" y="1441"/>
                    <a:pt x="5664" y="1441"/>
                  </a:cubicBezTo>
                  <a:close/>
                  <a:moveTo>
                    <a:pt x="19747" y="240"/>
                  </a:moveTo>
                  <a:cubicBezTo>
                    <a:pt x="19871" y="240"/>
                    <a:pt x="19996" y="255"/>
                    <a:pt x="20114" y="275"/>
                  </a:cubicBezTo>
                  <a:cubicBezTo>
                    <a:pt x="21066" y="451"/>
                    <a:pt x="21875" y="1348"/>
                    <a:pt x="22452" y="2085"/>
                  </a:cubicBezTo>
                  <a:cubicBezTo>
                    <a:pt x="23228" y="3150"/>
                    <a:pt x="23757" y="4375"/>
                    <a:pt x="24125" y="5640"/>
                  </a:cubicBezTo>
                  <a:cubicBezTo>
                    <a:pt x="24381" y="6560"/>
                    <a:pt x="24533" y="7505"/>
                    <a:pt x="24653" y="8450"/>
                  </a:cubicBezTo>
                  <a:cubicBezTo>
                    <a:pt x="24813" y="9795"/>
                    <a:pt x="24862" y="11148"/>
                    <a:pt x="24942" y="12501"/>
                  </a:cubicBezTo>
                  <a:cubicBezTo>
                    <a:pt x="24958" y="12790"/>
                    <a:pt x="24974" y="13086"/>
                    <a:pt x="24990" y="13374"/>
                  </a:cubicBezTo>
                  <a:cubicBezTo>
                    <a:pt x="24277" y="11525"/>
                    <a:pt x="23380" y="9755"/>
                    <a:pt x="22291" y="8098"/>
                  </a:cubicBezTo>
                  <a:cubicBezTo>
                    <a:pt x="22095" y="7841"/>
                    <a:pt x="20793" y="5801"/>
                    <a:pt x="20445" y="5801"/>
                  </a:cubicBezTo>
                  <a:cubicBezTo>
                    <a:pt x="20425" y="5801"/>
                    <a:pt x="20407" y="5808"/>
                    <a:pt x="20394" y="5824"/>
                  </a:cubicBezTo>
                  <a:cubicBezTo>
                    <a:pt x="20290" y="5920"/>
                    <a:pt x="20874" y="6432"/>
                    <a:pt x="20954" y="6592"/>
                  </a:cubicBezTo>
                  <a:cubicBezTo>
                    <a:pt x="21515" y="7337"/>
                    <a:pt x="22051" y="8106"/>
                    <a:pt x="22540" y="8898"/>
                  </a:cubicBezTo>
                  <a:cubicBezTo>
                    <a:pt x="23492" y="10468"/>
                    <a:pt x="24285" y="12125"/>
                    <a:pt x="24926" y="13838"/>
                  </a:cubicBezTo>
                  <a:cubicBezTo>
                    <a:pt x="24317" y="13230"/>
                    <a:pt x="23677" y="12645"/>
                    <a:pt x="23004" y="12117"/>
                  </a:cubicBezTo>
                  <a:lnTo>
                    <a:pt x="22996" y="12117"/>
                  </a:lnTo>
                  <a:cubicBezTo>
                    <a:pt x="22291" y="11589"/>
                    <a:pt x="21547" y="11100"/>
                    <a:pt x="20786" y="10668"/>
                  </a:cubicBezTo>
                  <a:cubicBezTo>
                    <a:pt x="19521" y="9963"/>
                    <a:pt x="18200" y="9347"/>
                    <a:pt x="17071" y="8434"/>
                  </a:cubicBezTo>
                  <a:cubicBezTo>
                    <a:pt x="16535" y="8002"/>
                    <a:pt x="16022" y="7505"/>
                    <a:pt x="15662" y="6913"/>
                  </a:cubicBezTo>
                  <a:cubicBezTo>
                    <a:pt x="15446" y="6560"/>
                    <a:pt x="15262" y="6176"/>
                    <a:pt x="15166" y="5768"/>
                  </a:cubicBezTo>
                  <a:cubicBezTo>
                    <a:pt x="15029" y="5159"/>
                    <a:pt x="15061" y="4503"/>
                    <a:pt x="15326" y="3934"/>
                  </a:cubicBezTo>
                  <a:cubicBezTo>
                    <a:pt x="15598" y="3342"/>
                    <a:pt x="16086" y="2869"/>
                    <a:pt x="16631" y="2525"/>
                  </a:cubicBezTo>
                  <a:cubicBezTo>
                    <a:pt x="17023" y="2285"/>
                    <a:pt x="17439" y="2101"/>
                    <a:pt x="17840" y="1901"/>
                  </a:cubicBezTo>
                  <a:cubicBezTo>
                    <a:pt x="18368" y="1652"/>
                    <a:pt x="18512" y="1428"/>
                    <a:pt x="18760" y="924"/>
                  </a:cubicBezTo>
                  <a:cubicBezTo>
                    <a:pt x="18857" y="732"/>
                    <a:pt x="18969" y="531"/>
                    <a:pt x="19145" y="403"/>
                  </a:cubicBezTo>
                  <a:cubicBezTo>
                    <a:pt x="19322" y="282"/>
                    <a:pt x="19534" y="240"/>
                    <a:pt x="19747" y="240"/>
                  </a:cubicBezTo>
                  <a:close/>
                  <a:moveTo>
                    <a:pt x="34735" y="6728"/>
                  </a:moveTo>
                  <a:cubicBezTo>
                    <a:pt x="34820" y="6728"/>
                    <a:pt x="34915" y="6741"/>
                    <a:pt x="35022" y="6769"/>
                  </a:cubicBezTo>
                  <a:cubicBezTo>
                    <a:pt x="36359" y="7153"/>
                    <a:pt x="36863" y="8666"/>
                    <a:pt x="37256" y="9851"/>
                  </a:cubicBezTo>
                  <a:cubicBezTo>
                    <a:pt x="37928" y="12597"/>
                    <a:pt x="37416" y="15728"/>
                    <a:pt x="36015" y="18178"/>
                  </a:cubicBezTo>
                  <a:cubicBezTo>
                    <a:pt x="36015" y="18042"/>
                    <a:pt x="36015" y="17906"/>
                    <a:pt x="36007" y="17762"/>
                  </a:cubicBezTo>
                  <a:cubicBezTo>
                    <a:pt x="35991" y="17097"/>
                    <a:pt x="35959" y="16433"/>
                    <a:pt x="35887" y="15768"/>
                  </a:cubicBezTo>
                  <a:cubicBezTo>
                    <a:pt x="35791" y="14847"/>
                    <a:pt x="35606" y="13935"/>
                    <a:pt x="35398" y="13030"/>
                  </a:cubicBezTo>
                  <a:cubicBezTo>
                    <a:pt x="35246" y="12365"/>
                    <a:pt x="35054" y="11709"/>
                    <a:pt x="34806" y="11076"/>
                  </a:cubicBezTo>
                  <a:cubicBezTo>
                    <a:pt x="34750" y="10924"/>
                    <a:pt x="34686" y="10772"/>
                    <a:pt x="34606" y="10628"/>
                  </a:cubicBezTo>
                  <a:cubicBezTo>
                    <a:pt x="34582" y="10580"/>
                    <a:pt x="34558" y="10532"/>
                    <a:pt x="34518" y="10500"/>
                  </a:cubicBezTo>
                  <a:cubicBezTo>
                    <a:pt x="34509" y="10496"/>
                    <a:pt x="34500" y="10495"/>
                    <a:pt x="34492" y="10495"/>
                  </a:cubicBezTo>
                  <a:cubicBezTo>
                    <a:pt x="34461" y="10495"/>
                    <a:pt x="34436" y="10515"/>
                    <a:pt x="34429" y="10540"/>
                  </a:cubicBezTo>
                  <a:cubicBezTo>
                    <a:pt x="34421" y="10572"/>
                    <a:pt x="34437" y="10596"/>
                    <a:pt x="34445" y="10620"/>
                  </a:cubicBezTo>
                  <a:cubicBezTo>
                    <a:pt x="34469" y="10700"/>
                    <a:pt x="34502" y="10772"/>
                    <a:pt x="34526" y="10844"/>
                  </a:cubicBezTo>
                  <a:cubicBezTo>
                    <a:pt x="34646" y="11148"/>
                    <a:pt x="34750" y="11452"/>
                    <a:pt x="34846" y="11765"/>
                  </a:cubicBezTo>
                  <a:cubicBezTo>
                    <a:pt x="35158" y="12774"/>
                    <a:pt x="35366" y="13814"/>
                    <a:pt x="35542" y="14863"/>
                  </a:cubicBezTo>
                  <a:cubicBezTo>
                    <a:pt x="35686" y="15744"/>
                    <a:pt x="35751" y="16649"/>
                    <a:pt x="35775" y="17546"/>
                  </a:cubicBezTo>
                  <a:cubicBezTo>
                    <a:pt x="34998" y="16625"/>
                    <a:pt x="34117" y="15800"/>
                    <a:pt x="33397" y="14839"/>
                  </a:cubicBezTo>
                  <a:cubicBezTo>
                    <a:pt x="32364" y="13446"/>
                    <a:pt x="31443" y="11869"/>
                    <a:pt x="31131" y="10139"/>
                  </a:cubicBezTo>
                  <a:cubicBezTo>
                    <a:pt x="30959" y="8732"/>
                    <a:pt x="31419" y="7598"/>
                    <a:pt x="32783" y="7598"/>
                  </a:cubicBezTo>
                  <a:cubicBezTo>
                    <a:pt x="32948" y="7598"/>
                    <a:pt x="33125" y="7615"/>
                    <a:pt x="33317" y="7649"/>
                  </a:cubicBezTo>
                  <a:cubicBezTo>
                    <a:pt x="33352" y="7655"/>
                    <a:pt x="33385" y="7657"/>
                    <a:pt x="33417" y="7657"/>
                  </a:cubicBezTo>
                  <a:cubicBezTo>
                    <a:pt x="34020" y="7657"/>
                    <a:pt x="34002" y="6728"/>
                    <a:pt x="34735" y="6728"/>
                  </a:cubicBezTo>
                  <a:close/>
                  <a:moveTo>
                    <a:pt x="5588" y="12704"/>
                  </a:moveTo>
                  <a:cubicBezTo>
                    <a:pt x="6643" y="12704"/>
                    <a:pt x="7773" y="12946"/>
                    <a:pt x="8408" y="13150"/>
                  </a:cubicBezTo>
                  <a:cubicBezTo>
                    <a:pt x="11242" y="13975"/>
                    <a:pt x="13868" y="15464"/>
                    <a:pt x="16775" y="16032"/>
                  </a:cubicBezTo>
                  <a:cubicBezTo>
                    <a:pt x="16399" y="16088"/>
                    <a:pt x="16030" y="16152"/>
                    <a:pt x="15654" y="16192"/>
                  </a:cubicBezTo>
                  <a:cubicBezTo>
                    <a:pt x="14933" y="16280"/>
                    <a:pt x="14189" y="16329"/>
                    <a:pt x="13460" y="16337"/>
                  </a:cubicBezTo>
                  <a:cubicBezTo>
                    <a:pt x="13052" y="16345"/>
                    <a:pt x="12643" y="16345"/>
                    <a:pt x="12235" y="16345"/>
                  </a:cubicBezTo>
                  <a:cubicBezTo>
                    <a:pt x="12224" y="16346"/>
                    <a:pt x="12213" y="16346"/>
                    <a:pt x="12202" y="16346"/>
                  </a:cubicBezTo>
                  <a:cubicBezTo>
                    <a:pt x="12180" y="16346"/>
                    <a:pt x="12157" y="16345"/>
                    <a:pt x="12135" y="16345"/>
                  </a:cubicBezTo>
                  <a:cubicBezTo>
                    <a:pt x="12082" y="16345"/>
                    <a:pt x="12032" y="16352"/>
                    <a:pt x="12003" y="16401"/>
                  </a:cubicBezTo>
                  <a:cubicBezTo>
                    <a:pt x="11964" y="16535"/>
                    <a:pt x="12078" y="16559"/>
                    <a:pt x="12214" y="16559"/>
                  </a:cubicBezTo>
                  <a:cubicBezTo>
                    <a:pt x="12288" y="16559"/>
                    <a:pt x="12368" y="16552"/>
                    <a:pt x="12433" y="16552"/>
                  </a:cubicBezTo>
                  <a:cubicBezTo>
                    <a:pt x="12469" y="16552"/>
                    <a:pt x="12500" y="16554"/>
                    <a:pt x="12523" y="16561"/>
                  </a:cubicBezTo>
                  <a:cubicBezTo>
                    <a:pt x="12659" y="16563"/>
                    <a:pt x="12796" y="16564"/>
                    <a:pt x="12933" y="16564"/>
                  </a:cubicBezTo>
                  <a:cubicBezTo>
                    <a:pt x="13264" y="16564"/>
                    <a:pt x="13596" y="16558"/>
                    <a:pt x="13924" y="16553"/>
                  </a:cubicBezTo>
                  <a:cubicBezTo>
                    <a:pt x="15061" y="16529"/>
                    <a:pt x="16174" y="16377"/>
                    <a:pt x="17287" y="16168"/>
                  </a:cubicBezTo>
                  <a:lnTo>
                    <a:pt x="17287" y="16168"/>
                  </a:lnTo>
                  <a:cubicBezTo>
                    <a:pt x="15806" y="17746"/>
                    <a:pt x="14237" y="19395"/>
                    <a:pt x="12139" y="20116"/>
                  </a:cubicBezTo>
                  <a:cubicBezTo>
                    <a:pt x="11314" y="20396"/>
                    <a:pt x="10458" y="20572"/>
                    <a:pt x="9609" y="20740"/>
                  </a:cubicBezTo>
                  <a:cubicBezTo>
                    <a:pt x="9076" y="20832"/>
                    <a:pt x="8537" y="20941"/>
                    <a:pt x="7997" y="20941"/>
                  </a:cubicBezTo>
                  <a:cubicBezTo>
                    <a:pt x="7881" y="20941"/>
                    <a:pt x="7764" y="20936"/>
                    <a:pt x="7647" y="20924"/>
                  </a:cubicBezTo>
                  <a:cubicBezTo>
                    <a:pt x="6558" y="20788"/>
                    <a:pt x="5445" y="20452"/>
                    <a:pt x="4517" y="19859"/>
                  </a:cubicBezTo>
                  <a:cubicBezTo>
                    <a:pt x="3932" y="19347"/>
                    <a:pt x="3324" y="18755"/>
                    <a:pt x="3068" y="18010"/>
                  </a:cubicBezTo>
                  <a:cubicBezTo>
                    <a:pt x="2827" y="17281"/>
                    <a:pt x="3172" y="16553"/>
                    <a:pt x="3548" y="15944"/>
                  </a:cubicBezTo>
                  <a:cubicBezTo>
                    <a:pt x="3812" y="15544"/>
                    <a:pt x="3652" y="15200"/>
                    <a:pt x="3412" y="14839"/>
                  </a:cubicBezTo>
                  <a:cubicBezTo>
                    <a:pt x="3228" y="14503"/>
                    <a:pt x="3068" y="14095"/>
                    <a:pt x="3212" y="13718"/>
                  </a:cubicBezTo>
                  <a:cubicBezTo>
                    <a:pt x="3545" y="12948"/>
                    <a:pt x="4529" y="12704"/>
                    <a:pt x="5588" y="12704"/>
                  </a:cubicBezTo>
                  <a:close/>
                  <a:moveTo>
                    <a:pt x="46546" y="11981"/>
                  </a:moveTo>
                  <a:cubicBezTo>
                    <a:pt x="46706" y="11981"/>
                    <a:pt x="46874" y="12030"/>
                    <a:pt x="47032" y="12133"/>
                  </a:cubicBezTo>
                  <a:cubicBezTo>
                    <a:pt x="48041" y="12750"/>
                    <a:pt x="48529" y="13910"/>
                    <a:pt x="48937" y="14975"/>
                  </a:cubicBezTo>
                  <a:cubicBezTo>
                    <a:pt x="49610" y="16817"/>
                    <a:pt x="49770" y="18819"/>
                    <a:pt x="49578" y="20772"/>
                  </a:cubicBezTo>
                  <a:cubicBezTo>
                    <a:pt x="49522" y="21309"/>
                    <a:pt x="49434" y="21845"/>
                    <a:pt x="49322" y="22382"/>
                  </a:cubicBezTo>
                  <a:cubicBezTo>
                    <a:pt x="49426" y="21613"/>
                    <a:pt x="49450" y="20836"/>
                    <a:pt x="49434" y="20060"/>
                  </a:cubicBezTo>
                  <a:cubicBezTo>
                    <a:pt x="49426" y="19675"/>
                    <a:pt x="49410" y="19283"/>
                    <a:pt x="49386" y="18899"/>
                  </a:cubicBezTo>
                  <a:cubicBezTo>
                    <a:pt x="49378" y="18706"/>
                    <a:pt x="49362" y="18514"/>
                    <a:pt x="49346" y="18322"/>
                  </a:cubicBezTo>
                  <a:cubicBezTo>
                    <a:pt x="49338" y="18270"/>
                    <a:pt x="49290" y="18225"/>
                    <a:pt x="49238" y="18225"/>
                  </a:cubicBezTo>
                  <a:cubicBezTo>
                    <a:pt x="49234" y="18225"/>
                    <a:pt x="49230" y="18225"/>
                    <a:pt x="49226" y="18226"/>
                  </a:cubicBezTo>
                  <a:cubicBezTo>
                    <a:pt x="49162" y="18234"/>
                    <a:pt x="49122" y="18282"/>
                    <a:pt x="49130" y="18346"/>
                  </a:cubicBezTo>
                  <a:cubicBezTo>
                    <a:pt x="49130" y="18434"/>
                    <a:pt x="49138" y="18522"/>
                    <a:pt x="49138" y="18610"/>
                  </a:cubicBezTo>
                  <a:cubicBezTo>
                    <a:pt x="49178" y="19179"/>
                    <a:pt x="49210" y="19755"/>
                    <a:pt x="49210" y="20332"/>
                  </a:cubicBezTo>
                  <a:cubicBezTo>
                    <a:pt x="49226" y="21197"/>
                    <a:pt x="49154" y="22069"/>
                    <a:pt x="49034" y="22926"/>
                  </a:cubicBezTo>
                  <a:cubicBezTo>
                    <a:pt x="48961" y="23374"/>
                    <a:pt x="48849" y="23807"/>
                    <a:pt x="48729" y="24255"/>
                  </a:cubicBezTo>
                  <a:cubicBezTo>
                    <a:pt x="48721" y="24271"/>
                    <a:pt x="48713" y="24295"/>
                    <a:pt x="48705" y="24311"/>
                  </a:cubicBezTo>
                  <a:cubicBezTo>
                    <a:pt x="48545" y="22710"/>
                    <a:pt x="48209" y="21132"/>
                    <a:pt x="47664" y="19611"/>
                  </a:cubicBezTo>
                  <a:cubicBezTo>
                    <a:pt x="47566" y="19331"/>
                    <a:pt x="46625" y="16587"/>
                    <a:pt x="46264" y="16587"/>
                  </a:cubicBezTo>
                  <a:cubicBezTo>
                    <a:pt x="46243" y="16587"/>
                    <a:pt x="46224" y="16597"/>
                    <a:pt x="46207" y="16617"/>
                  </a:cubicBezTo>
                  <a:cubicBezTo>
                    <a:pt x="47472" y="19163"/>
                    <a:pt x="48241" y="21813"/>
                    <a:pt x="48489" y="24535"/>
                  </a:cubicBezTo>
                  <a:cubicBezTo>
                    <a:pt x="47857" y="23510"/>
                    <a:pt x="47184" y="22502"/>
                    <a:pt x="46471" y="21533"/>
                  </a:cubicBezTo>
                  <a:cubicBezTo>
                    <a:pt x="45142" y="19667"/>
                    <a:pt x="42148" y="16056"/>
                    <a:pt x="42860" y="13686"/>
                  </a:cubicBezTo>
                  <a:cubicBezTo>
                    <a:pt x="43013" y="13262"/>
                    <a:pt x="43461" y="12958"/>
                    <a:pt x="43909" y="12942"/>
                  </a:cubicBezTo>
                  <a:cubicBezTo>
                    <a:pt x="43936" y="12940"/>
                    <a:pt x="43962" y="12939"/>
                    <a:pt x="43989" y="12939"/>
                  </a:cubicBezTo>
                  <a:cubicBezTo>
                    <a:pt x="44367" y="12939"/>
                    <a:pt x="44788" y="13135"/>
                    <a:pt x="45157" y="13135"/>
                  </a:cubicBezTo>
                  <a:cubicBezTo>
                    <a:pt x="45255" y="13135"/>
                    <a:pt x="45349" y="13121"/>
                    <a:pt x="45439" y="13086"/>
                  </a:cubicBezTo>
                  <a:cubicBezTo>
                    <a:pt x="45655" y="12958"/>
                    <a:pt x="45703" y="12693"/>
                    <a:pt x="45823" y="12493"/>
                  </a:cubicBezTo>
                  <a:cubicBezTo>
                    <a:pt x="45964" y="12158"/>
                    <a:pt x="46242" y="11981"/>
                    <a:pt x="46546" y="11981"/>
                  </a:cubicBezTo>
                  <a:close/>
                  <a:moveTo>
                    <a:pt x="22452" y="21239"/>
                  </a:moveTo>
                  <a:cubicBezTo>
                    <a:pt x="23074" y="21239"/>
                    <a:pt x="23700" y="21351"/>
                    <a:pt x="24301" y="21493"/>
                  </a:cubicBezTo>
                  <a:cubicBezTo>
                    <a:pt x="25238" y="21733"/>
                    <a:pt x="26143" y="22037"/>
                    <a:pt x="27039" y="22406"/>
                  </a:cubicBezTo>
                  <a:cubicBezTo>
                    <a:pt x="27912" y="22758"/>
                    <a:pt x="28769" y="23158"/>
                    <a:pt x="29601" y="23591"/>
                  </a:cubicBezTo>
                  <a:cubicBezTo>
                    <a:pt x="30546" y="24063"/>
                    <a:pt x="31451" y="24615"/>
                    <a:pt x="32444" y="24984"/>
                  </a:cubicBezTo>
                  <a:cubicBezTo>
                    <a:pt x="32636" y="25048"/>
                    <a:pt x="32836" y="25112"/>
                    <a:pt x="33036" y="25168"/>
                  </a:cubicBezTo>
                  <a:cubicBezTo>
                    <a:pt x="32244" y="25296"/>
                    <a:pt x="31443" y="25416"/>
                    <a:pt x="30650" y="25512"/>
                  </a:cubicBezTo>
                  <a:cubicBezTo>
                    <a:pt x="29690" y="25624"/>
                    <a:pt x="28729" y="25720"/>
                    <a:pt x="27760" y="25760"/>
                  </a:cubicBezTo>
                  <a:cubicBezTo>
                    <a:pt x="27280" y="25780"/>
                    <a:pt x="26799" y="25784"/>
                    <a:pt x="26319" y="25784"/>
                  </a:cubicBezTo>
                  <a:cubicBezTo>
                    <a:pt x="25998" y="25784"/>
                    <a:pt x="25678" y="25783"/>
                    <a:pt x="25358" y="25783"/>
                  </a:cubicBezTo>
                  <a:cubicBezTo>
                    <a:pt x="25198" y="25783"/>
                    <a:pt x="25038" y="25783"/>
                    <a:pt x="24878" y="25784"/>
                  </a:cubicBezTo>
                  <a:cubicBezTo>
                    <a:pt x="24872" y="25783"/>
                    <a:pt x="24866" y="25782"/>
                    <a:pt x="24861" y="25782"/>
                  </a:cubicBezTo>
                  <a:cubicBezTo>
                    <a:pt x="24832" y="25782"/>
                    <a:pt x="24803" y="25798"/>
                    <a:pt x="24789" y="25824"/>
                  </a:cubicBezTo>
                  <a:cubicBezTo>
                    <a:pt x="24789" y="25840"/>
                    <a:pt x="24781" y="25848"/>
                    <a:pt x="24781" y="25856"/>
                  </a:cubicBezTo>
                  <a:cubicBezTo>
                    <a:pt x="24788" y="25908"/>
                    <a:pt x="24825" y="25933"/>
                    <a:pt x="24864" y="25933"/>
                  </a:cubicBezTo>
                  <a:cubicBezTo>
                    <a:pt x="24874" y="25933"/>
                    <a:pt x="24884" y="25932"/>
                    <a:pt x="24894" y="25928"/>
                  </a:cubicBezTo>
                  <a:cubicBezTo>
                    <a:pt x="25374" y="25952"/>
                    <a:pt x="25862" y="25969"/>
                    <a:pt x="26343" y="25977"/>
                  </a:cubicBezTo>
                  <a:cubicBezTo>
                    <a:pt x="26479" y="25978"/>
                    <a:pt x="26616" y="25978"/>
                    <a:pt x="26752" y="25978"/>
                  </a:cubicBezTo>
                  <a:cubicBezTo>
                    <a:pt x="27537" y="25978"/>
                    <a:pt x="28320" y="25957"/>
                    <a:pt x="29097" y="25888"/>
                  </a:cubicBezTo>
                  <a:cubicBezTo>
                    <a:pt x="30234" y="25792"/>
                    <a:pt x="31371" y="25656"/>
                    <a:pt x="32492" y="25488"/>
                  </a:cubicBezTo>
                  <a:lnTo>
                    <a:pt x="32492" y="25488"/>
                  </a:lnTo>
                  <a:cubicBezTo>
                    <a:pt x="31979" y="25712"/>
                    <a:pt x="31483" y="25969"/>
                    <a:pt x="30971" y="26201"/>
                  </a:cubicBezTo>
                  <a:cubicBezTo>
                    <a:pt x="30138" y="26553"/>
                    <a:pt x="29297" y="26897"/>
                    <a:pt x="28440" y="27218"/>
                  </a:cubicBezTo>
                  <a:cubicBezTo>
                    <a:pt x="27408" y="27594"/>
                    <a:pt x="26335" y="27874"/>
                    <a:pt x="25246" y="28082"/>
                  </a:cubicBezTo>
                  <a:cubicBezTo>
                    <a:pt x="24506" y="28236"/>
                    <a:pt x="23740" y="28333"/>
                    <a:pt x="22977" y="28333"/>
                  </a:cubicBezTo>
                  <a:cubicBezTo>
                    <a:pt x="21988" y="28333"/>
                    <a:pt x="21006" y="28170"/>
                    <a:pt x="20098" y="27754"/>
                  </a:cubicBezTo>
                  <a:cubicBezTo>
                    <a:pt x="19585" y="27514"/>
                    <a:pt x="19081" y="27178"/>
                    <a:pt x="18768" y="26689"/>
                  </a:cubicBezTo>
                  <a:cubicBezTo>
                    <a:pt x="18304" y="25969"/>
                    <a:pt x="18616" y="25176"/>
                    <a:pt x="19105" y="24567"/>
                  </a:cubicBezTo>
                  <a:cubicBezTo>
                    <a:pt x="19281" y="24335"/>
                    <a:pt x="19481" y="24119"/>
                    <a:pt x="19665" y="23887"/>
                  </a:cubicBezTo>
                  <a:cubicBezTo>
                    <a:pt x="19817" y="23703"/>
                    <a:pt x="19913" y="23470"/>
                    <a:pt x="19873" y="23230"/>
                  </a:cubicBezTo>
                  <a:cubicBezTo>
                    <a:pt x="19849" y="22982"/>
                    <a:pt x="19801" y="22734"/>
                    <a:pt x="19841" y="22494"/>
                  </a:cubicBezTo>
                  <a:cubicBezTo>
                    <a:pt x="20034" y="21885"/>
                    <a:pt x="20698" y="21557"/>
                    <a:pt x="21275" y="21397"/>
                  </a:cubicBezTo>
                  <a:cubicBezTo>
                    <a:pt x="21661" y="21285"/>
                    <a:pt x="22056" y="21239"/>
                    <a:pt x="22452" y="21239"/>
                  </a:cubicBezTo>
                  <a:close/>
                  <a:moveTo>
                    <a:pt x="37431" y="30603"/>
                  </a:moveTo>
                  <a:cubicBezTo>
                    <a:pt x="37982" y="30603"/>
                    <a:pt x="38533" y="30627"/>
                    <a:pt x="39081" y="30668"/>
                  </a:cubicBezTo>
                  <a:cubicBezTo>
                    <a:pt x="39866" y="30740"/>
                    <a:pt x="40651" y="30901"/>
                    <a:pt x="41435" y="31005"/>
                  </a:cubicBezTo>
                  <a:cubicBezTo>
                    <a:pt x="39858" y="31813"/>
                    <a:pt x="38225" y="32510"/>
                    <a:pt x="36535" y="33030"/>
                  </a:cubicBezTo>
                  <a:cubicBezTo>
                    <a:pt x="36445" y="33137"/>
                    <a:pt x="36476" y="33181"/>
                    <a:pt x="36588" y="33181"/>
                  </a:cubicBezTo>
                  <a:cubicBezTo>
                    <a:pt x="37116" y="33181"/>
                    <a:pt x="39454" y="32202"/>
                    <a:pt x="39586" y="32150"/>
                  </a:cubicBezTo>
                  <a:cubicBezTo>
                    <a:pt x="40306" y="31837"/>
                    <a:pt x="41003" y="31485"/>
                    <a:pt x="41699" y="31133"/>
                  </a:cubicBezTo>
                  <a:lnTo>
                    <a:pt x="41699" y="31133"/>
                  </a:lnTo>
                  <a:cubicBezTo>
                    <a:pt x="41667" y="31173"/>
                    <a:pt x="41635" y="31221"/>
                    <a:pt x="41603" y="31261"/>
                  </a:cubicBezTo>
                  <a:cubicBezTo>
                    <a:pt x="41600" y="31260"/>
                    <a:pt x="41597" y="31260"/>
                    <a:pt x="41594" y="31260"/>
                  </a:cubicBezTo>
                  <a:cubicBezTo>
                    <a:pt x="41521" y="31260"/>
                    <a:pt x="41409" y="31431"/>
                    <a:pt x="41355" y="31477"/>
                  </a:cubicBezTo>
                  <a:cubicBezTo>
                    <a:pt x="41299" y="31549"/>
                    <a:pt x="41235" y="31613"/>
                    <a:pt x="41171" y="31685"/>
                  </a:cubicBezTo>
                  <a:cubicBezTo>
                    <a:pt x="40955" y="31933"/>
                    <a:pt x="40723" y="32174"/>
                    <a:pt x="40498" y="32414"/>
                  </a:cubicBezTo>
                  <a:cubicBezTo>
                    <a:pt x="40042" y="32918"/>
                    <a:pt x="39538" y="33391"/>
                    <a:pt x="38985" y="33799"/>
                  </a:cubicBezTo>
                  <a:cubicBezTo>
                    <a:pt x="38697" y="34007"/>
                    <a:pt x="38401" y="34191"/>
                    <a:pt x="38096" y="34375"/>
                  </a:cubicBezTo>
                  <a:cubicBezTo>
                    <a:pt x="37792" y="34560"/>
                    <a:pt x="37472" y="34712"/>
                    <a:pt x="37168" y="34904"/>
                  </a:cubicBezTo>
                  <a:cubicBezTo>
                    <a:pt x="37088" y="34952"/>
                    <a:pt x="37120" y="35088"/>
                    <a:pt x="37216" y="35096"/>
                  </a:cubicBezTo>
                  <a:cubicBezTo>
                    <a:pt x="37220" y="35097"/>
                    <a:pt x="37225" y="35097"/>
                    <a:pt x="37230" y="35097"/>
                  </a:cubicBezTo>
                  <a:cubicBezTo>
                    <a:pt x="37297" y="35097"/>
                    <a:pt x="37364" y="35046"/>
                    <a:pt x="37424" y="35016"/>
                  </a:cubicBezTo>
                  <a:cubicBezTo>
                    <a:pt x="38016" y="34696"/>
                    <a:pt x="38601" y="34359"/>
                    <a:pt x="39145" y="33967"/>
                  </a:cubicBezTo>
                  <a:cubicBezTo>
                    <a:pt x="39562" y="33647"/>
                    <a:pt x="39970" y="33295"/>
                    <a:pt x="40330" y="32910"/>
                  </a:cubicBezTo>
                  <a:cubicBezTo>
                    <a:pt x="40442" y="32790"/>
                    <a:pt x="40547" y="32678"/>
                    <a:pt x="40659" y="32558"/>
                  </a:cubicBezTo>
                  <a:lnTo>
                    <a:pt x="40659" y="32558"/>
                  </a:lnTo>
                  <a:cubicBezTo>
                    <a:pt x="39602" y="33903"/>
                    <a:pt x="38489" y="34912"/>
                    <a:pt x="36639" y="35649"/>
                  </a:cubicBezTo>
                  <a:cubicBezTo>
                    <a:pt x="35913" y="35936"/>
                    <a:pt x="34830" y="36287"/>
                    <a:pt x="33866" y="36287"/>
                  </a:cubicBezTo>
                  <a:cubicBezTo>
                    <a:pt x="33300" y="36287"/>
                    <a:pt x="32776" y="36166"/>
                    <a:pt x="32388" y="35841"/>
                  </a:cubicBezTo>
                  <a:cubicBezTo>
                    <a:pt x="31539" y="35016"/>
                    <a:pt x="32188" y="34327"/>
                    <a:pt x="31891" y="33983"/>
                  </a:cubicBezTo>
                  <a:cubicBezTo>
                    <a:pt x="31459" y="33687"/>
                    <a:pt x="30746" y="33335"/>
                    <a:pt x="31003" y="32686"/>
                  </a:cubicBezTo>
                  <a:cubicBezTo>
                    <a:pt x="31603" y="31509"/>
                    <a:pt x="33469" y="31093"/>
                    <a:pt x="34662" y="30837"/>
                  </a:cubicBezTo>
                  <a:cubicBezTo>
                    <a:pt x="35576" y="30671"/>
                    <a:pt x="36503" y="30603"/>
                    <a:pt x="37431" y="30603"/>
                  </a:cubicBezTo>
                  <a:close/>
                  <a:moveTo>
                    <a:pt x="19759" y="0"/>
                  </a:moveTo>
                  <a:cubicBezTo>
                    <a:pt x="19498" y="0"/>
                    <a:pt x="19244" y="56"/>
                    <a:pt x="19025" y="195"/>
                  </a:cubicBezTo>
                  <a:cubicBezTo>
                    <a:pt x="18744" y="387"/>
                    <a:pt x="18592" y="716"/>
                    <a:pt x="18440" y="1012"/>
                  </a:cubicBezTo>
                  <a:cubicBezTo>
                    <a:pt x="18352" y="1196"/>
                    <a:pt x="18232" y="1380"/>
                    <a:pt x="18056" y="1500"/>
                  </a:cubicBezTo>
                  <a:cubicBezTo>
                    <a:pt x="17744" y="1700"/>
                    <a:pt x="17391" y="1836"/>
                    <a:pt x="17055" y="2013"/>
                  </a:cubicBezTo>
                  <a:cubicBezTo>
                    <a:pt x="16286" y="2389"/>
                    <a:pt x="15566" y="2933"/>
                    <a:pt x="15166" y="3710"/>
                  </a:cubicBezTo>
                  <a:cubicBezTo>
                    <a:pt x="14469" y="5055"/>
                    <a:pt x="14973" y="6584"/>
                    <a:pt x="15918" y="7665"/>
                  </a:cubicBezTo>
                  <a:cubicBezTo>
                    <a:pt x="16983" y="8898"/>
                    <a:pt x="18448" y="9691"/>
                    <a:pt x="19881" y="10452"/>
                  </a:cubicBezTo>
                  <a:cubicBezTo>
                    <a:pt x="20802" y="10924"/>
                    <a:pt x="21683" y="11468"/>
                    <a:pt x="22532" y="12077"/>
                  </a:cubicBezTo>
                  <a:cubicBezTo>
                    <a:pt x="23204" y="12557"/>
                    <a:pt x="23829" y="13118"/>
                    <a:pt x="24429" y="13694"/>
                  </a:cubicBezTo>
                  <a:cubicBezTo>
                    <a:pt x="24613" y="13862"/>
                    <a:pt x="24789" y="14039"/>
                    <a:pt x="24958" y="14223"/>
                  </a:cubicBezTo>
                  <a:cubicBezTo>
                    <a:pt x="24978" y="14256"/>
                    <a:pt x="25014" y="14273"/>
                    <a:pt x="25049" y="14273"/>
                  </a:cubicBezTo>
                  <a:cubicBezTo>
                    <a:pt x="25056" y="14273"/>
                    <a:pt x="25063" y="14272"/>
                    <a:pt x="25070" y="14271"/>
                  </a:cubicBezTo>
                  <a:cubicBezTo>
                    <a:pt x="25390" y="15168"/>
                    <a:pt x="25662" y="16072"/>
                    <a:pt x="25894" y="16993"/>
                  </a:cubicBezTo>
                  <a:cubicBezTo>
                    <a:pt x="25902" y="17041"/>
                    <a:pt x="25910" y="17089"/>
                    <a:pt x="25926" y="17137"/>
                  </a:cubicBezTo>
                  <a:cubicBezTo>
                    <a:pt x="24573" y="16441"/>
                    <a:pt x="23228" y="15760"/>
                    <a:pt x="21883" y="15063"/>
                  </a:cubicBezTo>
                  <a:cubicBezTo>
                    <a:pt x="21868" y="15012"/>
                    <a:pt x="21814" y="14974"/>
                    <a:pt x="21731" y="14974"/>
                  </a:cubicBezTo>
                  <a:cubicBezTo>
                    <a:pt x="21723" y="14974"/>
                    <a:pt x="21715" y="14975"/>
                    <a:pt x="21707" y="14975"/>
                  </a:cubicBezTo>
                  <a:cubicBezTo>
                    <a:pt x="19305" y="13750"/>
                    <a:pt x="16911" y="12509"/>
                    <a:pt x="14541" y="11220"/>
                  </a:cubicBezTo>
                  <a:cubicBezTo>
                    <a:pt x="14509" y="11188"/>
                    <a:pt x="14485" y="11156"/>
                    <a:pt x="14461" y="11124"/>
                  </a:cubicBezTo>
                  <a:cubicBezTo>
                    <a:pt x="14165" y="10788"/>
                    <a:pt x="13868" y="10444"/>
                    <a:pt x="13580" y="10091"/>
                  </a:cubicBezTo>
                  <a:cubicBezTo>
                    <a:pt x="12964" y="9347"/>
                    <a:pt x="12459" y="8506"/>
                    <a:pt x="11971" y="7673"/>
                  </a:cubicBezTo>
                  <a:cubicBezTo>
                    <a:pt x="10762" y="5616"/>
                    <a:pt x="9649" y="3342"/>
                    <a:pt x="7647" y="1925"/>
                  </a:cubicBezTo>
                  <a:cubicBezTo>
                    <a:pt x="7050" y="1502"/>
                    <a:pt x="6314" y="1209"/>
                    <a:pt x="5591" y="1209"/>
                  </a:cubicBezTo>
                  <a:cubicBezTo>
                    <a:pt x="5150" y="1209"/>
                    <a:pt x="4714" y="1318"/>
                    <a:pt x="4317" y="1572"/>
                  </a:cubicBezTo>
                  <a:cubicBezTo>
                    <a:pt x="3884" y="1828"/>
                    <a:pt x="3564" y="2237"/>
                    <a:pt x="3404" y="2701"/>
                  </a:cubicBezTo>
                  <a:cubicBezTo>
                    <a:pt x="3308" y="2941"/>
                    <a:pt x="3276" y="3222"/>
                    <a:pt x="3076" y="3398"/>
                  </a:cubicBezTo>
                  <a:cubicBezTo>
                    <a:pt x="2339" y="3862"/>
                    <a:pt x="1370" y="4046"/>
                    <a:pt x="858" y="4823"/>
                  </a:cubicBezTo>
                  <a:cubicBezTo>
                    <a:pt x="1" y="6080"/>
                    <a:pt x="642" y="7753"/>
                    <a:pt x="1770" y="8610"/>
                  </a:cubicBezTo>
                  <a:cubicBezTo>
                    <a:pt x="4052" y="10372"/>
                    <a:pt x="7263" y="10756"/>
                    <a:pt x="10049" y="11068"/>
                  </a:cubicBezTo>
                  <a:cubicBezTo>
                    <a:pt x="11338" y="11196"/>
                    <a:pt x="12619" y="11332"/>
                    <a:pt x="13900" y="11525"/>
                  </a:cubicBezTo>
                  <a:cubicBezTo>
                    <a:pt x="14133" y="11557"/>
                    <a:pt x="14405" y="11629"/>
                    <a:pt x="14645" y="11677"/>
                  </a:cubicBezTo>
                  <a:cubicBezTo>
                    <a:pt x="14709" y="11677"/>
                    <a:pt x="14741" y="11653"/>
                    <a:pt x="14757" y="11613"/>
                  </a:cubicBezTo>
                  <a:cubicBezTo>
                    <a:pt x="16094" y="12341"/>
                    <a:pt x="17447" y="13030"/>
                    <a:pt x="18801" y="13718"/>
                  </a:cubicBezTo>
                  <a:cubicBezTo>
                    <a:pt x="19649" y="14167"/>
                    <a:pt x="20506" y="14615"/>
                    <a:pt x="21355" y="15055"/>
                  </a:cubicBezTo>
                  <a:cubicBezTo>
                    <a:pt x="20026" y="15344"/>
                    <a:pt x="18696" y="15672"/>
                    <a:pt x="17351" y="15920"/>
                  </a:cubicBezTo>
                  <a:cubicBezTo>
                    <a:pt x="17271" y="15912"/>
                    <a:pt x="17191" y="15904"/>
                    <a:pt x="17135" y="15888"/>
                  </a:cubicBezTo>
                  <a:cubicBezTo>
                    <a:pt x="16535" y="15768"/>
                    <a:pt x="15950" y="15616"/>
                    <a:pt x="15358" y="15440"/>
                  </a:cubicBezTo>
                  <a:cubicBezTo>
                    <a:pt x="13380" y="14831"/>
                    <a:pt x="11498" y="13959"/>
                    <a:pt x="9561" y="13262"/>
                  </a:cubicBezTo>
                  <a:cubicBezTo>
                    <a:pt x="8323" y="12844"/>
                    <a:pt x="7052" y="12467"/>
                    <a:pt x="5741" y="12467"/>
                  </a:cubicBezTo>
                  <a:cubicBezTo>
                    <a:pt x="5619" y="12467"/>
                    <a:pt x="5496" y="12470"/>
                    <a:pt x="5373" y="12477"/>
                  </a:cubicBezTo>
                  <a:cubicBezTo>
                    <a:pt x="4589" y="12525"/>
                    <a:pt x="3652" y="12629"/>
                    <a:pt x="3156" y="13318"/>
                  </a:cubicBezTo>
                  <a:cubicBezTo>
                    <a:pt x="2787" y="13782"/>
                    <a:pt x="2899" y="14415"/>
                    <a:pt x="3164" y="14895"/>
                  </a:cubicBezTo>
                  <a:cubicBezTo>
                    <a:pt x="3252" y="15095"/>
                    <a:pt x="3452" y="15280"/>
                    <a:pt x="3452" y="15512"/>
                  </a:cubicBezTo>
                  <a:cubicBezTo>
                    <a:pt x="3380" y="15848"/>
                    <a:pt x="3132" y="16120"/>
                    <a:pt x="2995" y="16441"/>
                  </a:cubicBezTo>
                  <a:cubicBezTo>
                    <a:pt x="2723" y="16993"/>
                    <a:pt x="2651" y="17658"/>
                    <a:pt x="2891" y="18242"/>
                  </a:cubicBezTo>
                  <a:cubicBezTo>
                    <a:pt x="3212" y="18971"/>
                    <a:pt x="3804" y="19579"/>
                    <a:pt x="4413" y="20076"/>
                  </a:cubicBezTo>
                  <a:cubicBezTo>
                    <a:pt x="5349" y="20660"/>
                    <a:pt x="6438" y="21004"/>
                    <a:pt x="7527" y="21149"/>
                  </a:cubicBezTo>
                  <a:cubicBezTo>
                    <a:pt x="7681" y="21169"/>
                    <a:pt x="7836" y="21178"/>
                    <a:pt x="7991" y="21178"/>
                  </a:cubicBezTo>
                  <a:cubicBezTo>
                    <a:pt x="8434" y="21178"/>
                    <a:pt x="8880" y="21105"/>
                    <a:pt x="9313" y="21028"/>
                  </a:cubicBezTo>
                  <a:cubicBezTo>
                    <a:pt x="10305" y="20852"/>
                    <a:pt x="11298" y="20644"/>
                    <a:pt x="12259" y="20324"/>
                  </a:cubicBezTo>
                  <a:cubicBezTo>
                    <a:pt x="14445" y="19563"/>
                    <a:pt x="16046" y="17802"/>
                    <a:pt x="17616" y="16184"/>
                  </a:cubicBezTo>
                  <a:cubicBezTo>
                    <a:pt x="17640" y="16152"/>
                    <a:pt x="17656" y="16128"/>
                    <a:pt x="17656" y="16096"/>
                  </a:cubicBezTo>
                  <a:cubicBezTo>
                    <a:pt x="19009" y="15840"/>
                    <a:pt x="20346" y="15512"/>
                    <a:pt x="21683" y="15232"/>
                  </a:cubicBezTo>
                  <a:cubicBezTo>
                    <a:pt x="25982" y="17449"/>
                    <a:pt x="30314" y="19627"/>
                    <a:pt x="34526" y="22013"/>
                  </a:cubicBezTo>
                  <a:cubicBezTo>
                    <a:pt x="34878" y="22213"/>
                    <a:pt x="35222" y="22422"/>
                    <a:pt x="35566" y="22630"/>
                  </a:cubicBezTo>
                  <a:cubicBezTo>
                    <a:pt x="35582" y="22646"/>
                    <a:pt x="35598" y="22662"/>
                    <a:pt x="35622" y="22670"/>
                  </a:cubicBezTo>
                  <a:cubicBezTo>
                    <a:pt x="36367" y="23118"/>
                    <a:pt x="37096" y="23591"/>
                    <a:pt x="37816" y="24079"/>
                  </a:cubicBezTo>
                  <a:cubicBezTo>
                    <a:pt x="37584" y="24143"/>
                    <a:pt x="37352" y="24215"/>
                    <a:pt x="37120" y="24287"/>
                  </a:cubicBezTo>
                  <a:cubicBezTo>
                    <a:pt x="36199" y="24575"/>
                    <a:pt x="35262" y="24792"/>
                    <a:pt x="34309" y="24952"/>
                  </a:cubicBezTo>
                  <a:cubicBezTo>
                    <a:pt x="34037" y="25000"/>
                    <a:pt x="33765" y="25048"/>
                    <a:pt x="33493" y="25088"/>
                  </a:cubicBezTo>
                  <a:cubicBezTo>
                    <a:pt x="33036" y="24976"/>
                    <a:pt x="32588" y="24824"/>
                    <a:pt x="32156" y="24639"/>
                  </a:cubicBezTo>
                  <a:cubicBezTo>
                    <a:pt x="31427" y="24319"/>
                    <a:pt x="30754" y="23935"/>
                    <a:pt x="30050" y="23567"/>
                  </a:cubicBezTo>
                  <a:cubicBezTo>
                    <a:pt x="29257" y="23142"/>
                    <a:pt x="28449" y="22742"/>
                    <a:pt x="27616" y="22398"/>
                  </a:cubicBezTo>
                  <a:cubicBezTo>
                    <a:pt x="26655" y="21989"/>
                    <a:pt x="25670" y="21621"/>
                    <a:pt x="24661" y="21349"/>
                  </a:cubicBezTo>
                  <a:cubicBezTo>
                    <a:pt x="23945" y="21155"/>
                    <a:pt x="23194" y="20999"/>
                    <a:pt x="22447" y="20999"/>
                  </a:cubicBezTo>
                  <a:cubicBezTo>
                    <a:pt x="22050" y="20999"/>
                    <a:pt x="21655" y="21043"/>
                    <a:pt x="21267" y="21149"/>
                  </a:cubicBezTo>
                  <a:cubicBezTo>
                    <a:pt x="20682" y="21309"/>
                    <a:pt x="20066" y="21597"/>
                    <a:pt x="19745" y="22133"/>
                  </a:cubicBezTo>
                  <a:cubicBezTo>
                    <a:pt x="19601" y="22350"/>
                    <a:pt x="19569" y="22606"/>
                    <a:pt x="19593" y="22854"/>
                  </a:cubicBezTo>
                  <a:cubicBezTo>
                    <a:pt x="19601" y="22934"/>
                    <a:pt x="19609" y="23006"/>
                    <a:pt x="19617" y="23078"/>
                  </a:cubicBezTo>
                  <a:cubicBezTo>
                    <a:pt x="19633" y="23222"/>
                    <a:pt x="19665" y="23366"/>
                    <a:pt x="19617" y="23502"/>
                  </a:cubicBezTo>
                  <a:cubicBezTo>
                    <a:pt x="19537" y="23695"/>
                    <a:pt x="19393" y="23839"/>
                    <a:pt x="19265" y="23991"/>
                  </a:cubicBezTo>
                  <a:cubicBezTo>
                    <a:pt x="19185" y="24087"/>
                    <a:pt x="19105" y="24175"/>
                    <a:pt x="19025" y="24271"/>
                  </a:cubicBezTo>
                  <a:cubicBezTo>
                    <a:pt x="18528" y="24864"/>
                    <a:pt x="18104" y="25664"/>
                    <a:pt x="18384" y="26441"/>
                  </a:cubicBezTo>
                  <a:cubicBezTo>
                    <a:pt x="18632" y="27129"/>
                    <a:pt x="19249" y="27602"/>
                    <a:pt x="19881" y="27914"/>
                  </a:cubicBezTo>
                  <a:cubicBezTo>
                    <a:pt x="20839" y="28389"/>
                    <a:pt x="21918" y="28566"/>
                    <a:pt x="22986" y="28566"/>
                  </a:cubicBezTo>
                  <a:cubicBezTo>
                    <a:pt x="23142" y="28566"/>
                    <a:pt x="23297" y="28562"/>
                    <a:pt x="23452" y="28555"/>
                  </a:cubicBezTo>
                  <a:cubicBezTo>
                    <a:pt x="24389" y="28515"/>
                    <a:pt x="25326" y="28322"/>
                    <a:pt x="26239" y="28106"/>
                  </a:cubicBezTo>
                  <a:cubicBezTo>
                    <a:pt x="27872" y="27746"/>
                    <a:pt x="29417" y="27105"/>
                    <a:pt x="30955" y="26465"/>
                  </a:cubicBezTo>
                  <a:cubicBezTo>
                    <a:pt x="31515" y="26209"/>
                    <a:pt x="32067" y="25928"/>
                    <a:pt x="32628" y="25688"/>
                  </a:cubicBezTo>
                  <a:cubicBezTo>
                    <a:pt x="32780" y="25616"/>
                    <a:pt x="32932" y="25560"/>
                    <a:pt x="33084" y="25488"/>
                  </a:cubicBezTo>
                  <a:cubicBezTo>
                    <a:pt x="33124" y="25472"/>
                    <a:pt x="33140" y="25432"/>
                    <a:pt x="33140" y="25384"/>
                  </a:cubicBezTo>
                  <a:cubicBezTo>
                    <a:pt x="33317" y="25360"/>
                    <a:pt x="33485" y="25328"/>
                    <a:pt x="33653" y="25304"/>
                  </a:cubicBezTo>
                  <a:cubicBezTo>
                    <a:pt x="33685" y="25304"/>
                    <a:pt x="33717" y="25304"/>
                    <a:pt x="33749" y="25296"/>
                  </a:cubicBezTo>
                  <a:cubicBezTo>
                    <a:pt x="33757" y="25296"/>
                    <a:pt x="33757" y="25288"/>
                    <a:pt x="33765" y="25280"/>
                  </a:cubicBezTo>
                  <a:cubicBezTo>
                    <a:pt x="33981" y="25248"/>
                    <a:pt x="34205" y="25208"/>
                    <a:pt x="34421" y="25176"/>
                  </a:cubicBezTo>
                  <a:cubicBezTo>
                    <a:pt x="35494" y="24992"/>
                    <a:pt x="36543" y="24727"/>
                    <a:pt x="37584" y="24391"/>
                  </a:cubicBezTo>
                  <a:cubicBezTo>
                    <a:pt x="37744" y="24343"/>
                    <a:pt x="37904" y="24295"/>
                    <a:pt x="38064" y="24247"/>
                  </a:cubicBezTo>
                  <a:cubicBezTo>
                    <a:pt x="40370" y="25808"/>
                    <a:pt x="42596" y="27498"/>
                    <a:pt x="44822" y="29187"/>
                  </a:cubicBezTo>
                  <a:cubicBezTo>
                    <a:pt x="43797" y="29756"/>
                    <a:pt x="42772" y="30308"/>
                    <a:pt x="41731" y="30853"/>
                  </a:cubicBezTo>
                  <a:cubicBezTo>
                    <a:pt x="40266" y="30567"/>
                    <a:pt x="38774" y="30369"/>
                    <a:pt x="37284" y="30369"/>
                  </a:cubicBezTo>
                  <a:cubicBezTo>
                    <a:pt x="36437" y="30369"/>
                    <a:pt x="35591" y="30432"/>
                    <a:pt x="34750" y="30580"/>
                  </a:cubicBezTo>
                  <a:cubicBezTo>
                    <a:pt x="33421" y="30845"/>
                    <a:pt x="31907" y="31189"/>
                    <a:pt x="30979" y="32254"/>
                  </a:cubicBezTo>
                  <a:cubicBezTo>
                    <a:pt x="30458" y="32894"/>
                    <a:pt x="30754" y="33591"/>
                    <a:pt x="31427" y="33959"/>
                  </a:cubicBezTo>
                  <a:cubicBezTo>
                    <a:pt x="31963" y="34247"/>
                    <a:pt x="31635" y="34279"/>
                    <a:pt x="31675" y="34808"/>
                  </a:cubicBezTo>
                  <a:cubicBezTo>
                    <a:pt x="31807" y="36080"/>
                    <a:pt x="32699" y="36526"/>
                    <a:pt x="33826" y="36526"/>
                  </a:cubicBezTo>
                  <a:cubicBezTo>
                    <a:pt x="35564" y="36526"/>
                    <a:pt x="37864" y="35464"/>
                    <a:pt x="38801" y="34736"/>
                  </a:cubicBezTo>
                  <a:lnTo>
                    <a:pt x="38801" y="34744"/>
                  </a:lnTo>
                  <a:cubicBezTo>
                    <a:pt x="39570" y="34231"/>
                    <a:pt x="40178" y="33551"/>
                    <a:pt x="40739" y="32830"/>
                  </a:cubicBezTo>
                  <a:cubicBezTo>
                    <a:pt x="41235" y="32238"/>
                    <a:pt x="41627" y="31597"/>
                    <a:pt x="42108" y="30997"/>
                  </a:cubicBezTo>
                  <a:cubicBezTo>
                    <a:pt x="42132" y="30965"/>
                    <a:pt x="42132" y="30933"/>
                    <a:pt x="42132" y="30909"/>
                  </a:cubicBezTo>
                  <a:cubicBezTo>
                    <a:pt x="43101" y="30404"/>
                    <a:pt x="44069" y="29876"/>
                    <a:pt x="45030" y="29347"/>
                  </a:cubicBezTo>
                  <a:cubicBezTo>
                    <a:pt x="47368" y="31117"/>
                    <a:pt x="49722" y="32870"/>
                    <a:pt x="52196" y="34440"/>
                  </a:cubicBezTo>
                  <a:cubicBezTo>
                    <a:pt x="53605" y="35304"/>
                    <a:pt x="54982" y="36289"/>
                    <a:pt x="56480" y="36970"/>
                  </a:cubicBezTo>
                  <a:cubicBezTo>
                    <a:pt x="56712" y="36826"/>
                    <a:pt x="56095" y="36617"/>
                    <a:pt x="55679" y="36337"/>
                  </a:cubicBezTo>
                  <a:cubicBezTo>
                    <a:pt x="55207" y="36057"/>
                    <a:pt x="54726" y="35777"/>
                    <a:pt x="54262" y="35480"/>
                  </a:cubicBezTo>
                  <a:cubicBezTo>
                    <a:pt x="52180" y="34231"/>
                    <a:pt x="50194" y="32854"/>
                    <a:pt x="48241" y="31429"/>
                  </a:cubicBezTo>
                  <a:cubicBezTo>
                    <a:pt x="48297" y="31309"/>
                    <a:pt x="48305" y="31109"/>
                    <a:pt x="48345" y="31005"/>
                  </a:cubicBezTo>
                  <a:cubicBezTo>
                    <a:pt x="48761" y="28979"/>
                    <a:pt x="48905" y="26897"/>
                    <a:pt x="48753" y="24840"/>
                  </a:cubicBezTo>
                  <a:cubicBezTo>
                    <a:pt x="48801" y="24776"/>
                    <a:pt x="48825" y="24687"/>
                    <a:pt x="48865" y="24623"/>
                  </a:cubicBezTo>
                  <a:cubicBezTo>
                    <a:pt x="49010" y="24279"/>
                    <a:pt x="49130" y="23927"/>
                    <a:pt x="49242" y="23575"/>
                  </a:cubicBezTo>
                  <a:cubicBezTo>
                    <a:pt x="49458" y="22886"/>
                    <a:pt x="49618" y="22173"/>
                    <a:pt x="49714" y="21461"/>
                  </a:cubicBezTo>
                  <a:cubicBezTo>
                    <a:pt x="50130" y="18626"/>
                    <a:pt x="49802" y="15576"/>
                    <a:pt x="48297" y="13094"/>
                  </a:cubicBezTo>
                  <a:cubicBezTo>
                    <a:pt x="47931" y="12479"/>
                    <a:pt x="47168" y="11747"/>
                    <a:pt x="46492" y="11747"/>
                  </a:cubicBezTo>
                  <a:cubicBezTo>
                    <a:pt x="46148" y="11747"/>
                    <a:pt x="45826" y="11937"/>
                    <a:pt x="45591" y="12429"/>
                  </a:cubicBezTo>
                  <a:cubicBezTo>
                    <a:pt x="45487" y="12600"/>
                    <a:pt x="45438" y="12908"/>
                    <a:pt x="45202" y="12908"/>
                  </a:cubicBezTo>
                  <a:cubicBezTo>
                    <a:pt x="45184" y="12908"/>
                    <a:pt x="45164" y="12906"/>
                    <a:pt x="45142" y="12902"/>
                  </a:cubicBezTo>
                  <a:cubicBezTo>
                    <a:pt x="44739" y="12820"/>
                    <a:pt x="44337" y="12714"/>
                    <a:pt x="43957" y="12714"/>
                  </a:cubicBezTo>
                  <a:cubicBezTo>
                    <a:pt x="43553" y="12714"/>
                    <a:pt x="43174" y="12834"/>
                    <a:pt x="42844" y="13230"/>
                  </a:cubicBezTo>
                  <a:cubicBezTo>
                    <a:pt x="41419" y="15448"/>
                    <a:pt x="44822" y="19651"/>
                    <a:pt x="46119" y="21461"/>
                  </a:cubicBezTo>
                  <a:cubicBezTo>
                    <a:pt x="46832" y="22406"/>
                    <a:pt x="47488" y="23390"/>
                    <a:pt x="48129" y="24391"/>
                  </a:cubicBezTo>
                  <a:cubicBezTo>
                    <a:pt x="48209" y="24511"/>
                    <a:pt x="48305" y="24671"/>
                    <a:pt x="48385" y="24800"/>
                  </a:cubicBezTo>
                  <a:cubicBezTo>
                    <a:pt x="48417" y="24872"/>
                    <a:pt x="48465" y="24952"/>
                    <a:pt x="48529" y="24976"/>
                  </a:cubicBezTo>
                  <a:cubicBezTo>
                    <a:pt x="48657" y="26801"/>
                    <a:pt x="48553" y="28659"/>
                    <a:pt x="48201" y="30540"/>
                  </a:cubicBezTo>
                  <a:cubicBezTo>
                    <a:pt x="48153" y="30789"/>
                    <a:pt x="48105" y="31037"/>
                    <a:pt x="48033" y="31277"/>
                  </a:cubicBezTo>
                  <a:cubicBezTo>
                    <a:pt x="47080" y="30580"/>
                    <a:pt x="46135" y="29868"/>
                    <a:pt x="45190" y="29155"/>
                  </a:cubicBezTo>
                  <a:cubicBezTo>
                    <a:pt x="45182" y="29147"/>
                    <a:pt x="45182" y="29139"/>
                    <a:pt x="45174" y="29123"/>
                  </a:cubicBezTo>
                  <a:cubicBezTo>
                    <a:pt x="45154" y="29090"/>
                    <a:pt x="45123" y="29073"/>
                    <a:pt x="45090" y="29073"/>
                  </a:cubicBezTo>
                  <a:cubicBezTo>
                    <a:pt x="45084" y="29073"/>
                    <a:pt x="45077" y="29074"/>
                    <a:pt x="45070" y="29075"/>
                  </a:cubicBezTo>
                  <a:cubicBezTo>
                    <a:pt x="42844" y="27394"/>
                    <a:pt x="40611" y="25704"/>
                    <a:pt x="38305" y="24127"/>
                  </a:cubicBezTo>
                  <a:cubicBezTo>
                    <a:pt x="38313" y="24119"/>
                    <a:pt x="38321" y="24111"/>
                    <a:pt x="38321" y="24095"/>
                  </a:cubicBezTo>
                  <a:lnTo>
                    <a:pt x="38201" y="24015"/>
                  </a:lnTo>
                  <a:cubicBezTo>
                    <a:pt x="38185" y="24007"/>
                    <a:pt x="38169" y="23991"/>
                    <a:pt x="38145" y="23975"/>
                  </a:cubicBezTo>
                  <a:cubicBezTo>
                    <a:pt x="38129" y="23983"/>
                    <a:pt x="38121" y="23983"/>
                    <a:pt x="38104" y="23991"/>
                  </a:cubicBezTo>
                  <a:cubicBezTo>
                    <a:pt x="37336" y="23470"/>
                    <a:pt x="36567" y="22974"/>
                    <a:pt x="35783" y="22486"/>
                  </a:cubicBezTo>
                  <a:cubicBezTo>
                    <a:pt x="35815" y="22253"/>
                    <a:pt x="35839" y="22021"/>
                    <a:pt x="35871" y="21789"/>
                  </a:cubicBezTo>
                  <a:cubicBezTo>
                    <a:pt x="35991" y="20708"/>
                    <a:pt x="36023" y="19627"/>
                    <a:pt x="36015" y="18546"/>
                  </a:cubicBezTo>
                  <a:cubicBezTo>
                    <a:pt x="36207" y="18378"/>
                    <a:pt x="36375" y="17938"/>
                    <a:pt x="36487" y="17770"/>
                  </a:cubicBezTo>
                  <a:cubicBezTo>
                    <a:pt x="37296" y="16192"/>
                    <a:pt x="37712" y="14407"/>
                    <a:pt x="37776" y="12637"/>
                  </a:cubicBezTo>
                  <a:cubicBezTo>
                    <a:pt x="37800" y="11476"/>
                    <a:pt x="37704" y="10291"/>
                    <a:pt x="37288" y="9203"/>
                  </a:cubicBezTo>
                  <a:cubicBezTo>
                    <a:pt x="36928" y="8274"/>
                    <a:pt x="36495" y="7257"/>
                    <a:pt x="35590" y="6745"/>
                  </a:cubicBezTo>
                  <a:cubicBezTo>
                    <a:pt x="35340" y="6606"/>
                    <a:pt x="35037" y="6498"/>
                    <a:pt x="34740" y="6498"/>
                  </a:cubicBezTo>
                  <a:cubicBezTo>
                    <a:pt x="34572" y="6498"/>
                    <a:pt x="34407" y="6533"/>
                    <a:pt x="34253" y="6616"/>
                  </a:cubicBezTo>
                  <a:cubicBezTo>
                    <a:pt x="33949" y="6801"/>
                    <a:pt x="33797" y="7137"/>
                    <a:pt x="33565" y="7393"/>
                  </a:cubicBezTo>
                  <a:cubicBezTo>
                    <a:pt x="33504" y="7409"/>
                    <a:pt x="33443" y="7415"/>
                    <a:pt x="33381" y="7415"/>
                  </a:cubicBezTo>
                  <a:cubicBezTo>
                    <a:pt x="33195" y="7415"/>
                    <a:pt x="33004" y="7362"/>
                    <a:pt x="32815" y="7362"/>
                  </a:cubicBezTo>
                  <a:cubicBezTo>
                    <a:pt x="32777" y="7362"/>
                    <a:pt x="32738" y="7364"/>
                    <a:pt x="32700" y="7369"/>
                  </a:cubicBezTo>
                  <a:cubicBezTo>
                    <a:pt x="32116" y="7385"/>
                    <a:pt x="31499" y="7625"/>
                    <a:pt x="31203" y="8162"/>
                  </a:cubicBezTo>
                  <a:cubicBezTo>
                    <a:pt x="29882" y="10548"/>
                    <a:pt x="32716" y="14639"/>
                    <a:pt x="34365" y="16353"/>
                  </a:cubicBezTo>
                  <a:cubicBezTo>
                    <a:pt x="34678" y="16681"/>
                    <a:pt x="34990" y="17017"/>
                    <a:pt x="35294" y="17361"/>
                  </a:cubicBezTo>
                  <a:cubicBezTo>
                    <a:pt x="35454" y="17546"/>
                    <a:pt x="35622" y="17730"/>
                    <a:pt x="35783" y="17930"/>
                  </a:cubicBezTo>
                  <a:cubicBezTo>
                    <a:pt x="35799" y="18987"/>
                    <a:pt x="35791" y="20044"/>
                    <a:pt x="35703" y="21100"/>
                  </a:cubicBezTo>
                  <a:cubicBezTo>
                    <a:pt x="35662" y="21517"/>
                    <a:pt x="35622" y="21933"/>
                    <a:pt x="35566" y="22350"/>
                  </a:cubicBezTo>
                  <a:cubicBezTo>
                    <a:pt x="32484" y="20556"/>
                    <a:pt x="29337" y="18899"/>
                    <a:pt x="26175" y="17265"/>
                  </a:cubicBezTo>
                  <a:cubicBezTo>
                    <a:pt x="26183" y="17249"/>
                    <a:pt x="26183" y="17233"/>
                    <a:pt x="26183" y="17217"/>
                  </a:cubicBezTo>
                  <a:cubicBezTo>
                    <a:pt x="26159" y="17097"/>
                    <a:pt x="26135" y="16977"/>
                    <a:pt x="26103" y="16857"/>
                  </a:cubicBezTo>
                  <a:cubicBezTo>
                    <a:pt x="25862" y="15920"/>
                    <a:pt x="25574" y="14991"/>
                    <a:pt x="25246" y="14079"/>
                  </a:cubicBezTo>
                  <a:cubicBezTo>
                    <a:pt x="25246" y="13991"/>
                    <a:pt x="25230" y="13878"/>
                    <a:pt x="25230" y="13774"/>
                  </a:cubicBezTo>
                  <a:cubicBezTo>
                    <a:pt x="25158" y="12477"/>
                    <a:pt x="25110" y="11172"/>
                    <a:pt x="25014" y="9875"/>
                  </a:cubicBezTo>
                  <a:cubicBezTo>
                    <a:pt x="24910" y="8426"/>
                    <a:pt x="24733" y="6985"/>
                    <a:pt x="24349" y="5584"/>
                  </a:cubicBezTo>
                  <a:cubicBezTo>
                    <a:pt x="24037" y="4511"/>
                    <a:pt x="23621" y="3462"/>
                    <a:pt x="23020" y="2517"/>
                  </a:cubicBezTo>
                  <a:cubicBezTo>
                    <a:pt x="22492" y="1668"/>
                    <a:pt x="21651" y="668"/>
                    <a:pt x="20738" y="227"/>
                  </a:cubicBezTo>
                  <a:cubicBezTo>
                    <a:pt x="20448" y="96"/>
                    <a:pt x="20099" y="0"/>
                    <a:pt x="19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46950" y="43873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1" y="1"/>
                  </a:moveTo>
                  <a:cubicBezTo>
                    <a:pt x="3" y="2"/>
                    <a:pt x="4" y="4"/>
                    <a:pt x="5" y="5"/>
                  </a:cubicBezTo>
                  <a:lnTo>
                    <a:pt x="5" y="5"/>
                  </a:lnTo>
                  <a:lnTo>
                    <a:pt x="9" y="1"/>
                  </a:lnTo>
                  <a:close/>
                  <a:moveTo>
                    <a:pt x="5" y="5"/>
                  </a:moveTo>
                  <a:lnTo>
                    <a:pt x="1" y="9"/>
                  </a:lnTo>
                  <a:lnTo>
                    <a:pt x="9" y="17"/>
                  </a:lnTo>
                  <a:cubicBezTo>
                    <a:pt x="9" y="10"/>
                    <a:pt x="9" y="9"/>
                    <a:pt x="5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402725" y="4368025"/>
              <a:ext cx="67875" cy="135550"/>
            </a:xfrm>
            <a:custGeom>
              <a:avLst/>
              <a:gdLst/>
              <a:ahLst/>
              <a:cxnLst/>
              <a:rect l="l" t="t" r="r" b="b"/>
              <a:pathLst>
                <a:path w="2715" h="5422" extrusionOk="0">
                  <a:moveTo>
                    <a:pt x="125" y="1"/>
                  </a:moveTo>
                  <a:cubicBezTo>
                    <a:pt x="93" y="1"/>
                    <a:pt x="62" y="15"/>
                    <a:pt x="40" y="45"/>
                  </a:cubicBezTo>
                  <a:cubicBezTo>
                    <a:pt x="0" y="93"/>
                    <a:pt x="8" y="165"/>
                    <a:pt x="56" y="205"/>
                  </a:cubicBezTo>
                  <a:cubicBezTo>
                    <a:pt x="145" y="277"/>
                    <a:pt x="225" y="349"/>
                    <a:pt x="313" y="430"/>
                  </a:cubicBezTo>
                  <a:cubicBezTo>
                    <a:pt x="513" y="606"/>
                    <a:pt x="689" y="814"/>
                    <a:pt x="849" y="1038"/>
                  </a:cubicBezTo>
                  <a:cubicBezTo>
                    <a:pt x="1193" y="1534"/>
                    <a:pt x="1442" y="2087"/>
                    <a:pt x="1690" y="2639"/>
                  </a:cubicBezTo>
                  <a:cubicBezTo>
                    <a:pt x="1994" y="3320"/>
                    <a:pt x="2250" y="4025"/>
                    <a:pt x="2418" y="4753"/>
                  </a:cubicBezTo>
                  <a:cubicBezTo>
                    <a:pt x="2458" y="4905"/>
                    <a:pt x="2491" y="5057"/>
                    <a:pt x="2531" y="5210"/>
                  </a:cubicBezTo>
                  <a:cubicBezTo>
                    <a:pt x="2539" y="5258"/>
                    <a:pt x="2547" y="5298"/>
                    <a:pt x="2555" y="5338"/>
                  </a:cubicBezTo>
                  <a:cubicBezTo>
                    <a:pt x="2548" y="5385"/>
                    <a:pt x="2581" y="5421"/>
                    <a:pt x="2621" y="5421"/>
                  </a:cubicBezTo>
                  <a:cubicBezTo>
                    <a:pt x="2628" y="5421"/>
                    <a:pt x="2635" y="5420"/>
                    <a:pt x="2643" y="5418"/>
                  </a:cubicBezTo>
                  <a:cubicBezTo>
                    <a:pt x="2691" y="5410"/>
                    <a:pt x="2715" y="5362"/>
                    <a:pt x="2699" y="5322"/>
                  </a:cubicBezTo>
                  <a:cubicBezTo>
                    <a:pt x="2691" y="5266"/>
                    <a:pt x="2691" y="5210"/>
                    <a:pt x="2683" y="5153"/>
                  </a:cubicBezTo>
                  <a:cubicBezTo>
                    <a:pt x="2659" y="4969"/>
                    <a:pt x="2619" y="4785"/>
                    <a:pt x="2579" y="4601"/>
                  </a:cubicBezTo>
                  <a:cubicBezTo>
                    <a:pt x="2394" y="3728"/>
                    <a:pt x="2058" y="2904"/>
                    <a:pt x="1690" y="2095"/>
                  </a:cubicBezTo>
                  <a:cubicBezTo>
                    <a:pt x="1378" y="1414"/>
                    <a:pt x="1009" y="734"/>
                    <a:pt x="441" y="229"/>
                  </a:cubicBezTo>
                  <a:cubicBezTo>
                    <a:pt x="361" y="157"/>
                    <a:pt x="281" y="85"/>
                    <a:pt x="201" y="29"/>
                  </a:cubicBezTo>
                  <a:cubicBezTo>
                    <a:pt x="179" y="11"/>
                    <a:pt x="15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051675" y="4940625"/>
              <a:ext cx="104075" cy="15775"/>
            </a:xfrm>
            <a:custGeom>
              <a:avLst/>
              <a:gdLst/>
              <a:ahLst/>
              <a:cxnLst/>
              <a:rect l="l" t="t" r="r" b="b"/>
              <a:pathLst>
                <a:path w="4163" h="631" extrusionOk="0">
                  <a:moveTo>
                    <a:pt x="4082" y="0"/>
                  </a:moveTo>
                  <a:cubicBezTo>
                    <a:pt x="3994" y="0"/>
                    <a:pt x="3906" y="16"/>
                    <a:pt x="3818" y="40"/>
                  </a:cubicBezTo>
                  <a:cubicBezTo>
                    <a:pt x="3554" y="104"/>
                    <a:pt x="3282" y="176"/>
                    <a:pt x="3017" y="240"/>
                  </a:cubicBezTo>
                  <a:cubicBezTo>
                    <a:pt x="2598" y="335"/>
                    <a:pt x="2166" y="402"/>
                    <a:pt x="1737" y="402"/>
                  </a:cubicBezTo>
                  <a:cubicBezTo>
                    <a:pt x="1479" y="402"/>
                    <a:pt x="1221" y="378"/>
                    <a:pt x="968" y="320"/>
                  </a:cubicBezTo>
                  <a:cubicBezTo>
                    <a:pt x="703" y="248"/>
                    <a:pt x="463" y="128"/>
                    <a:pt x="223" y="16"/>
                  </a:cubicBezTo>
                  <a:cubicBezTo>
                    <a:pt x="204" y="8"/>
                    <a:pt x="186" y="4"/>
                    <a:pt x="169" y="4"/>
                  </a:cubicBezTo>
                  <a:cubicBezTo>
                    <a:pt x="58" y="4"/>
                    <a:pt x="1" y="169"/>
                    <a:pt x="119" y="224"/>
                  </a:cubicBezTo>
                  <a:cubicBezTo>
                    <a:pt x="487" y="417"/>
                    <a:pt x="880" y="577"/>
                    <a:pt x="1296" y="609"/>
                  </a:cubicBezTo>
                  <a:cubicBezTo>
                    <a:pt x="1436" y="624"/>
                    <a:pt x="1576" y="631"/>
                    <a:pt x="1716" y="631"/>
                  </a:cubicBezTo>
                  <a:cubicBezTo>
                    <a:pt x="2392" y="631"/>
                    <a:pt x="3061" y="466"/>
                    <a:pt x="3698" y="240"/>
                  </a:cubicBezTo>
                  <a:cubicBezTo>
                    <a:pt x="3818" y="200"/>
                    <a:pt x="3930" y="152"/>
                    <a:pt x="4042" y="104"/>
                  </a:cubicBezTo>
                  <a:cubicBezTo>
                    <a:pt x="4074" y="88"/>
                    <a:pt x="4162" y="64"/>
                    <a:pt x="4122" y="8"/>
                  </a:cubicBezTo>
                  <a:cubicBezTo>
                    <a:pt x="4114" y="0"/>
                    <a:pt x="4098" y="0"/>
                    <a:pt x="4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10500" y="4605525"/>
              <a:ext cx="234550" cy="85850"/>
            </a:xfrm>
            <a:custGeom>
              <a:avLst/>
              <a:gdLst/>
              <a:ahLst/>
              <a:cxnLst/>
              <a:rect l="l" t="t" r="r" b="b"/>
              <a:pathLst>
                <a:path w="9382" h="3434" extrusionOk="0">
                  <a:moveTo>
                    <a:pt x="158" y="1"/>
                  </a:moveTo>
                  <a:cubicBezTo>
                    <a:pt x="13" y="1"/>
                    <a:pt x="1" y="210"/>
                    <a:pt x="150" y="225"/>
                  </a:cubicBezTo>
                  <a:cubicBezTo>
                    <a:pt x="502" y="273"/>
                    <a:pt x="855" y="321"/>
                    <a:pt x="1207" y="369"/>
                  </a:cubicBezTo>
                  <a:cubicBezTo>
                    <a:pt x="2216" y="530"/>
                    <a:pt x="3209" y="810"/>
                    <a:pt x="4153" y="1202"/>
                  </a:cubicBezTo>
                  <a:cubicBezTo>
                    <a:pt x="5707" y="1827"/>
                    <a:pt x="7196" y="2587"/>
                    <a:pt x="8749" y="3236"/>
                  </a:cubicBezTo>
                  <a:cubicBezTo>
                    <a:pt x="8893" y="3292"/>
                    <a:pt x="9037" y="3364"/>
                    <a:pt x="9181" y="3412"/>
                  </a:cubicBezTo>
                  <a:cubicBezTo>
                    <a:pt x="9214" y="3417"/>
                    <a:pt x="9254" y="3434"/>
                    <a:pt x="9291" y="3434"/>
                  </a:cubicBezTo>
                  <a:cubicBezTo>
                    <a:pt x="9309" y="3434"/>
                    <a:pt x="9326" y="3430"/>
                    <a:pt x="9342" y="3420"/>
                  </a:cubicBezTo>
                  <a:cubicBezTo>
                    <a:pt x="9374" y="3404"/>
                    <a:pt x="9382" y="3356"/>
                    <a:pt x="9358" y="3324"/>
                  </a:cubicBezTo>
                  <a:cubicBezTo>
                    <a:pt x="9326" y="3284"/>
                    <a:pt x="9262" y="3268"/>
                    <a:pt x="9213" y="3244"/>
                  </a:cubicBezTo>
                  <a:cubicBezTo>
                    <a:pt x="8973" y="3132"/>
                    <a:pt x="8733" y="3020"/>
                    <a:pt x="8501" y="2907"/>
                  </a:cubicBezTo>
                  <a:cubicBezTo>
                    <a:pt x="7524" y="2459"/>
                    <a:pt x="6555" y="2003"/>
                    <a:pt x="5570" y="1554"/>
                  </a:cubicBezTo>
                  <a:cubicBezTo>
                    <a:pt x="4730" y="1186"/>
                    <a:pt x="3881" y="818"/>
                    <a:pt x="3000" y="546"/>
                  </a:cubicBezTo>
                  <a:cubicBezTo>
                    <a:pt x="2080" y="257"/>
                    <a:pt x="1127" y="105"/>
                    <a:pt x="166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749775" y="4604425"/>
              <a:ext cx="40075" cy="13600"/>
            </a:xfrm>
            <a:custGeom>
              <a:avLst/>
              <a:gdLst/>
              <a:ahLst/>
              <a:cxnLst/>
              <a:rect l="l" t="t" r="r" b="b"/>
              <a:pathLst>
                <a:path w="1603" h="544" extrusionOk="0">
                  <a:moveTo>
                    <a:pt x="1387" y="1"/>
                  </a:moveTo>
                  <a:cubicBezTo>
                    <a:pt x="1007" y="1"/>
                    <a:pt x="254" y="272"/>
                    <a:pt x="81" y="333"/>
                  </a:cubicBezTo>
                  <a:cubicBezTo>
                    <a:pt x="25" y="357"/>
                    <a:pt x="1" y="429"/>
                    <a:pt x="25" y="485"/>
                  </a:cubicBezTo>
                  <a:cubicBezTo>
                    <a:pt x="51" y="528"/>
                    <a:pt x="91" y="544"/>
                    <a:pt x="137" y="544"/>
                  </a:cubicBezTo>
                  <a:cubicBezTo>
                    <a:pt x="277" y="544"/>
                    <a:pt x="482" y="403"/>
                    <a:pt x="601" y="397"/>
                  </a:cubicBezTo>
                  <a:cubicBezTo>
                    <a:pt x="826" y="325"/>
                    <a:pt x="1050" y="261"/>
                    <a:pt x="1282" y="213"/>
                  </a:cubicBezTo>
                  <a:cubicBezTo>
                    <a:pt x="1378" y="173"/>
                    <a:pt x="1586" y="229"/>
                    <a:pt x="1602" y="85"/>
                  </a:cubicBezTo>
                  <a:cubicBezTo>
                    <a:pt x="1580" y="25"/>
                    <a:pt x="1500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147725" y="4288275"/>
              <a:ext cx="27425" cy="192800"/>
            </a:xfrm>
            <a:custGeom>
              <a:avLst/>
              <a:gdLst/>
              <a:ahLst/>
              <a:cxnLst/>
              <a:rect l="l" t="t" r="r" b="b"/>
              <a:pathLst>
                <a:path w="1097" h="7712" extrusionOk="0">
                  <a:moveTo>
                    <a:pt x="496" y="0"/>
                  </a:moveTo>
                  <a:cubicBezTo>
                    <a:pt x="483" y="0"/>
                    <a:pt x="469" y="3"/>
                    <a:pt x="456" y="9"/>
                  </a:cubicBezTo>
                  <a:cubicBezTo>
                    <a:pt x="400" y="25"/>
                    <a:pt x="368" y="81"/>
                    <a:pt x="376" y="137"/>
                  </a:cubicBezTo>
                  <a:cubicBezTo>
                    <a:pt x="432" y="321"/>
                    <a:pt x="496" y="505"/>
                    <a:pt x="544" y="689"/>
                  </a:cubicBezTo>
                  <a:cubicBezTo>
                    <a:pt x="633" y="1009"/>
                    <a:pt x="713" y="1338"/>
                    <a:pt x="761" y="1666"/>
                  </a:cubicBezTo>
                  <a:cubicBezTo>
                    <a:pt x="1009" y="3652"/>
                    <a:pt x="657" y="5685"/>
                    <a:pt x="40" y="7575"/>
                  </a:cubicBezTo>
                  <a:cubicBezTo>
                    <a:pt x="24" y="7607"/>
                    <a:pt x="0" y="7647"/>
                    <a:pt x="32" y="7687"/>
                  </a:cubicBezTo>
                  <a:cubicBezTo>
                    <a:pt x="48" y="7702"/>
                    <a:pt x="70" y="7711"/>
                    <a:pt x="90" y="7711"/>
                  </a:cubicBezTo>
                  <a:cubicBezTo>
                    <a:pt x="101" y="7711"/>
                    <a:pt x="112" y="7709"/>
                    <a:pt x="120" y="7703"/>
                  </a:cubicBezTo>
                  <a:cubicBezTo>
                    <a:pt x="200" y="7639"/>
                    <a:pt x="232" y="7527"/>
                    <a:pt x="272" y="7439"/>
                  </a:cubicBezTo>
                  <a:cubicBezTo>
                    <a:pt x="352" y="7255"/>
                    <a:pt x="416" y="7062"/>
                    <a:pt x="472" y="6870"/>
                  </a:cubicBezTo>
                  <a:cubicBezTo>
                    <a:pt x="729" y="5957"/>
                    <a:pt x="937" y="5013"/>
                    <a:pt x="1017" y="4060"/>
                  </a:cubicBezTo>
                  <a:cubicBezTo>
                    <a:pt x="1097" y="3123"/>
                    <a:pt x="1097" y="2162"/>
                    <a:pt x="913" y="1242"/>
                  </a:cubicBezTo>
                  <a:cubicBezTo>
                    <a:pt x="857" y="945"/>
                    <a:pt x="777" y="657"/>
                    <a:pt x="689" y="369"/>
                  </a:cubicBezTo>
                  <a:cubicBezTo>
                    <a:pt x="657" y="265"/>
                    <a:pt x="633" y="169"/>
                    <a:pt x="601" y="73"/>
                  </a:cubicBezTo>
                  <a:cubicBezTo>
                    <a:pt x="582" y="29"/>
                    <a:pt x="540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119900" y="4236300"/>
              <a:ext cx="33850" cy="38400"/>
            </a:xfrm>
            <a:custGeom>
              <a:avLst/>
              <a:gdLst/>
              <a:ahLst/>
              <a:cxnLst/>
              <a:rect l="l" t="t" r="r" b="b"/>
              <a:pathLst>
                <a:path w="1354" h="1536" extrusionOk="0">
                  <a:moveTo>
                    <a:pt x="149" y="0"/>
                  </a:moveTo>
                  <a:cubicBezTo>
                    <a:pt x="116" y="0"/>
                    <a:pt x="84" y="15"/>
                    <a:pt x="56" y="54"/>
                  </a:cubicBezTo>
                  <a:cubicBezTo>
                    <a:pt x="0" y="158"/>
                    <a:pt x="80" y="214"/>
                    <a:pt x="160" y="262"/>
                  </a:cubicBezTo>
                  <a:cubicBezTo>
                    <a:pt x="344" y="398"/>
                    <a:pt x="513" y="566"/>
                    <a:pt x="657" y="742"/>
                  </a:cubicBezTo>
                  <a:cubicBezTo>
                    <a:pt x="817" y="943"/>
                    <a:pt x="953" y="1159"/>
                    <a:pt x="1097" y="1367"/>
                  </a:cubicBezTo>
                  <a:cubicBezTo>
                    <a:pt x="1145" y="1415"/>
                    <a:pt x="1193" y="1535"/>
                    <a:pt x="1273" y="1535"/>
                  </a:cubicBezTo>
                  <a:cubicBezTo>
                    <a:pt x="1353" y="1527"/>
                    <a:pt x="1345" y="1439"/>
                    <a:pt x="1313" y="1391"/>
                  </a:cubicBezTo>
                  <a:cubicBezTo>
                    <a:pt x="1121" y="999"/>
                    <a:pt x="881" y="614"/>
                    <a:pt x="561" y="302"/>
                  </a:cubicBezTo>
                  <a:cubicBezTo>
                    <a:pt x="497" y="238"/>
                    <a:pt x="408" y="158"/>
                    <a:pt x="328" y="94"/>
                  </a:cubicBezTo>
                  <a:cubicBezTo>
                    <a:pt x="276" y="52"/>
                    <a:pt x="21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39850" y="4247575"/>
              <a:ext cx="10050" cy="13125"/>
            </a:xfrm>
            <a:custGeom>
              <a:avLst/>
              <a:gdLst/>
              <a:ahLst/>
              <a:cxnLst/>
              <a:rect l="l" t="t" r="r" b="b"/>
              <a:pathLst>
                <a:path w="402" h="525" extrusionOk="0">
                  <a:moveTo>
                    <a:pt x="180" y="1"/>
                  </a:moveTo>
                  <a:cubicBezTo>
                    <a:pt x="171" y="1"/>
                    <a:pt x="162" y="2"/>
                    <a:pt x="153" y="3"/>
                  </a:cubicBezTo>
                  <a:cubicBezTo>
                    <a:pt x="1" y="91"/>
                    <a:pt x="161" y="307"/>
                    <a:pt x="169" y="436"/>
                  </a:cubicBezTo>
                  <a:cubicBezTo>
                    <a:pt x="183" y="493"/>
                    <a:pt x="224" y="525"/>
                    <a:pt x="278" y="525"/>
                  </a:cubicBezTo>
                  <a:cubicBezTo>
                    <a:pt x="284" y="525"/>
                    <a:pt x="291" y="524"/>
                    <a:pt x="297" y="524"/>
                  </a:cubicBezTo>
                  <a:cubicBezTo>
                    <a:pt x="353" y="508"/>
                    <a:pt x="401" y="452"/>
                    <a:pt x="377" y="396"/>
                  </a:cubicBezTo>
                  <a:cubicBezTo>
                    <a:pt x="324" y="281"/>
                    <a:pt x="34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824650" y="4198025"/>
              <a:ext cx="9800" cy="14775"/>
            </a:xfrm>
            <a:custGeom>
              <a:avLst/>
              <a:gdLst/>
              <a:ahLst/>
              <a:cxnLst/>
              <a:rect l="l" t="t" r="r" b="b"/>
              <a:pathLst>
                <a:path w="392" h="591" extrusionOk="0">
                  <a:moveTo>
                    <a:pt x="96" y="0"/>
                  </a:moveTo>
                  <a:cubicBezTo>
                    <a:pt x="82" y="0"/>
                    <a:pt x="68" y="3"/>
                    <a:pt x="56" y="8"/>
                  </a:cubicBezTo>
                  <a:cubicBezTo>
                    <a:pt x="16" y="32"/>
                    <a:pt x="0" y="80"/>
                    <a:pt x="16" y="128"/>
                  </a:cubicBezTo>
                  <a:cubicBezTo>
                    <a:pt x="88" y="264"/>
                    <a:pt x="160" y="392"/>
                    <a:pt x="225" y="536"/>
                  </a:cubicBezTo>
                  <a:cubicBezTo>
                    <a:pt x="236" y="575"/>
                    <a:pt x="262" y="591"/>
                    <a:pt x="289" y="591"/>
                  </a:cubicBezTo>
                  <a:cubicBezTo>
                    <a:pt x="340" y="591"/>
                    <a:pt x="392" y="535"/>
                    <a:pt x="345" y="472"/>
                  </a:cubicBezTo>
                  <a:lnTo>
                    <a:pt x="345" y="464"/>
                  </a:lnTo>
                  <a:cubicBezTo>
                    <a:pt x="281" y="328"/>
                    <a:pt x="241" y="184"/>
                    <a:pt x="168" y="48"/>
                  </a:cubicBezTo>
                  <a:cubicBezTo>
                    <a:pt x="157" y="14"/>
                    <a:pt x="12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70150" y="4406800"/>
              <a:ext cx="143750" cy="48675"/>
            </a:xfrm>
            <a:custGeom>
              <a:avLst/>
              <a:gdLst/>
              <a:ahLst/>
              <a:cxnLst/>
              <a:rect l="l" t="t" r="r" b="b"/>
              <a:pathLst>
                <a:path w="5750" h="1947" extrusionOk="0">
                  <a:moveTo>
                    <a:pt x="125" y="0"/>
                  </a:moveTo>
                  <a:cubicBezTo>
                    <a:pt x="78" y="0"/>
                    <a:pt x="29" y="35"/>
                    <a:pt x="17" y="80"/>
                  </a:cubicBezTo>
                  <a:cubicBezTo>
                    <a:pt x="1" y="144"/>
                    <a:pt x="33" y="200"/>
                    <a:pt x="97" y="224"/>
                  </a:cubicBezTo>
                  <a:cubicBezTo>
                    <a:pt x="265" y="280"/>
                    <a:pt x="441" y="344"/>
                    <a:pt x="617" y="408"/>
                  </a:cubicBezTo>
                  <a:cubicBezTo>
                    <a:pt x="1306" y="624"/>
                    <a:pt x="1994" y="816"/>
                    <a:pt x="2675" y="1064"/>
                  </a:cubicBezTo>
                  <a:cubicBezTo>
                    <a:pt x="3363" y="1305"/>
                    <a:pt x="4084" y="1449"/>
                    <a:pt x="4781" y="1681"/>
                  </a:cubicBezTo>
                  <a:cubicBezTo>
                    <a:pt x="4949" y="1745"/>
                    <a:pt x="5125" y="1809"/>
                    <a:pt x="5301" y="1865"/>
                  </a:cubicBezTo>
                  <a:cubicBezTo>
                    <a:pt x="5359" y="1881"/>
                    <a:pt x="5531" y="1946"/>
                    <a:pt x="5644" y="1946"/>
                  </a:cubicBezTo>
                  <a:cubicBezTo>
                    <a:pt x="5701" y="1946"/>
                    <a:pt x="5744" y="1929"/>
                    <a:pt x="5749" y="1881"/>
                  </a:cubicBezTo>
                  <a:cubicBezTo>
                    <a:pt x="5749" y="1817"/>
                    <a:pt x="5677" y="1817"/>
                    <a:pt x="5637" y="1801"/>
                  </a:cubicBezTo>
                  <a:cubicBezTo>
                    <a:pt x="5533" y="1753"/>
                    <a:pt x="5413" y="1713"/>
                    <a:pt x="5301" y="1665"/>
                  </a:cubicBezTo>
                  <a:cubicBezTo>
                    <a:pt x="5085" y="1585"/>
                    <a:pt x="4885" y="1497"/>
                    <a:pt x="4652" y="1425"/>
                  </a:cubicBezTo>
                  <a:cubicBezTo>
                    <a:pt x="4188" y="1273"/>
                    <a:pt x="3716" y="1160"/>
                    <a:pt x="3251" y="1016"/>
                  </a:cubicBezTo>
                  <a:cubicBezTo>
                    <a:pt x="2731" y="864"/>
                    <a:pt x="2226" y="664"/>
                    <a:pt x="1698" y="504"/>
                  </a:cubicBezTo>
                  <a:cubicBezTo>
                    <a:pt x="1186" y="352"/>
                    <a:pt x="665" y="192"/>
                    <a:pt x="161" y="7"/>
                  </a:cubicBezTo>
                  <a:cubicBezTo>
                    <a:pt x="149" y="3"/>
                    <a:pt x="137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613875" y="4453625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331025" y="4381175"/>
              <a:ext cx="31075" cy="59875"/>
            </a:xfrm>
            <a:custGeom>
              <a:avLst/>
              <a:gdLst/>
              <a:ahLst/>
              <a:cxnLst/>
              <a:rect l="l" t="t" r="r" b="b"/>
              <a:pathLst>
                <a:path w="1243" h="2395" extrusionOk="0">
                  <a:moveTo>
                    <a:pt x="1100" y="1"/>
                  </a:moveTo>
                  <a:cubicBezTo>
                    <a:pt x="1064" y="1"/>
                    <a:pt x="1029" y="5"/>
                    <a:pt x="1002" y="8"/>
                  </a:cubicBezTo>
                  <a:cubicBezTo>
                    <a:pt x="682" y="56"/>
                    <a:pt x="409" y="280"/>
                    <a:pt x="257" y="552"/>
                  </a:cubicBezTo>
                  <a:cubicBezTo>
                    <a:pt x="1" y="1008"/>
                    <a:pt x="81" y="1561"/>
                    <a:pt x="257" y="2033"/>
                  </a:cubicBezTo>
                  <a:cubicBezTo>
                    <a:pt x="315" y="2142"/>
                    <a:pt x="334" y="2395"/>
                    <a:pt x="479" y="2395"/>
                  </a:cubicBezTo>
                  <a:cubicBezTo>
                    <a:pt x="494" y="2395"/>
                    <a:pt x="511" y="2392"/>
                    <a:pt x="529" y="2386"/>
                  </a:cubicBezTo>
                  <a:cubicBezTo>
                    <a:pt x="762" y="2274"/>
                    <a:pt x="57" y="1441"/>
                    <a:pt x="425" y="712"/>
                  </a:cubicBezTo>
                  <a:cubicBezTo>
                    <a:pt x="537" y="472"/>
                    <a:pt x="746" y="280"/>
                    <a:pt x="1002" y="208"/>
                  </a:cubicBezTo>
                  <a:cubicBezTo>
                    <a:pt x="1082" y="176"/>
                    <a:pt x="1225" y="223"/>
                    <a:pt x="1242" y="97"/>
                  </a:cubicBezTo>
                  <a:lnTo>
                    <a:pt x="1242" y="97"/>
                  </a:lnTo>
                  <a:cubicBezTo>
                    <a:pt x="1242" y="99"/>
                    <a:pt x="1242" y="101"/>
                    <a:pt x="1242" y="104"/>
                  </a:cubicBezTo>
                  <a:lnTo>
                    <a:pt x="1242" y="96"/>
                  </a:lnTo>
                  <a:cubicBezTo>
                    <a:pt x="1242" y="96"/>
                    <a:pt x="1242" y="97"/>
                    <a:pt x="1242" y="97"/>
                  </a:cubicBezTo>
                  <a:lnTo>
                    <a:pt x="1242" y="97"/>
                  </a:lnTo>
                  <a:cubicBezTo>
                    <a:pt x="1238" y="17"/>
                    <a:pt x="1169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376475" y="4105300"/>
              <a:ext cx="178175" cy="197550"/>
            </a:xfrm>
            <a:custGeom>
              <a:avLst/>
              <a:gdLst/>
              <a:ahLst/>
              <a:cxnLst/>
              <a:rect l="l" t="t" r="r" b="b"/>
              <a:pathLst>
                <a:path w="7127" h="7902" extrusionOk="0">
                  <a:moveTo>
                    <a:pt x="116" y="1"/>
                  </a:moveTo>
                  <a:cubicBezTo>
                    <a:pt x="58" y="1"/>
                    <a:pt x="8" y="54"/>
                    <a:pt x="1" y="114"/>
                  </a:cubicBezTo>
                  <a:cubicBezTo>
                    <a:pt x="1" y="210"/>
                    <a:pt x="89" y="242"/>
                    <a:pt x="177" y="242"/>
                  </a:cubicBezTo>
                  <a:cubicBezTo>
                    <a:pt x="657" y="298"/>
                    <a:pt x="1089" y="402"/>
                    <a:pt x="1482" y="698"/>
                  </a:cubicBezTo>
                  <a:cubicBezTo>
                    <a:pt x="2130" y="1154"/>
                    <a:pt x="2659" y="1755"/>
                    <a:pt x="3147" y="2371"/>
                  </a:cubicBezTo>
                  <a:cubicBezTo>
                    <a:pt x="3908" y="3308"/>
                    <a:pt x="4564" y="4325"/>
                    <a:pt x="5213" y="5342"/>
                  </a:cubicBezTo>
                  <a:cubicBezTo>
                    <a:pt x="5645" y="6054"/>
                    <a:pt x="6110" y="6743"/>
                    <a:pt x="6598" y="7408"/>
                  </a:cubicBezTo>
                  <a:cubicBezTo>
                    <a:pt x="6686" y="7528"/>
                    <a:pt x="6774" y="7648"/>
                    <a:pt x="6870" y="7768"/>
                  </a:cubicBezTo>
                  <a:cubicBezTo>
                    <a:pt x="6910" y="7808"/>
                    <a:pt x="6950" y="7902"/>
                    <a:pt x="7007" y="7902"/>
                  </a:cubicBezTo>
                  <a:cubicBezTo>
                    <a:pt x="7019" y="7902"/>
                    <a:pt x="7032" y="7898"/>
                    <a:pt x="7046" y="7888"/>
                  </a:cubicBezTo>
                  <a:cubicBezTo>
                    <a:pt x="7126" y="7824"/>
                    <a:pt x="7030" y="7752"/>
                    <a:pt x="6998" y="7680"/>
                  </a:cubicBezTo>
                  <a:cubicBezTo>
                    <a:pt x="6918" y="7552"/>
                    <a:pt x="6838" y="7432"/>
                    <a:pt x="6750" y="7304"/>
                  </a:cubicBezTo>
                  <a:cubicBezTo>
                    <a:pt x="5429" y="5382"/>
                    <a:pt x="4332" y="3300"/>
                    <a:pt x="2771" y="1555"/>
                  </a:cubicBezTo>
                  <a:cubicBezTo>
                    <a:pt x="2346" y="1090"/>
                    <a:pt x="1882" y="650"/>
                    <a:pt x="1338" y="330"/>
                  </a:cubicBezTo>
                  <a:cubicBezTo>
                    <a:pt x="969" y="122"/>
                    <a:pt x="545" y="41"/>
                    <a:pt x="129" y="1"/>
                  </a:cubicBezTo>
                  <a:cubicBezTo>
                    <a:pt x="124" y="1"/>
                    <a:pt x="12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13500" y="4215675"/>
              <a:ext cx="20850" cy="25825"/>
            </a:xfrm>
            <a:custGeom>
              <a:avLst/>
              <a:gdLst/>
              <a:ahLst/>
              <a:cxnLst/>
              <a:rect l="l" t="t" r="r" b="b"/>
              <a:pathLst>
                <a:path w="834" h="1033" extrusionOk="0">
                  <a:moveTo>
                    <a:pt x="187" y="1"/>
                  </a:moveTo>
                  <a:cubicBezTo>
                    <a:pt x="176" y="1"/>
                    <a:pt x="165" y="2"/>
                    <a:pt x="153" y="6"/>
                  </a:cubicBezTo>
                  <a:cubicBezTo>
                    <a:pt x="1" y="118"/>
                    <a:pt x="289" y="406"/>
                    <a:pt x="321" y="551"/>
                  </a:cubicBezTo>
                  <a:cubicBezTo>
                    <a:pt x="409" y="646"/>
                    <a:pt x="491" y="1032"/>
                    <a:pt x="634" y="1032"/>
                  </a:cubicBezTo>
                  <a:cubicBezTo>
                    <a:pt x="647" y="1032"/>
                    <a:pt x="660" y="1029"/>
                    <a:pt x="673" y="1023"/>
                  </a:cubicBezTo>
                  <a:cubicBezTo>
                    <a:pt x="833" y="927"/>
                    <a:pt x="537" y="607"/>
                    <a:pt x="505" y="471"/>
                  </a:cubicBezTo>
                  <a:cubicBezTo>
                    <a:pt x="415" y="358"/>
                    <a:pt x="346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396700" y="4209450"/>
              <a:ext cx="18025" cy="21125"/>
            </a:xfrm>
            <a:custGeom>
              <a:avLst/>
              <a:gdLst/>
              <a:ahLst/>
              <a:cxnLst/>
              <a:rect l="l" t="t" r="r" b="b"/>
              <a:pathLst>
                <a:path w="721" h="845" extrusionOk="0">
                  <a:moveTo>
                    <a:pt x="203" y="0"/>
                  </a:moveTo>
                  <a:cubicBezTo>
                    <a:pt x="190" y="0"/>
                    <a:pt x="176" y="2"/>
                    <a:pt x="160" y="7"/>
                  </a:cubicBezTo>
                  <a:cubicBezTo>
                    <a:pt x="0" y="135"/>
                    <a:pt x="256" y="343"/>
                    <a:pt x="296" y="495"/>
                  </a:cubicBezTo>
                  <a:cubicBezTo>
                    <a:pt x="375" y="588"/>
                    <a:pt x="415" y="845"/>
                    <a:pt x="547" y="845"/>
                  </a:cubicBezTo>
                  <a:cubicBezTo>
                    <a:pt x="563" y="845"/>
                    <a:pt x="581" y="841"/>
                    <a:pt x="601" y="832"/>
                  </a:cubicBezTo>
                  <a:cubicBezTo>
                    <a:pt x="721" y="720"/>
                    <a:pt x="497" y="519"/>
                    <a:pt x="465" y="383"/>
                  </a:cubicBezTo>
                  <a:lnTo>
                    <a:pt x="473" y="383"/>
                  </a:lnTo>
                  <a:cubicBezTo>
                    <a:pt x="384" y="280"/>
                    <a:pt x="35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347650" y="4282600"/>
              <a:ext cx="11425" cy="11925"/>
            </a:xfrm>
            <a:custGeom>
              <a:avLst/>
              <a:gdLst/>
              <a:ahLst/>
              <a:cxnLst/>
              <a:rect l="l" t="t" r="r" b="b"/>
              <a:pathLst>
                <a:path w="457" h="477" extrusionOk="0">
                  <a:moveTo>
                    <a:pt x="194" y="1"/>
                  </a:moveTo>
                  <a:cubicBezTo>
                    <a:pt x="179" y="1"/>
                    <a:pt x="163" y="4"/>
                    <a:pt x="145" y="11"/>
                  </a:cubicBezTo>
                  <a:cubicBezTo>
                    <a:pt x="1" y="115"/>
                    <a:pt x="201" y="308"/>
                    <a:pt x="241" y="428"/>
                  </a:cubicBezTo>
                  <a:cubicBezTo>
                    <a:pt x="261" y="459"/>
                    <a:pt x="299" y="476"/>
                    <a:pt x="336" y="476"/>
                  </a:cubicBezTo>
                  <a:cubicBezTo>
                    <a:pt x="356" y="476"/>
                    <a:pt x="376" y="471"/>
                    <a:pt x="393" y="460"/>
                  </a:cubicBezTo>
                  <a:cubicBezTo>
                    <a:pt x="457" y="412"/>
                    <a:pt x="441" y="332"/>
                    <a:pt x="393" y="276"/>
                  </a:cubicBezTo>
                  <a:cubicBezTo>
                    <a:pt x="343" y="204"/>
                    <a:pt x="312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335450" y="42824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154" y="0"/>
                  </a:moveTo>
                  <a:cubicBezTo>
                    <a:pt x="140" y="0"/>
                    <a:pt x="126" y="3"/>
                    <a:pt x="112" y="10"/>
                  </a:cubicBezTo>
                  <a:cubicBezTo>
                    <a:pt x="0" y="66"/>
                    <a:pt x="96" y="299"/>
                    <a:pt x="212" y="299"/>
                  </a:cubicBezTo>
                  <a:cubicBezTo>
                    <a:pt x="229" y="299"/>
                    <a:pt x="247" y="294"/>
                    <a:pt x="264" y="283"/>
                  </a:cubicBezTo>
                  <a:cubicBezTo>
                    <a:pt x="357" y="211"/>
                    <a:pt x="266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24025" y="4468500"/>
              <a:ext cx="87700" cy="6975"/>
            </a:xfrm>
            <a:custGeom>
              <a:avLst/>
              <a:gdLst/>
              <a:ahLst/>
              <a:cxnLst/>
              <a:rect l="l" t="t" r="r" b="b"/>
              <a:pathLst>
                <a:path w="3508" h="279" extrusionOk="0">
                  <a:moveTo>
                    <a:pt x="1797" y="0"/>
                  </a:moveTo>
                  <a:cubicBezTo>
                    <a:pt x="1037" y="0"/>
                    <a:pt x="272" y="35"/>
                    <a:pt x="140" y="54"/>
                  </a:cubicBezTo>
                  <a:cubicBezTo>
                    <a:pt x="1" y="61"/>
                    <a:pt x="19" y="279"/>
                    <a:pt x="150" y="279"/>
                  </a:cubicBezTo>
                  <a:cubicBezTo>
                    <a:pt x="155" y="279"/>
                    <a:pt x="159" y="278"/>
                    <a:pt x="164" y="278"/>
                  </a:cubicBezTo>
                  <a:cubicBezTo>
                    <a:pt x="508" y="246"/>
                    <a:pt x="861" y="238"/>
                    <a:pt x="1213" y="230"/>
                  </a:cubicBezTo>
                  <a:cubicBezTo>
                    <a:pt x="1505" y="230"/>
                    <a:pt x="1797" y="227"/>
                    <a:pt x="2089" y="227"/>
                  </a:cubicBezTo>
                  <a:cubicBezTo>
                    <a:pt x="2455" y="227"/>
                    <a:pt x="2822" y="231"/>
                    <a:pt x="3191" y="254"/>
                  </a:cubicBezTo>
                  <a:cubicBezTo>
                    <a:pt x="3233" y="258"/>
                    <a:pt x="3291" y="278"/>
                    <a:pt x="3340" y="278"/>
                  </a:cubicBezTo>
                  <a:cubicBezTo>
                    <a:pt x="3384" y="278"/>
                    <a:pt x="3420" y="262"/>
                    <a:pt x="3431" y="206"/>
                  </a:cubicBezTo>
                  <a:cubicBezTo>
                    <a:pt x="3507" y="44"/>
                    <a:pt x="2656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07975" y="4536175"/>
              <a:ext cx="19050" cy="18700"/>
            </a:xfrm>
            <a:custGeom>
              <a:avLst/>
              <a:gdLst/>
              <a:ahLst/>
              <a:cxnLst/>
              <a:rect l="l" t="t" r="r" b="b"/>
              <a:pathLst>
                <a:path w="762" h="748" extrusionOk="0">
                  <a:moveTo>
                    <a:pt x="169" y="0"/>
                  </a:moveTo>
                  <a:cubicBezTo>
                    <a:pt x="149" y="0"/>
                    <a:pt x="130" y="7"/>
                    <a:pt x="113" y="21"/>
                  </a:cubicBezTo>
                  <a:cubicBezTo>
                    <a:pt x="1" y="173"/>
                    <a:pt x="273" y="317"/>
                    <a:pt x="337" y="453"/>
                  </a:cubicBezTo>
                  <a:cubicBezTo>
                    <a:pt x="435" y="530"/>
                    <a:pt x="515" y="748"/>
                    <a:pt x="646" y="748"/>
                  </a:cubicBezTo>
                  <a:cubicBezTo>
                    <a:pt x="664" y="748"/>
                    <a:pt x="684" y="743"/>
                    <a:pt x="705" y="733"/>
                  </a:cubicBezTo>
                  <a:cubicBezTo>
                    <a:pt x="753" y="701"/>
                    <a:pt x="761" y="637"/>
                    <a:pt x="729" y="581"/>
                  </a:cubicBezTo>
                  <a:cubicBezTo>
                    <a:pt x="607" y="481"/>
                    <a:pt x="344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495375" y="4539750"/>
              <a:ext cx="22250" cy="19300"/>
            </a:xfrm>
            <a:custGeom>
              <a:avLst/>
              <a:gdLst/>
              <a:ahLst/>
              <a:cxnLst/>
              <a:rect l="l" t="t" r="r" b="b"/>
              <a:pathLst>
                <a:path w="890" h="772" extrusionOk="0">
                  <a:moveTo>
                    <a:pt x="183" y="1"/>
                  </a:moveTo>
                  <a:cubicBezTo>
                    <a:pt x="160" y="1"/>
                    <a:pt x="137" y="7"/>
                    <a:pt x="113" y="22"/>
                  </a:cubicBezTo>
                  <a:cubicBezTo>
                    <a:pt x="0" y="182"/>
                    <a:pt x="297" y="342"/>
                    <a:pt x="377" y="470"/>
                  </a:cubicBezTo>
                  <a:cubicBezTo>
                    <a:pt x="473" y="539"/>
                    <a:pt x="581" y="772"/>
                    <a:pt x="705" y="772"/>
                  </a:cubicBezTo>
                  <a:cubicBezTo>
                    <a:pt x="726" y="772"/>
                    <a:pt x="747" y="765"/>
                    <a:pt x="769" y="751"/>
                  </a:cubicBezTo>
                  <a:cubicBezTo>
                    <a:pt x="889" y="606"/>
                    <a:pt x="577" y="446"/>
                    <a:pt x="513" y="318"/>
                  </a:cubicBezTo>
                  <a:cubicBezTo>
                    <a:pt x="410" y="242"/>
                    <a:pt x="318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800825" y="4718475"/>
              <a:ext cx="17450" cy="22600"/>
            </a:xfrm>
            <a:custGeom>
              <a:avLst/>
              <a:gdLst/>
              <a:ahLst/>
              <a:cxnLst/>
              <a:rect l="l" t="t" r="r" b="b"/>
              <a:pathLst>
                <a:path w="698" h="904" extrusionOk="0">
                  <a:moveTo>
                    <a:pt x="175" y="1"/>
                  </a:moveTo>
                  <a:cubicBezTo>
                    <a:pt x="163" y="1"/>
                    <a:pt x="150" y="3"/>
                    <a:pt x="137" y="7"/>
                  </a:cubicBezTo>
                  <a:cubicBezTo>
                    <a:pt x="1" y="111"/>
                    <a:pt x="225" y="367"/>
                    <a:pt x="257" y="503"/>
                  </a:cubicBezTo>
                  <a:cubicBezTo>
                    <a:pt x="329" y="599"/>
                    <a:pt x="377" y="904"/>
                    <a:pt x="497" y="904"/>
                  </a:cubicBezTo>
                  <a:cubicBezTo>
                    <a:pt x="697" y="840"/>
                    <a:pt x="449" y="543"/>
                    <a:pt x="433" y="407"/>
                  </a:cubicBezTo>
                  <a:cubicBezTo>
                    <a:pt x="359" y="303"/>
                    <a:pt x="326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789825" y="4717775"/>
              <a:ext cx="18375" cy="23150"/>
            </a:xfrm>
            <a:custGeom>
              <a:avLst/>
              <a:gdLst/>
              <a:ahLst/>
              <a:cxnLst/>
              <a:rect l="l" t="t" r="r" b="b"/>
              <a:pathLst>
                <a:path w="735" h="926" extrusionOk="0">
                  <a:moveTo>
                    <a:pt x="226" y="0"/>
                  </a:moveTo>
                  <a:cubicBezTo>
                    <a:pt x="212" y="0"/>
                    <a:pt x="198" y="3"/>
                    <a:pt x="184" y="11"/>
                  </a:cubicBezTo>
                  <a:cubicBezTo>
                    <a:pt x="0" y="91"/>
                    <a:pt x="433" y="707"/>
                    <a:pt x="481" y="868"/>
                  </a:cubicBezTo>
                  <a:cubicBezTo>
                    <a:pt x="504" y="909"/>
                    <a:pt x="536" y="925"/>
                    <a:pt x="568" y="925"/>
                  </a:cubicBezTo>
                  <a:cubicBezTo>
                    <a:pt x="653" y="925"/>
                    <a:pt x="734" y="805"/>
                    <a:pt x="641" y="723"/>
                  </a:cubicBezTo>
                  <a:cubicBezTo>
                    <a:pt x="529" y="597"/>
                    <a:pt x="40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714275" y="4080450"/>
              <a:ext cx="108000" cy="89600"/>
            </a:xfrm>
            <a:custGeom>
              <a:avLst/>
              <a:gdLst/>
              <a:ahLst/>
              <a:cxnLst/>
              <a:rect l="l" t="t" r="r" b="b"/>
              <a:pathLst>
                <a:path w="4320" h="3584" extrusionOk="0">
                  <a:moveTo>
                    <a:pt x="966" y="0"/>
                  </a:moveTo>
                  <a:cubicBezTo>
                    <a:pt x="802" y="0"/>
                    <a:pt x="644" y="48"/>
                    <a:pt x="508" y="131"/>
                  </a:cubicBezTo>
                  <a:cubicBezTo>
                    <a:pt x="364" y="211"/>
                    <a:pt x="228" y="291"/>
                    <a:pt x="100" y="395"/>
                  </a:cubicBezTo>
                  <a:cubicBezTo>
                    <a:pt x="0" y="468"/>
                    <a:pt x="71" y="607"/>
                    <a:pt x="171" y="607"/>
                  </a:cubicBezTo>
                  <a:cubicBezTo>
                    <a:pt x="192" y="607"/>
                    <a:pt x="214" y="601"/>
                    <a:pt x="236" y="587"/>
                  </a:cubicBezTo>
                  <a:cubicBezTo>
                    <a:pt x="308" y="531"/>
                    <a:pt x="380" y="475"/>
                    <a:pt x="460" y="427"/>
                  </a:cubicBezTo>
                  <a:cubicBezTo>
                    <a:pt x="615" y="335"/>
                    <a:pt x="783" y="237"/>
                    <a:pt x="969" y="237"/>
                  </a:cubicBezTo>
                  <a:cubicBezTo>
                    <a:pt x="994" y="237"/>
                    <a:pt x="1019" y="239"/>
                    <a:pt x="1045" y="243"/>
                  </a:cubicBezTo>
                  <a:cubicBezTo>
                    <a:pt x="1941" y="371"/>
                    <a:pt x="2966" y="1804"/>
                    <a:pt x="3479" y="2533"/>
                  </a:cubicBezTo>
                  <a:cubicBezTo>
                    <a:pt x="3647" y="2781"/>
                    <a:pt x="3815" y="3037"/>
                    <a:pt x="3975" y="3293"/>
                  </a:cubicBezTo>
                  <a:cubicBezTo>
                    <a:pt x="4023" y="3373"/>
                    <a:pt x="4071" y="3453"/>
                    <a:pt x="4127" y="3534"/>
                  </a:cubicBezTo>
                  <a:cubicBezTo>
                    <a:pt x="4139" y="3563"/>
                    <a:pt x="4167" y="3583"/>
                    <a:pt x="4197" y="3583"/>
                  </a:cubicBezTo>
                  <a:cubicBezTo>
                    <a:pt x="4209" y="3583"/>
                    <a:pt x="4220" y="3580"/>
                    <a:pt x="4231" y="3574"/>
                  </a:cubicBezTo>
                  <a:cubicBezTo>
                    <a:pt x="4319" y="3518"/>
                    <a:pt x="4239" y="3421"/>
                    <a:pt x="4207" y="3357"/>
                  </a:cubicBezTo>
                  <a:lnTo>
                    <a:pt x="4215" y="3357"/>
                  </a:lnTo>
                  <a:cubicBezTo>
                    <a:pt x="3967" y="2861"/>
                    <a:pt x="3647" y="2405"/>
                    <a:pt x="3326" y="1948"/>
                  </a:cubicBezTo>
                  <a:cubicBezTo>
                    <a:pt x="2838" y="1276"/>
                    <a:pt x="1981" y="179"/>
                    <a:pt x="1141" y="19"/>
                  </a:cubicBezTo>
                  <a:cubicBezTo>
                    <a:pt x="1082" y="6"/>
                    <a:pt x="1023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693125" y="4153175"/>
              <a:ext cx="40275" cy="37625"/>
            </a:xfrm>
            <a:custGeom>
              <a:avLst/>
              <a:gdLst/>
              <a:ahLst/>
              <a:cxnLst/>
              <a:rect l="l" t="t" r="r" b="b"/>
              <a:pathLst>
                <a:path w="1611" h="1505" extrusionOk="0">
                  <a:moveTo>
                    <a:pt x="175" y="0"/>
                  </a:moveTo>
                  <a:cubicBezTo>
                    <a:pt x="147" y="0"/>
                    <a:pt x="120" y="10"/>
                    <a:pt x="97" y="32"/>
                  </a:cubicBezTo>
                  <a:cubicBezTo>
                    <a:pt x="1" y="160"/>
                    <a:pt x="201" y="240"/>
                    <a:pt x="273" y="320"/>
                  </a:cubicBezTo>
                  <a:cubicBezTo>
                    <a:pt x="361" y="408"/>
                    <a:pt x="449" y="496"/>
                    <a:pt x="537" y="593"/>
                  </a:cubicBezTo>
                  <a:cubicBezTo>
                    <a:pt x="754" y="809"/>
                    <a:pt x="970" y="1033"/>
                    <a:pt x="1194" y="1249"/>
                  </a:cubicBezTo>
                  <a:cubicBezTo>
                    <a:pt x="1282" y="1296"/>
                    <a:pt x="1370" y="1504"/>
                    <a:pt x="1468" y="1504"/>
                  </a:cubicBezTo>
                  <a:cubicBezTo>
                    <a:pt x="1486" y="1504"/>
                    <a:pt x="1504" y="1497"/>
                    <a:pt x="1522" y="1481"/>
                  </a:cubicBezTo>
                  <a:lnTo>
                    <a:pt x="1530" y="1481"/>
                  </a:lnTo>
                  <a:cubicBezTo>
                    <a:pt x="1610" y="1289"/>
                    <a:pt x="850" y="665"/>
                    <a:pt x="714" y="464"/>
                  </a:cubicBezTo>
                  <a:cubicBezTo>
                    <a:pt x="596" y="375"/>
                    <a:pt x="34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3"/>
          <p:cNvSpPr/>
          <p:nvPr/>
        </p:nvSpPr>
        <p:spPr>
          <a:xfrm rot="-5400000">
            <a:off x="7696111" y="554972"/>
            <a:ext cx="1288452" cy="808803"/>
          </a:xfrm>
          <a:custGeom>
            <a:avLst/>
            <a:gdLst/>
            <a:ahLst/>
            <a:cxnLst/>
            <a:rect l="l" t="t" r="r" b="b"/>
            <a:pathLst>
              <a:path w="34032" h="21363" extrusionOk="0">
                <a:moveTo>
                  <a:pt x="25095" y="5891"/>
                </a:moveTo>
                <a:cubicBezTo>
                  <a:pt x="25436" y="5891"/>
                  <a:pt x="25651" y="6135"/>
                  <a:pt x="25582" y="6520"/>
                </a:cubicBezTo>
                <a:cubicBezTo>
                  <a:pt x="25550" y="6648"/>
                  <a:pt x="25494" y="6776"/>
                  <a:pt x="25398" y="6864"/>
                </a:cubicBezTo>
                <a:cubicBezTo>
                  <a:pt x="25272" y="6957"/>
                  <a:pt x="25112" y="7020"/>
                  <a:pt x="24958" y="7020"/>
                </a:cubicBezTo>
                <a:cubicBezTo>
                  <a:pt x="24886" y="7020"/>
                  <a:pt x="24815" y="7007"/>
                  <a:pt x="24749" y="6976"/>
                </a:cubicBezTo>
                <a:lnTo>
                  <a:pt x="24741" y="6976"/>
                </a:lnTo>
                <a:cubicBezTo>
                  <a:pt x="24501" y="6856"/>
                  <a:pt x="24413" y="6528"/>
                  <a:pt x="24509" y="6288"/>
                </a:cubicBezTo>
                <a:cubicBezTo>
                  <a:pt x="24557" y="6160"/>
                  <a:pt x="24645" y="6048"/>
                  <a:pt x="24757" y="5968"/>
                </a:cubicBezTo>
                <a:cubicBezTo>
                  <a:pt x="24805" y="5936"/>
                  <a:pt x="24861" y="5920"/>
                  <a:pt x="24917" y="5912"/>
                </a:cubicBezTo>
                <a:cubicBezTo>
                  <a:pt x="24979" y="5898"/>
                  <a:pt x="25039" y="5891"/>
                  <a:pt x="25095" y="5891"/>
                </a:cubicBezTo>
                <a:close/>
                <a:moveTo>
                  <a:pt x="11314" y="211"/>
                </a:moveTo>
                <a:lnTo>
                  <a:pt x="11314" y="211"/>
                </a:lnTo>
                <a:cubicBezTo>
                  <a:pt x="12659" y="683"/>
                  <a:pt x="14084" y="1035"/>
                  <a:pt x="15309" y="1796"/>
                </a:cubicBezTo>
                <a:cubicBezTo>
                  <a:pt x="17351" y="3077"/>
                  <a:pt x="19369" y="4807"/>
                  <a:pt x="20169" y="7145"/>
                </a:cubicBezTo>
                <a:cubicBezTo>
                  <a:pt x="19801" y="6784"/>
                  <a:pt x="19393" y="6464"/>
                  <a:pt x="18976" y="6160"/>
                </a:cubicBezTo>
                <a:cubicBezTo>
                  <a:pt x="17935" y="5415"/>
                  <a:pt x="16871" y="4703"/>
                  <a:pt x="15790" y="4030"/>
                </a:cubicBezTo>
                <a:cubicBezTo>
                  <a:pt x="15237" y="3702"/>
                  <a:pt x="14685" y="3381"/>
                  <a:pt x="14156" y="3029"/>
                </a:cubicBezTo>
                <a:cubicBezTo>
                  <a:pt x="13732" y="2757"/>
                  <a:pt x="13300" y="2485"/>
                  <a:pt x="12907" y="2164"/>
                </a:cubicBezTo>
                <a:cubicBezTo>
                  <a:pt x="12419" y="1756"/>
                  <a:pt x="12003" y="1268"/>
                  <a:pt x="11658" y="739"/>
                </a:cubicBezTo>
                <a:cubicBezTo>
                  <a:pt x="11546" y="563"/>
                  <a:pt x="11434" y="387"/>
                  <a:pt x="11314" y="211"/>
                </a:cubicBezTo>
                <a:close/>
                <a:moveTo>
                  <a:pt x="11338" y="491"/>
                </a:moveTo>
                <a:lnTo>
                  <a:pt x="11338" y="491"/>
                </a:lnTo>
                <a:cubicBezTo>
                  <a:pt x="11378" y="555"/>
                  <a:pt x="11418" y="619"/>
                  <a:pt x="11458" y="683"/>
                </a:cubicBezTo>
                <a:cubicBezTo>
                  <a:pt x="11931" y="1460"/>
                  <a:pt x="12555" y="2148"/>
                  <a:pt x="13316" y="2661"/>
                </a:cubicBezTo>
                <a:cubicBezTo>
                  <a:pt x="14124" y="3213"/>
                  <a:pt x="14957" y="3718"/>
                  <a:pt x="15798" y="4214"/>
                </a:cubicBezTo>
                <a:cubicBezTo>
                  <a:pt x="16614" y="4727"/>
                  <a:pt x="17415" y="5255"/>
                  <a:pt x="18208" y="5799"/>
                </a:cubicBezTo>
                <a:cubicBezTo>
                  <a:pt x="18880" y="6256"/>
                  <a:pt x="19545" y="6744"/>
                  <a:pt x="20129" y="7313"/>
                </a:cubicBezTo>
                <a:cubicBezTo>
                  <a:pt x="20105" y="7305"/>
                  <a:pt x="20089" y="7305"/>
                  <a:pt x="20065" y="7297"/>
                </a:cubicBezTo>
                <a:cubicBezTo>
                  <a:pt x="19585" y="7072"/>
                  <a:pt x="18968" y="7072"/>
                  <a:pt x="18464" y="6952"/>
                </a:cubicBezTo>
                <a:cubicBezTo>
                  <a:pt x="16550" y="6560"/>
                  <a:pt x="14837" y="5391"/>
                  <a:pt x="13532" y="3966"/>
                </a:cubicBezTo>
                <a:cubicBezTo>
                  <a:pt x="12651" y="2909"/>
                  <a:pt x="11995" y="1692"/>
                  <a:pt x="11338" y="491"/>
                </a:cubicBezTo>
                <a:close/>
                <a:moveTo>
                  <a:pt x="5261" y="1596"/>
                </a:moveTo>
                <a:lnTo>
                  <a:pt x="5261" y="1596"/>
                </a:lnTo>
                <a:cubicBezTo>
                  <a:pt x="5349" y="1788"/>
                  <a:pt x="5445" y="1980"/>
                  <a:pt x="5541" y="2164"/>
                </a:cubicBezTo>
                <a:cubicBezTo>
                  <a:pt x="5974" y="3029"/>
                  <a:pt x="6502" y="3854"/>
                  <a:pt x="7151" y="4574"/>
                </a:cubicBezTo>
                <a:cubicBezTo>
                  <a:pt x="7455" y="4919"/>
                  <a:pt x="7799" y="5223"/>
                  <a:pt x="8151" y="5511"/>
                </a:cubicBezTo>
                <a:cubicBezTo>
                  <a:pt x="9176" y="6368"/>
                  <a:pt x="10409" y="6920"/>
                  <a:pt x="11530" y="7641"/>
                </a:cubicBezTo>
                <a:cubicBezTo>
                  <a:pt x="12299" y="8121"/>
                  <a:pt x="13027" y="8674"/>
                  <a:pt x="13772" y="9194"/>
                </a:cubicBezTo>
                <a:cubicBezTo>
                  <a:pt x="13796" y="9210"/>
                  <a:pt x="13820" y="9226"/>
                  <a:pt x="13844" y="9242"/>
                </a:cubicBezTo>
                <a:cubicBezTo>
                  <a:pt x="13628" y="9202"/>
                  <a:pt x="13412" y="9178"/>
                  <a:pt x="13204" y="9146"/>
                </a:cubicBezTo>
                <a:cubicBezTo>
                  <a:pt x="12691" y="9082"/>
                  <a:pt x="12171" y="9002"/>
                  <a:pt x="11666" y="8882"/>
                </a:cubicBezTo>
                <a:cubicBezTo>
                  <a:pt x="10930" y="8706"/>
                  <a:pt x="10201" y="8458"/>
                  <a:pt x="9521" y="8113"/>
                </a:cubicBezTo>
                <a:cubicBezTo>
                  <a:pt x="8936" y="7833"/>
                  <a:pt x="8376" y="7497"/>
                  <a:pt x="7895" y="7056"/>
                </a:cubicBezTo>
                <a:cubicBezTo>
                  <a:pt x="7335" y="6552"/>
                  <a:pt x="6886" y="5944"/>
                  <a:pt x="6518" y="5287"/>
                </a:cubicBezTo>
                <a:cubicBezTo>
                  <a:pt x="6254" y="4823"/>
                  <a:pt x="6022" y="4334"/>
                  <a:pt x="5837" y="3830"/>
                </a:cubicBezTo>
                <a:cubicBezTo>
                  <a:pt x="5573" y="3109"/>
                  <a:pt x="5413" y="2349"/>
                  <a:pt x="5261" y="1596"/>
                </a:cubicBezTo>
                <a:close/>
                <a:moveTo>
                  <a:pt x="5325" y="1436"/>
                </a:moveTo>
                <a:cubicBezTo>
                  <a:pt x="5621" y="1588"/>
                  <a:pt x="5926" y="1716"/>
                  <a:pt x="6238" y="1828"/>
                </a:cubicBezTo>
                <a:cubicBezTo>
                  <a:pt x="6726" y="1996"/>
                  <a:pt x="7223" y="2132"/>
                  <a:pt x="7703" y="2341"/>
                </a:cubicBezTo>
                <a:cubicBezTo>
                  <a:pt x="8239" y="2565"/>
                  <a:pt x="8752" y="2861"/>
                  <a:pt x="9224" y="3205"/>
                </a:cubicBezTo>
                <a:cubicBezTo>
                  <a:pt x="9513" y="3421"/>
                  <a:pt x="9793" y="3646"/>
                  <a:pt x="10065" y="3878"/>
                </a:cubicBezTo>
                <a:cubicBezTo>
                  <a:pt x="10409" y="4182"/>
                  <a:pt x="10762" y="4494"/>
                  <a:pt x="11082" y="4823"/>
                </a:cubicBezTo>
                <a:cubicBezTo>
                  <a:pt x="11610" y="5351"/>
                  <a:pt x="12123" y="5896"/>
                  <a:pt x="12579" y="6488"/>
                </a:cubicBezTo>
                <a:cubicBezTo>
                  <a:pt x="13228" y="7329"/>
                  <a:pt x="13724" y="8273"/>
                  <a:pt x="14124" y="9250"/>
                </a:cubicBezTo>
                <a:cubicBezTo>
                  <a:pt x="13876" y="9082"/>
                  <a:pt x="13636" y="8906"/>
                  <a:pt x="13388" y="8738"/>
                </a:cubicBezTo>
                <a:cubicBezTo>
                  <a:pt x="12475" y="8073"/>
                  <a:pt x="11546" y="7433"/>
                  <a:pt x="10553" y="6880"/>
                </a:cubicBezTo>
                <a:cubicBezTo>
                  <a:pt x="9921" y="6512"/>
                  <a:pt x="9272" y="6160"/>
                  <a:pt x="8680" y="5727"/>
                </a:cubicBezTo>
                <a:cubicBezTo>
                  <a:pt x="8215" y="5391"/>
                  <a:pt x="7783" y="5023"/>
                  <a:pt x="7391" y="4614"/>
                </a:cubicBezTo>
                <a:cubicBezTo>
                  <a:pt x="6606" y="3782"/>
                  <a:pt x="6006" y="2797"/>
                  <a:pt x="5501" y="1780"/>
                </a:cubicBezTo>
                <a:cubicBezTo>
                  <a:pt x="5445" y="1668"/>
                  <a:pt x="5389" y="1548"/>
                  <a:pt x="5325" y="1436"/>
                </a:cubicBezTo>
                <a:close/>
                <a:moveTo>
                  <a:pt x="17719" y="8953"/>
                </a:moveTo>
                <a:cubicBezTo>
                  <a:pt x="17911" y="8953"/>
                  <a:pt x="18084" y="9046"/>
                  <a:pt x="18200" y="9202"/>
                </a:cubicBezTo>
                <a:cubicBezTo>
                  <a:pt x="18416" y="9450"/>
                  <a:pt x="18528" y="9803"/>
                  <a:pt x="18432" y="10123"/>
                </a:cubicBezTo>
                <a:cubicBezTo>
                  <a:pt x="18400" y="10275"/>
                  <a:pt x="18288" y="10395"/>
                  <a:pt x="18152" y="10467"/>
                </a:cubicBezTo>
                <a:lnTo>
                  <a:pt x="18160" y="10467"/>
                </a:lnTo>
                <a:cubicBezTo>
                  <a:pt x="18072" y="10507"/>
                  <a:pt x="17984" y="10507"/>
                  <a:pt x="17895" y="10515"/>
                </a:cubicBezTo>
                <a:cubicBezTo>
                  <a:pt x="17887" y="10516"/>
                  <a:pt x="17878" y="10516"/>
                  <a:pt x="17869" y="10516"/>
                </a:cubicBezTo>
                <a:cubicBezTo>
                  <a:pt x="17598" y="10516"/>
                  <a:pt x="17337" y="10397"/>
                  <a:pt x="17151" y="10203"/>
                </a:cubicBezTo>
                <a:cubicBezTo>
                  <a:pt x="17143" y="10155"/>
                  <a:pt x="17095" y="10115"/>
                  <a:pt x="17079" y="10067"/>
                </a:cubicBezTo>
                <a:cubicBezTo>
                  <a:pt x="17039" y="9987"/>
                  <a:pt x="17023" y="9899"/>
                  <a:pt x="17015" y="9811"/>
                </a:cubicBezTo>
                <a:cubicBezTo>
                  <a:pt x="17007" y="9579"/>
                  <a:pt x="17079" y="9338"/>
                  <a:pt x="17223" y="9162"/>
                </a:cubicBezTo>
                <a:cubicBezTo>
                  <a:pt x="17327" y="9042"/>
                  <a:pt x="17455" y="8978"/>
                  <a:pt x="17615" y="8962"/>
                </a:cubicBezTo>
                <a:cubicBezTo>
                  <a:pt x="17650" y="8956"/>
                  <a:pt x="17685" y="8953"/>
                  <a:pt x="17719" y="8953"/>
                </a:cubicBezTo>
                <a:close/>
                <a:moveTo>
                  <a:pt x="7538" y="10936"/>
                </a:moveTo>
                <a:cubicBezTo>
                  <a:pt x="8840" y="10936"/>
                  <a:pt x="10145" y="11087"/>
                  <a:pt x="11426" y="11332"/>
                </a:cubicBezTo>
                <a:cubicBezTo>
                  <a:pt x="12019" y="11468"/>
                  <a:pt x="12603" y="11636"/>
                  <a:pt x="13180" y="11836"/>
                </a:cubicBezTo>
                <a:cubicBezTo>
                  <a:pt x="12787" y="11818"/>
                  <a:pt x="12395" y="11808"/>
                  <a:pt x="12002" y="11808"/>
                </a:cubicBezTo>
                <a:cubicBezTo>
                  <a:pt x="11538" y="11808"/>
                  <a:pt x="11074" y="11822"/>
                  <a:pt x="10609" y="11852"/>
                </a:cubicBezTo>
                <a:cubicBezTo>
                  <a:pt x="9809" y="11901"/>
                  <a:pt x="9008" y="12053"/>
                  <a:pt x="8199" y="12069"/>
                </a:cubicBezTo>
                <a:cubicBezTo>
                  <a:pt x="8155" y="12069"/>
                  <a:pt x="8110" y="12070"/>
                  <a:pt x="8066" y="12070"/>
                </a:cubicBezTo>
                <a:cubicBezTo>
                  <a:pt x="7214" y="12070"/>
                  <a:pt x="6369" y="11931"/>
                  <a:pt x="5517" y="11909"/>
                </a:cubicBezTo>
                <a:cubicBezTo>
                  <a:pt x="5413" y="11906"/>
                  <a:pt x="5308" y="11904"/>
                  <a:pt x="5204" y="11904"/>
                </a:cubicBezTo>
                <a:cubicBezTo>
                  <a:pt x="4410" y="11904"/>
                  <a:pt x="3613" y="11984"/>
                  <a:pt x="2835" y="12133"/>
                </a:cubicBezTo>
                <a:cubicBezTo>
                  <a:pt x="2170" y="12253"/>
                  <a:pt x="1522" y="12429"/>
                  <a:pt x="873" y="12613"/>
                </a:cubicBezTo>
                <a:cubicBezTo>
                  <a:pt x="729" y="12661"/>
                  <a:pt x="569" y="12693"/>
                  <a:pt x="425" y="12733"/>
                </a:cubicBezTo>
                <a:cubicBezTo>
                  <a:pt x="873" y="12445"/>
                  <a:pt x="1354" y="12205"/>
                  <a:pt x="1858" y="12013"/>
                </a:cubicBezTo>
                <a:cubicBezTo>
                  <a:pt x="2619" y="11708"/>
                  <a:pt x="3411" y="11500"/>
                  <a:pt x="4220" y="11324"/>
                </a:cubicBezTo>
                <a:cubicBezTo>
                  <a:pt x="4917" y="11172"/>
                  <a:pt x="5629" y="11028"/>
                  <a:pt x="6342" y="10980"/>
                </a:cubicBezTo>
                <a:cubicBezTo>
                  <a:pt x="6740" y="10950"/>
                  <a:pt x="7139" y="10936"/>
                  <a:pt x="7538" y="10936"/>
                </a:cubicBezTo>
                <a:close/>
                <a:moveTo>
                  <a:pt x="12174" y="11966"/>
                </a:moveTo>
                <a:cubicBezTo>
                  <a:pt x="12670" y="11966"/>
                  <a:pt x="13165" y="11979"/>
                  <a:pt x="13660" y="12013"/>
                </a:cubicBezTo>
                <a:cubicBezTo>
                  <a:pt x="13588" y="12069"/>
                  <a:pt x="13516" y="12125"/>
                  <a:pt x="13444" y="12181"/>
                </a:cubicBezTo>
                <a:cubicBezTo>
                  <a:pt x="13124" y="12437"/>
                  <a:pt x="12811" y="12701"/>
                  <a:pt x="12491" y="12957"/>
                </a:cubicBezTo>
                <a:cubicBezTo>
                  <a:pt x="12091" y="13270"/>
                  <a:pt x="11666" y="13558"/>
                  <a:pt x="11210" y="13782"/>
                </a:cubicBezTo>
                <a:cubicBezTo>
                  <a:pt x="10545" y="14110"/>
                  <a:pt x="9849" y="14383"/>
                  <a:pt x="9128" y="14543"/>
                </a:cubicBezTo>
                <a:cubicBezTo>
                  <a:pt x="8701" y="14634"/>
                  <a:pt x="8268" y="14682"/>
                  <a:pt x="7829" y="14682"/>
                </a:cubicBezTo>
                <a:cubicBezTo>
                  <a:pt x="7766" y="14682"/>
                  <a:pt x="7703" y="14681"/>
                  <a:pt x="7639" y="14679"/>
                </a:cubicBezTo>
                <a:cubicBezTo>
                  <a:pt x="6150" y="14615"/>
                  <a:pt x="4709" y="14182"/>
                  <a:pt x="3299" y="13702"/>
                </a:cubicBezTo>
                <a:cubicBezTo>
                  <a:pt x="2491" y="13422"/>
                  <a:pt x="1674" y="13134"/>
                  <a:pt x="825" y="12981"/>
                </a:cubicBezTo>
                <a:cubicBezTo>
                  <a:pt x="673" y="12957"/>
                  <a:pt x="529" y="12925"/>
                  <a:pt x="377" y="12901"/>
                </a:cubicBezTo>
                <a:cubicBezTo>
                  <a:pt x="481" y="12869"/>
                  <a:pt x="585" y="12837"/>
                  <a:pt x="689" y="12813"/>
                </a:cubicBezTo>
                <a:cubicBezTo>
                  <a:pt x="1386" y="12621"/>
                  <a:pt x="2082" y="12429"/>
                  <a:pt x="2787" y="12301"/>
                </a:cubicBezTo>
                <a:cubicBezTo>
                  <a:pt x="3555" y="12149"/>
                  <a:pt x="4341" y="12062"/>
                  <a:pt x="5124" y="12062"/>
                </a:cubicBezTo>
                <a:cubicBezTo>
                  <a:pt x="5247" y="12062"/>
                  <a:pt x="5370" y="12064"/>
                  <a:pt x="5493" y="12069"/>
                </a:cubicBezTo>
                <a:cubicBezTo>
                  <a:pt x="6222" y="12077"/>
                  <a:pt x="6950" y="12189"/>
                  <a:pt x="7687" y="12213"/>
                </a:cubicBezTo>
                <a:cubicBezTo>
                  <a:pt x="7805" y="12219"/>
                  <a:pt x="7922" y="12222"/>
                  <a:pt x="8040" y="12222"/>
                </a:cubicBezTo>
                <a:cubicBezTo>
                  <a:pt x="8962" y="12222"/>
                  <a:pt x="9878" y="12046"/>
                  <a:pt x="10794" y="11997"/>
                </a:cubicBezTo>
                <a:cubicBezTo>
                  <a:pt x="11255" y="11977"/>
                  <a:pt x="11715" y="11966"/>
                  <a:pt x="12174" y="11966"/>
                </a:cubicBezTo>
                <a:close/>
                <a:moveTo>
                  <a:pt x="17537" y="14615"/>
                </a:moveTo>
                <a:cubicBezTo>
                  <a:pt x="17809" y="14615"/>
                  <a:pt x="18090" y="14788"/>
                  <a:pt x="18040" y="15095"/>
                </a:cubicBezTo>
                <a:cubicBezTo>
                  <a:pt x="18016" y="15271"/>
                  <a:pt x="17887" y="15399"/>
                  <a:pt x="17719" y="15463"/>
                </a:cubicBezTo>
                <a:cubicBezTo>
                  <a:pt x="17637" y="15498"/>
                  <a:pt x="17540" y="15526"/>
                  <a:pt x="17445" y="15526"/>
                </a:cubicBezTo>
                <a:cubicBezTo>
                  <a:pt x="17366" y="15526"/>
                  <a:pt x="17289" y="15507"/>
                  <a:pt x="17223" y="15455"/>
                </a:cubicBezTo>
                <a:cubicBezTo>
                  <a:pt x="17047" y="15311"/>
                  <a:pt x="16983" y="15039"/>
                  <a:pt x="17087" y="14831"/>
                </a:cubicBezTo>
                <a:cubicBezTo>
                  <a:pt x="17159" y="14703"/>
                  <a:pt x="17303" y="14639"/>
                  <a:pt x="17439" y="14623"/>
                </a:cubicBezTo>
                <a:cubicBezTo>
                  <a:pt x="17471" y="14618"/>
                  <a:pt x="17504" y="14615"/>
                  <a:pt x="17537" y="14615"/>
                </a:cubicBezTo>
                <a:close/>
                <a:moveTo>
                  <a:pt x="13202" y="16459"/>
                </a:moveTo>
                <a:cubicBezTo>
                  <a:pt x="13826" y="16459"/>
                  <a:pt x="14447" y="16614"/>
                  <a:pt x="15045" y="16793"/>
                </a:cubicBezTo>
                <a:cubicBezTo>
                  <a:pt x="15614" y="16977"/>
                  <a:pt x="16166" y="17209"/>
                  <a:pt x="16694" y="17481"/>
                </a:cubicBezTo>
                <a:cubicBezTo>
                  <a:pt x="17031" y="17665"/>
                  <a:pt x="17367" y="17849"/>
                  <a:pt x="17703" y="18034"/>
                </a:cubicBezTo>
                <a:cubicBezTo>
                  <a:pt x="17399" y="18074"/>
                  <a:pt x="17087" y="18138"/>
                  <a:pt x="16783" y="18194"/>
                </a:cubicBezTo>
                <a:cubicBezTo>
                  <a:pt x="15598" y="18434"/>
                  <a:pt x="14397" y="18554"/>
                  <a:pt x="13196" y="18658"/>
                </a:cubicBezTo>
                <a:cubicBezTo>
                  <a:pt x="12920" y="18677"/>
                  <a:pt x="12645" y="18693"/>
                  <a:pt x="12369" y="18693"/>
                </a:cubicBezTo>
                <a:cubicBezTo>
                  <a:pt x="12180" y="18693"/>
                  <a:pt x="11991" y="18686"/>
                  <a:pt x="11802" y="18666"/>
                </a:cubicBezTo>
                <a:cubicBezTo>
                  <a:pt x="10898" y="18578"/>
                  <a:pt x="9993" y="18354"/>
                  <a:pt x="9168" y="17962"/>
                </a:cubicBezTo>
                <a:cubicBezTo>
                  <a:pt x="8872" y="17825"/>
                  <a:pt x="8576" y="17689"/>
                  <a:pt x="8272" y="17577"/>
                </a:cubicBezTo>
                <a:cubicBezTo>
                  <a:pt x="8247" y="17561"/>
                  <a:pt x="8215" y="17553"/>
                  <a:pt x="8191" y="17545"/>
                </a:cubicBezTo>
                <a:cubicBezTo>
                  <a:pt x="8432" y="17457"/>
                  <a:pt x="8680" y="17401"/>
                  <a:pt x="8920" y="17329"/>
                </a:cubicBezTo>
                <a:cubicBezTo>
                  <a:pt x="9224" y="17241"/>
                  <a:pt x="9537" y="17161"/>
                  <a:pt x="9849" y="17081"/>
                </a:cubicBezTo>
                <a:cubicBezTo>
                  <a:pt x="10850" y="16817"/>
                  <a:pt x="11850" y="16544"/>
                  <a:pt x="12891" y="16472"/>
                </a:cubicBezTo>
                <a:cubicBezTo>
                  <a:pt x="12995" y="16463"/>
                  <a:pt x="13098" y="16459"/>
                  <a:pt x="13202" y="16459"/>
                </a:cubicBezTo>
                <a:close/>
                <a:moveTo>
                  <a:pt x="8296" y="17713"/>
                </a:moveTo>
                <a:lnTo>
                  <a:pt x="8296" y="17713"/>
                </a:lnTo>
                <a:cubicBezTo>
                  <a:pt x="8464" y="17785"/>
                  <a:pt x="8640" y="17865"/>
                  <a:pt x="8808" y="17946"/>
                </a:cubicBezTo>
                <a:cubicBezTo>
                  <a:pt x="9096" y="18090"/>
                  <a:pt x="9392" y="18234"/>
                  <a:pt x="9697" y="18346"/>
                </a:cubicBezTo>
                <a:cubicBezTo>
                  <a:pt x="10097" y="18490"/>
                  <a:pt x="10505" y="18602"/>
                  <a:pt x="10930" y="18682"/>
                </a:cubicBezTo>
                <a:cubicBezTo>
                  <a:pt x="11306" y="18754"/>
                  <a:pt x="11690" y="18802"/>
                  <a:pt x="12067" y="18834"/>
                </a:cubicBezTo>
                <a:cubicBezTo>
                  <a:pt x="12142" y="18836"/>
                  <a:pt x="12216" y="18837"/>
                  <a:pt x="12290" y="18837"/>
                </a:cubicBezTo>
                <a:cubicBezTo>
                  <a:pt x="12493" y="18837"/>
                  <a:pt x="12692" y="18830"/>
                  <a:pt x="12891" y="18818"/>
                </a:cubicBezTo>
                <a:cubicBezTo>
                  <a:pt x="13900" y="18746"/>
                  <a:pt x="14909" y="18650"/>
                  <a:pt x="15910" y="18498"/>
                </a:cubicBezTo>
                <a:cubicBezTo>
                  <a:pt x="16502" y="18418"/>
                  <a:pt x="17087" y="18266"/>
                  <a:pt x="17679" y="18194"/>
                </a:cubicBezTo>
                <a:lnTo>
                  <a:pt x="17679" y="18194"/>
                </a:lnTo>
                <a:cubicBezTo>
                  <a:pt x="17335" y="18386"/>
                  <a:pt x="17007" y="18618"/>
                  <a:pt x="16670" y="18826"/>
                </a:cubicBezTo>
                <a:lnTo>
                  <a:pt x="16670" y="18818"/>
                </a:lnTo>
                <a:cubicBezTo>
                  <a:pt x="16022" y="19219"/>
                  <a:pt x="15309" y="19499"/>
                  <a:pt x="14581" y="19675"/>
                </a:cubicBezTo>
                <a:cubicBezTo>
                  <a:pt x="14236" y="19763"/>
                  <a:pt x="13884" y="19835"/>
                  <a:pt x="13532" y="19851"/>
                </a:cubicBezTo>
                <a:cubicBezTo>
                  <a:pt x="13397" y="19860"/>
                  <a:pt x="13261" y="19865"/>
                  <a:pt x="13125" y="19865"/>
                </a:cubicBezTo>
                <a:cubicBezTo>
                  <a:pt x="12889" y="19865"/>
                  <a:pt x="12652" y="19849"/>
                  <a:pt x="12419" y="19803"/>
                </a:cubicBezTo>
                <a:cubicBezTo>
                  <a:pt x="11810" y="19683"/>
                  <a:pt x="11226" y="19427"/>
                  <a:pt x="10665" y="19155"/>
                </a:cubicBezTo>
                <a:cubicBezTo>
                  <a:pt x="9841" y="18738"/>
                  <a:pt x="9040" y="18258"/>
                  <a:pt x="8296" y="17713"/>
                </a:cubicBezTo>
                <a:close/>
                <a:moveTo>
                  <a:pt x="22412" y="19583"/>
                </a:moveTo>
                <a:cubicBezTo>
                  <a:pt x="22508" y="19583"/>
                  <a:pt x="22602" y="19597"/>
                  <a:pt x="22691" y="19627"/>
                </a:cubicBezTo>
                <a:cubicBezTo>
                  <a:pt x="22723" y="19635"/>
                  <a:pt x="22747" y="19651"/>
                  <a:pt x="22771" y="19667"/>
                </a:cubicBezTo>
                <a:lnTo>
                  <a:pt x="22788" y="19675"/>
                </a:lnTo>
                <a:cubicBezTo>
                  <a:pt x="22804" y="19683"/>
                  <a:pt x="22820" y="19691"/>
                  <a:pt x="22836" y="19707"/>
                </a:cubicBezTo>
                <a:cubicBezTo>
                  <a:pt x="22852" y="19715"/>
                  <a:pt x="22876" y="19723"/>
                  <a:pt x="22884" y="19731"/>
                </a:cubicBezTo>
                <a:cubicBezTo>
                  <a:pt x="22892" y="19739"/>
                  <a:pt x="22892" y="19739"/>
                  <a:pt x="22892" y="19739"/>
                </a:cubicBezTo>
                <a:cubicBezTo>
                  <a:pt x="22900" y="19739"/>
                  <a:pt x="22908" y="19747"/>
                  <a:pt x="22908" y="19755"/>
                </a:cubicBezTo>
                <a:cubicBezTo>
                  <a:pt x="22916" y="19755"/>
                  <a:pt x="22924" y="19763"/>
                  <a:pt x="22932" y="19771"/>
                </a:cubicBezTo>
                <a:cubicBezTo>
                  <a:pt x="22940" y="19771"/>
                  <a:pt x="22948" y="19779"/>
                  <a:pt x="22956" y="19787"/>
                </a:cubicBezTo>
                <a:cubicBezTo>
                  <a:pt x="22956" y="19787"/>
                  <a:pt x="22964" y="19795"/>
                  <a:pt x="22964" y="19795"/>
                </a:cubicBezTo>
                <a:cubicBezTo>
                  <a:pt x="22972" y="19803"/>
                  <a:pt x="22972" y="19803"/>
                  <a:pt x="22972" y="19803"/>
                </a:cubicBezTo>
                <a:cubicBezTo>
                  <a:pt x="22996" y="19819"/>
                  <a:pt x="23012" y="19835"/>
                  <a:pt x="23028" y="19851"/>
                </a:cubicBezTo>
                <a:cubicBezTo>
                  <a:pt x="23044" y="19875"/>
                  <a:pt x="23068" y="19907"/>
                  <a:pt x="23084" y="19931"/>
                </a:cubicBezTo>
                <a:cubicBezTo>
                  <a:pt x="23092" y="19947"/>
                  <a:pt x="23100" y="19955"/>
                  <a:pt x="23116" y="19971"/>
                </a:cubicBezTo>
                <a:cubicBezTo>
                  <a:pt x="23116" y="19971"/>
                  <a:pt x="23116" y="19979"/>
                  <a:pt x="23116" y="19979"/>
                </a:cubicBezTo>
                <a:cubicBezTo>
                  <a:pt x="23228" y="20131"/>
                  <a:pt x="23292" y="20299"/>
                  <a:pt x="23276" y="20484"/>
                </a:cubicBezTo>
                <a:cubicBezTo>
                  <a:pt x="23252" y="20756"/>
                  <a:pt x="23060" y="20972"/>
                  <a:pt x="22828" y="21108"/>
                </a:cubicBezTo>
                <a:cubicBezTo>
                  <a:pt x="22672" y="21179"/>
                  <a:pt x="22499" y="21206"/>
                  <a:pt x="22328" y="21206"/>
                </a:cubicBezTo>
                <a:cubicBezTo>
                  <a:pt x="22305" y="21206"/>
                  <a:pt x="22282" y="21205"/>
                  <a:pt x="22259" y="21204"/>
                </a:cubicBezTo>
                <a:cubicBezTo>
                  <a:pt x="21755" y="21140"/>
                  <a:pt x="21498" y="20676"/>
                  <a:pt x="21587" y="20227"/>
                </a:cubicBezTo>
                <a:cubicBezTo>
                  <a:pt x="21603" y="20139"/>
                  <a:pt x="21635" y="20051"/>
                  <a:pt x="21675" y="19971"/>
                </a:cubicBezTo>
                <a:cubicBezTo>
                  <a:pt x="21825" y="19718"/>
                  <a:pt x="22121" y="19583"/>
                  <a:pt x="22412" y="19583"/>
                </a:cubicBezTo>
                <a:close/>
                <a:moveTo>
                  <a:pt x="11087" y="1"/>
                </a:moveTo>
                <a:cubicBezTo>
                  <a:pt x="10921" y="1"/>
                  <a:pt x="11002" y="220"/>
                  <a:pt x="11090" y="355"/>
                </a:cubicBezTo>
                <a:cubicBezTo>
                  <a:pt x="11234" y="619"/>
                  <a:pt x="11378" y="875"/>
                  <a:pt x="11522" y="1140"/>
                </a:cubicBezTo>
                <a:cubicBezTo>
                  <a:pt x="12155" y="2228"/>
                  <a:pt x="12747" y="3349"/>
                  <a:pt x="13612" y="4278"/>
                </a:cubicBezTo>
                <a:cubicBezTo>
                  <a:pt x="14461" y="5175"/>
                  <a:pt x="15485" y="5920"/>
                  <a:pt x="16590" y="6480"/>
                </a:cubicBezTo>
                <a:cubicBezTo>
                  <a:pt x="17511" y="6960"/>
                  <a:pt x="18528" y="7137"/>
                  <a:pt x="19537" y="7297"/>
                </a:cubicBezTo>
                <a:cubicBezTo>
                  <a:pt x="19681" y="7329"/>
                  <a:pt x="19825" y="7369"/>
                  <a:pt x="19969" y="7409"/>
                </a:cubicBezTo>
                <a:lnTo>
                  <a:pt x="20121" y="7465"/>
                </a:lnTo>
                <a:cubicBezTo>
                  <a:pt x="20121" y="7465"/>
                  <a:pt x="20121" y="7465"/>
                  <a:pt x="20129" y="7473"/>
                </a:cubicBezTo>
                <a:cubicBezTo>
                  <a:pt x="20209" y="7505"/>
                  <a:pt x="20289" y="7537"/>
                  <a:pt x="20370" y="7569"/>
                </a:cubicBezTo>
                <a:cubicBezTo>
                  <a:pt x="20554" y="7769"/>
                  <a:pt x="20730" y="7977"/>
                  <a:pt x="20898" y="8201"/>
                </a:cubicBezTo>
                <a:cubicBezTo>
                  <a:pt x="21210" y="8610"/>
                  <a:pt x="21466" y="9050"/>
                  <a:pt x="21699" y="9507"/>
                </a:cubicBezTo>
                <a:cubicBezTo>
                  <a:pt x="22171" y="10395"/>
                  <a:pt x="22579" y="11316"/>
                  <a:pt x="22964" y="12237"/>
                </a:cubicBezTo>
                <a:cubicBezTo>
                  <a:pt x="22892" y="12237"/>
                  <a:pt x="22820" y="12237"/>
                  <a:pt x="22739" y="12229"/>
                </a:cubicBezTo>
                <a:cubicBezTo>
                  <a:pt x="22195" y="12157"/>
                  <a:pt x="21651" y="12037"/>
                  <a:pt x="21130" y="11844"/>
                </a:cubicBezTo>
                <a:cubicBezTo>
                  <a:pt x="20273" y="11524"/>
                  <a:pt x="19441" y="11100"/>
                  <a:pt x="18720" y="10539"/>
                </a:cubicBezTo>
                <a:cubicBezTo>
                  <a:pt x="18640" y="10491"/>
                  <a:pt x="18568" y="10435"/>
                  <a:pt x="18504" y="10371"/>
                </a:cubicBezTo>
                <a:cubicBezTo>
                  <a:pt x="18496" y="10371"/>
                  <a:pt x="18488" y="10363"/>
                  <a:pt x="18488" y="10355"/>
                </a:cubicBezTo>
                <a:cubicBezTo>
                  <a:pt x="18536" y="10283"/>
                  <a:pt x="18568" y="10203"/>
                  <a:pt x="18584" y="10123"/>
                </a:cubicBezTo>
                <a:cubicBezTo>
                  <a:pt x="18680" y="9675"/>
                  <a:pt x="18472" y="9186"/>
                  <a:pt x="18104" y="8930"/>
                </a:cubicBezTo>
                <a:cubicBezTo>
                  <a:pt x="17985" y="8848"/>
                  <a:pt x="17847" y="8815"/>
                  <a:pt x="17707" y="8815"/>
                </a:cubicBezTo>
                <a:cubicBezTo>
                  <a:pt x="17630" y="8815"/>
                  <a:pt x="17553" y="8825"/>
                  <a:pt x="17479" y="8842"/>
                </a:cubicBezTo>
                <a:cubicBezTo>
                  <a:pt x="17007" y="8954"/>
                  <a:pt x="16791" y="9531"/>
                  <a:pt x="16887" y="9979"/>
                </a:cubicBezTo>
                <a:cubicBezTo>
                  <a:pt x="16927" y="10187"/>
                  <a:pt x="17087" y="10355"/>
                  <a:pt x="17263" y="10475"/>
                </a:cubicBezTo>
                <a:cubicBezTo>
                  <a:pt x="17447" y="10600"/>
                  <a:pt x="17673" y="10660"/>
                  <a:pt x="17899" y="10660"/>
                </a:cubicBezTo>
                <a:cubicBezTo>
                  <a:pt x="17949" y="10660"/>
                  <a:pt x="17998" y="10657"/>
                  <a:pt x="18048" y="10651"/>
                </a:cubicBezTo>
                <a:cubicBezTo>
                  <a:pt x="18184" y="10635"/>
                  <a:pt x="18312" y="10555"/>
                  <a:pt x="18408" y="10451"/>
                </a:cubicBezTo>
                <a:cubicBezTo>
                  <a:pt x="18488" y="10547"/>
                  <a:pt x="18648" y="10659"/>
                  <a:pt x="18712" y="10716"/>
                </a:cubicBezTo>
                <a:cubicBezTo>
                  <a:pt x="19201" y="11092"/>
                  <a:pt x="19729" y="11396"/>
                  <a:pt x="20289" y="11652"/>
                </a:cubicBezTo>
                <a:cubicBezTo>
                  <a:pt x="20858" y="11925"/>
                  <a:pt x="21450" y="12141"/>
                  <a:pt x="22067" y="12269"/>
                </a:cubicBezTo>
                <a:cubicBezTo>
                  <a:pt x="22275" y="12317"/>
                  <a:pt x="22483" y="12349"/>
                  <a:pt x="22691" y="12373"/>
                </a:cubicBezTo>
                <a:cubicBezTo>
                  <a:pt x="22763" y="12381"/>
                  <a:pt x="22844" y="12389"/>
                  <a:pt x="22924" y="12389"/>
                </a:cubicBezTo>
                <a:cubicBezTo>
                  <a:pt x="22940" y="12389"/>
                  <a:pt x="22958" y="12391"/>
                  <a:pt x="22976" y="12391"/>
                </a:cubicBezTo>
                <a:cubicBezTo>
                  <a:pt x="22994" y="12391"/>
                  <a:pt x="23012" y="12389"/>
                  <a:pt x="23028" y="12381"/>
                </a:cubicBezTo>
                <a:cubicBezTo>
                  <a:pt x="23036" y="12389"/>
                  <a:pt x="23036" y="12397"/>
                  <a:pt x="23036" y="12405"/>
                </a:cubicBezTo>
                <a:cubicBezTo>
                  <a:pt x="23148" y="12669"/>
                  <a:pt x="23284" y="12925"/>
                  <a:pt x="23412" y="13174"/>
                </a:cubicBezTo>
                <a:cubicBezTo>
                  <a:pt x="23444" y="13238"/>
                  <a:pt x="23476" y="13302"/>
                  <a:pt x="23508" y="13366"/>
                </a:cubicBezTo>
                <a:cubicBezTo>
                  <a:pt x="21322" y="13061"/>
                  <a:pt x="19161" y="12549"/>
                  <a:pt x="16967" y="12237"/>
                </a:cubicBezTo>
                <a:cubicBezTo>
                  <a:pt x="16951" y="12157"/>
                  <a:pt x="16855" y="12077"/>
                  <a:pt x="16823" y="12013"/>
                </a:cubicBezTo>
                <a:cubicBezTo>
                  <a:pt x="16686" y="11820"/>
                  <a:pt x="16550" y="11628"/>
                  <a:pt x="16414" y="11444"/>
                </a:cubicBezTo>
                <a:cubicBezTo>
                  <a:pt x="15910" y="10780"/>
                  <a:pt x="15317" y="10179"/>
                  <a:pt x="14661" y="9667"/>
                </a:cubicBezTo>
                <a:cubicBezTo>
                  <a:pt x="14637" y="9643"/>
                  <a:pt x="14605" y="9619"/>
                  <a:pt x="14581" y="9587"/>
                </a:cubicBezTo>
                <a:cubicBezTo>
                  <a:pt x="14501" y="9499"/>
                  <a:pt x="14421" y="9402"/>
                  <a:pt x="14349" y="9306"/>
                </a:cubicBezTo>
                <a:cubicBezTo>
                  <a:pt x="14308" y="9250"/>
                  <a:pt x="14268" y="9186"/>
                  <a:pt x="14236" y="9130"/>
                </a:cubicBezTo>
                <a:cubicBezTo>
                  <a:pt x="14196" y="9018"/>
                  <a:pt x="14148" y="8914"/>
                  <a:pt x="14100" y="8810"/>
                </a:cubicBezTo>
                <a:cubicBezTo>
                  <a:pt x="13932" y="8434"/>
                  <a:pt x="13756" y="8065"/>
                  <a:pt x="13556" y="7705"/>
                </a:cubicBezTo>
                <a:cubicBezTo>
                  <a:pt x="13300" y="7257"/>
                  <a:pt x="13019" y="6816"/>
                  <a:pt x="12707" y="6408"/>
                </a:cubicBezTo>
                <a:cubicBezTo>
                  <a:pt x="12251" y="5815"/>
                  <a:pt x="11738" y="5271"/>
                  <a:pt x="11218" y="4743"/>
                </a:cubicBezTo>
                <a:cubicBezTo>
                  <a:pt x="10778" y="4302"/>
                  <a:pt x="10313" y="3894"/>
                  <a:pt x="9841" y="3502"/>
                </a:cubicBezTo>
                <a:cubicBezTo>
                  <a:pt x="9296" y="3053"/>
                  <a:pt x="8720" y="2653"/>
                  <a:pt x="8087" y="2349"/>
                </a:cubicBezTo>
                <a:cubicBezTo>
                  <a:pt x="7623" y="2124"/>
                  <a:pt x="7135" y="1964"/>
                  <a:pt x="6654" y="1804"/>
                </a:cubicBezTo>
                <a:cubicBezTo>
                  <a:pt x="6230" y="1676"/>
                  <a:pt x="5813" y="1516"/>
                  <a:pt x="5421" y="1316"/>
                </a:cubicBezTo>
                <a:cubicBezTo>
                  <a:pt x="5350" y="1288"/>
                  <a:pt x="5254" y="1213"/>
                  <a:pt x="5174" y="1213"/>
                </a:cubicBezTo>
                <a:cubicBezTo>
                  <a:pt x="5136" y="1213"/>
                  <a:pt x="5102" y="1230"/>
                  <a:pt x="5077" y="1276"/>
                </a:cubicBezTo>
                <a:cubicBezTo>
                  <a:pt x="5053" y="1324"/>
                  <a:pt x="5069" y="1372"/>
                  <a:pt x="5077" y="1412"/>
                </a:cubicBezTo>
                <a:cubicBezTo>
                  <a:pt x="5085" y="1492"/>
                  <a:pt x="5101" y="1564"/>
                  <a:pt x="5117" y="1636"/>
                </a:cubicBezTo>
                <a:cubicBezTo>
                  <a:pt x="5253" y="2301"/>
                  <a:pt x="5389" y="2973"/>
                  <a:pt x="5605" y="3614"/>
                </a:cubicBezTo>
                <a:cubicBezTo>
                  <a:pt x="5765" y="4102"/>
                  <a:pt x="5966" y="4566"/>
                  <a:pt x="6198" y="5023"/>
                </a:cubicBezTo>
                <a:cubicBezTo>
                  <a:pt x="6662" y="5920"/>
                  <a:pt x="7263" y="6768"/>
                  <a:pt x="8055" y="7401"/>
                </a:cubicBezTo>
                <a:cubicBezTo>
                  <a:pt x="8424" y="7697"/>
                  <a:pt x="8840" y="7945"/>
                  <a:pt x="9264" y="8161"/>
                </a:cubicBezTo>
                <a:cubicBezTo>
                  <a:pt x="10041" y="8570"/>
                  <a:pt x="10874" y="8858"/>
                  <a:pt x="11722" y="9058"/>
                </a:cubicBezTo>
                <a:cubicBezTo>
                  <a:pt x="12379" y="9202"/>
                  <a:pt x="13043" y="9282"/>
                  <a:pt x="13708" y="9370"/>
                </a:cubicBezTo>
                <a:cubicBezTo>
                  <a:pt x="13828" y="9386"/>
                  <a:pt x="13948" y="9418"/>
                  <a:pt x="14068" y="9450"/>
                </a:cubicBezTo>
                <a:cubicBezTo>
                  <a:pt x="14100" y="9466"/>
                  <a:pt x="14140" y="9474"/>
                  <a:pt x="14172" y="9491"/>
                </a:cubicBezTo>
                <a:cubicBezTo>
                  <a:pt x="14180" y="9491"/>
                  <a:pt x="14188" y="9491"/>
                  <a:pt x="14196" y="9499"/>
                </a:cubicBezTo>
                <a:cubicBezTo>
                  <a:pt x="14925" y="10027"/>
                  <a:pt x="15590" y="10651"/>
                  <a:pt x="16150" y="11356"/>
                </a:cubicBezTo>
                <a:cubicBezTo>
                  <a:pt x="16326" y="11580"/>
                  <a:pt x="16494" y="11812"/>
                  <a:pt x="16662" y="12045"/>
                </a:cubicBezTo>
                <a:cubicBezTo>
                  <a:pt x="16686" y="12077"/>
                  <a:pt x="16726" y="12141"/>
                  <a:pt x="16767" y="12205"/>
                </a:cubicBezTo>
                <a:cubicBezTo>
                  <a:pt x="16390" y="12157"/>
                  <a:pt x="16014" y="12109"/>
                  <a:pt x="15638" y="12069"/>
                </a:cubicBezTo>
                <a:cubicBezTo>
                  <a:pt x="15005" y="11981"/>
                  <a:pt x="14373" y="11917"/>
                  <a:pt x="13732" y="11876"/>
                </a:cubicBezTo>
                <a:cubicBezTo>
                  <a:pt x="13652" y="11844"/>
                  <a:pt x="13556" y="11828"/>
                  <a:pt x="13508" y="11796"/>
                </a:cubicBezTo>
                <a:cubicBezTo>
                  <a:pt x="13364" y="11748"/>
                  <a:pt x="13212" y="11692"/>
                  <a:pt x="13051" y="11636"/>
                </a:cubicBezTo>
                <a:cubicBezTo>
                  <a:pt x="12131" y="11324"/>
                  <a:pt x="11178" y="11100"/>
                  <a:pt x="10201" y="10980"/>
                </a:cubicBezTo>
                <a:cubicBezTo>
                  <a:pt x="9311" y="10863"/>
                  <a:pt x="8408" y="10787"/>
                  <a:pt x="7507" y="10787"/>
                </a:cubicBezTo>
                <a:cubicBezTo>
                  <a:pt x="6558" y="10787"/>
                  <a:pt x="5612" y="10871"/>
                  <a:pt x="4685" y="11076"/>
                </a:cubicBezTo>
                <a:cubicBezTo>
                  <a:pt x="3419" y="11332"/>
                  <a:pt x="2154" y="11660"/>
                  <a:pt x="993" y="12237"/>
                </a:cubicBezTo>
                <a:cubicBezTo>
                  <a:pt x="921" y="12269"/>
                  <a:pt x="89" y="12709"/>
                  <a:pt x="33" y="12885"/>
                </a:cubicBezTo>
                <a:cubicBezTo>
                  <a:pt x="25" y="12893"/>
                  <a:pt x="25" y="12893"/>
                  <a:pt x="25" y="12901"/>
                </a:cubicBezTo>
                <a:cubicBezTo>
                  <a:pt x="1" y="12925"/>
                  <a:pt x="17" y="12973"/>
                  <a:pt x="41" y="12981"/>
                </a:cubicBezTo>
                <a:cubicBezTo>
                  <a:pt x="105" y="13013"/>
                  <a:pt x="169" y="13013"/>
                  <a:pt x="233" y="13029"/>
                </a:cubicBezTo>
                <a:cubicBezTo>
                  <a:pt x="401" y="13053"/>
                  <a:pt x="577" y="13085"/>
                  <a:pt x="745" y="13118"/>
                </a:cubicBezTo>
                <a:cubicBezTo>
                  <a:pt x="1962" y="13342"/>
                  <a:pt x="3115" y="13830"/>
                  <a:pt x="4292" y="14190"/>
                </a:cubicBezTo>
                <a:cubicBezTo>
                  <a:pt x="5333" y="14511"/>
                  <a:pt x="6398" y="14759"/>
                  <a:pt x="7479" y="14831"/>
                </a:cubicBezTo>
                <a:cubicBezTo>
                  <a:pt x="7586" y="14836"/>
                  <a:pt x="7692" y="14839"/>
                  <a:pt x="7799" y="14839"/>
                </a:cubicBezTo>
                <a:cubicBezTo>
                  <a:pt x="8500" y="14839"/>
                  <a:pt x="9197" y="14725"/>
                  <a:pt x="9857" y="14503"/>
                </a:cubicBezTo>
                <a:cubicBezTo>
                  <a:pt x="10545" y="14286"/>
                  <a:pt x="11210" y="13990"/>
                  <a:pt x="11818" y="13614"/>
                </a:cubicBezTo>
                <a:cubicBezTo>
                  <a:pt x="12547" y="13166"/>
                  <a:pt x="13172" y="12581"/>
                  <a:pt x="13844" y="12061"/>
                </a:cubicBezTo>
                <a:cubicBezTo>
                  <a:pt x="13852" y="12053"/>
                  <a:pt x="13860" y="12045"/>
                  <a:pt x="13868" y="12029"/>
                </a:cubicBezTo>
                <a:cubicBezTo>
                  <a:pt x="14116" y="12053"/>
                  <a:pt x="14365" y="12077"/>
                  <a:pt x="14613" y="12109"/>
                </a:cubicBezTo>
                <a:cubicBezTo>
                  <a:pt x="16246" y="12293"/>
                  <a:pt x="17879" y="12501"/>
                  <a:pt x="19497" y="12813"/>
                </a:cubicBezTo>
                <a:cubicBezTo>
                  <a:pt x="20874" y="13077"/>
                  <a:pt x="22251" y="13358"/>
                  <a:pt x="23636" y="13542"/>
                </a:cubicBezTo>
                <a:cubicBezTo>
                  <a:pt x="23644" y="13550"/>
                  <a:pt x="23652" y="13550"/>
                  <a:pt x="23660" y="13550"/>
                </a:cubicBezTo>
                <a:cubicBezTo>
                  <a:pt x="24013" y="13598"/>
                  <a:pt x="24357" y="13638"/>
                  <a:pt x="24709" y="13670"/>
                </a:cubicBezTo>
                <a:cubicBezTo>
                  <a:pt x="25374" y="13734"/>
                  <a:pt x="26046" y="13774"/>
                  <a:pt x="26711" y="13798"/>
                </a:cubicBezTo>
                <a:cubicBezTo>
                  <a:pt x="26639" y="13886"/>
                  <a:pt x="26551" y="13966"/>
                  <a:pt x="26471" y="14054"/>
                </a:cubicBezTo>
                <a:cubicBezTo>
                  <a:pt x="26198" y="14327"/>
                  <a:pt x="25902" y="14575"/>
                  <a:pt x="25598" y="14815"/>
                </a:cubicBezTo>
                <a:cubicBezTo>
                  <a:pt x="24837" y="15447"/>
                  <a:pt x="23980" y="15952"/>
                  <a:pt x="23100" y="16416"/>
                </a:cubicBezTo>
                <a:cubicBezTo>
                  <a:pt x="22812" y="16568"/>
                  <a:pt x="22507" y="16713"/>
                  <a:pt x="22203" y="16841"/>
                </a:cubicBezTo>
                <a:cubicBezTo>
                  <a:pt x="22147" y="16777"/>
                  <a:pt x="22027" y="16721"/>
                  <a:pt x="21987" y="16664"/>
                </a:cubicBezTo>
                <a:cubicBezTo>
                  <a:pt x="21803" y="16528"/>
                  <a:pt x="21611" y="16392"/>
                  <a:pt x="21418" y="16264"/>
                </a:cubicBezTo>
                <a:cubicBezTo>
                  <a:pt x="20450" y="15632"/>
                  <a:pt x="19337" y="15199"/>
                  <a:pt x="18192" y="15047"/>
                </a:cubicBezTo>
                <a:cubicBezTo>
                  <a:pt x="18199" y="14698"/>
                  <a:pt x="17878" y="14466"/>
                  <a:pt x="17529" y="14466"/>
                </a:cubicBezTo>
                <a:cubicBezTo>
                  <a:pt x="17470" y="14466"/>
                  <a:pt x="17410" y="14473"/>
                  <a:pt x="17351" y="14487"/>
                </a:cubicBezTo>
                <a:cubicBezTo>
                  <a:pt x="17063" y="14543"/>
                  <a:pt x="16871" y="14767"/>
                  <a:pt x="16879" y="15063"/>
                </a:cubicBezTo>
                <a:cubicBezTo>
                  <a:pt x="16879" y="15319"/>
                  <a:pt x="17039" y="15584"/>
                  <a:pt x="17287" y="15656"/>
                </a:cubicBezTo>
                <a:cubicBezTo>
                  <a:pt x="17328" y="15666"/>
                  <a:pt x="17386" y="15683"/>
                  <a:pt x="17437" y="15683"/>
                </a:cubicBezTo>
                <a:cubicBezTo>
                  <a:pt x="17465" y="15683"/>
                  <a:pt x="17491" y="15678"/>
                  <a:pt x="17511" y="15664"/>
                </a:cubicBezTo>
                <a:cubicBezTo>
                  <a:pt x="17783" y="15648"/>
                  <a:pt x="18072" y="15495"/>
                  <a:pt x="18152" y="15223"/>
                </a:cubicBezTo>
                <a:cubicBezTo>
                  <a:pt x="18160" y="15207"/>
                  <a:pt x="18168" y="15199"/>
                  <a:pt x="18168" y="15183"/>
                </a:cubicBezTo>
                <a:lnTo>
                  <a:pt x="18192" y="15183"/>
                </a:lnTo>
                <a:cubicBezTo>
                  <a:pt x="19169" y="15335"/>
                  <a:pt x="20121" y="15680"/>
                  <a:pt x="20986" y="16168"/>
                </a:cubicBezTo>
                <a:cubicBezTo>
                  <a:pt x="21298" y="16360"/>
                  <a:pt x="21595" y="16568"/>
                  <a:pt x="21891" y="16785"/>
                </a:cubicBezTo>
                <a:cubicBezTo>
                  <a:pt x="21931" y="16809"/>
                  <a:pt x="21987" y="16865"/>
                  <a:pt x="22043" y="16913"/>
                </a:cubicBezTo>
                <a:cubicBezTo>
                  <a:pt x="21562" y="17113"/>
                  <a:pt x="21074" y="17289"/>
                  <a:pt x="20578" y="17441"/>
                </a:cubicBezTo>
                <a:cubicBezTo>
                  <a:pt x="19993" y="17625"/>
                  <a:pt x="19409" y="17785"/>
                  <a:pt x="18808" y="17897"/>
                </a:cubicBezTo>
                <a:cubicBezTo>
                  <a:pt x="18584" y="17938"/>
                  <a:pt x="18360" y="17978"/>
                  <a:pt x="18136" y="18026"/>
                </a:cubicBezTo>
                <a:cubicBezTo>
                  <a:pt x="18128" y="18018"/>
                  <a:pt x="18112" y="18018"/>
                  <a:pt x="18104" y="18010"/>
                </a:cubicBezTo>
                <a:cubicBezTo>
                  <a:pt x="18056" y="18010"/>
                  <a:pt x="18016" y="18018"/>
                  <a:pt x="17968" y="18018"/>
                </a:cubicBezTo>
                <a:cubicBezTo>
                  <a:pt x="17960" y="18010"/>
                  <a:pt x="17935" y="18002"/>
                  <a:pt x="17919" y="17994"/>
                </a:cubicBezTo>
                <a:cubicBezTo>
                  <a:pt x="17863" y="17962"/>
                  <a:pt x="17807" y="17930"/>
                  <a:pt x="17743" y="17897"/>
                </a:cubicBezTo>
                <a:cubicBezTo>
                  <a:pt x="17559" y="17793"/>
                  <a:pt x="17375" y="17689"/>
                  <a:pt x="17191" y="17585"/>
                </a:cubicBezTo>
                <a:cubicBezTo>
                  <a:pt x="16542" y="17225"/>
                  <a:pt x="15862" y="16913"/>
                  <a:pt x="15149" y="16680"/>
                </a:cubicBezTo>
                <a:cubicBezTo>
                  <a:pt x="14637" y="16520"/>
                  <a:pt x="14108" y="16384"/>
                  <a:pt x="13572" y="16328"/>
                </a:cubicBezTo>
                <a:cubicBezTo>
                  <a:pt x="13450" y="16317"/>
                  <a:pt x="13329" y="16312"/>
                  <a:pt x="13208" y="16312"/>
                </a:cubicBezTo>
                <a:cubicBezTo>
                  <a:pt x="12892" y="16312"/>
                  <a:pt x="12579" y="16346"/>
                  <a:pt x="12267" y="16392"/>
                </a:cubicBezTo>
                <a:cubicBezTo>
                  <a:pt x="11722" y="16464"/>
                  <a:pt x="11186" y="16584"/>
                  <a:pt x="10649" y="16721"/>
                </a:cubicBezTo>
                <a:cubicBezTo>
                  <a:pt x="9921" y="16913"/>
                  <a:pt x="9184" y="17097"/>
                  <a:pt x="8456" y="17313"/>
                </a:cubicBezTo>
                <a:cubicBezTo>
                  <a:pt x="8352" y="17345"/>
                  <a:pt x="8255" y="17369"/>
                  <a:pt x="8159" y="17401"/>
                </a:cubicBezTo>
                <a:cubicBezTo>
                  <a:pt x="8079" y="17433"/>
                  <a:pt x="7943" y="17457"/>
                  <a:pt x="7935" y="17569"/>
                </a:cubicBezTo>
                <a:cubicBezTo>
                  <a:pt x="7935" y="17633"/>
                  <a:pt x="7999" y="17681"/>
                  <a:pt x="8047" y="17713"/>
                </a:cubicBezTo>
                <a:cubicBezTo>
                  <a:pt x="8127" y="17777"/>
                  <a:pt x="8215" y="17841"/>
                  <a:pt x="8304" y="17897"/>
                </a:cubicBezTo>
                <a:cubicBezTo>
                  <a:pt x="8392" y="17962"/>
                  <a:pt x="8480" y="18026"/>
                  <a:pt x="8568" y="18082"/>
                </a:cubicBezTo>
                <a:cubicBezTo>
                  <a:pt x="9192" y="18522"/>
                  <a:pt x="9849" y="18914"/>
                  <a:pt x="10537" y="19251"/>
                </a:cubicBezTo>
                <a:cubicBezTo>
                  <a:pt x="11218" y="19587"/>
                  <a:pt x="11931" y="19907"/>
                  <a:pt x="12699" y="19995"/>
                </a:cubicBezTo>
                <a:cubicBezTo>
                  <a:pt x="12831" y="20010"/>
                  <a:pt x="12966" y="20016"/>
                  <a:pt x="13101" y="20016"/>
                </a:cubicBezTo>
                <a:cubicBezTo>
                  <a:pt x="13178" y="20016"/>
                  <a:pt x="13255" y="20014"/>
                  <a:pt x="13332" y="20011"/>
                </a:cubicBezTo>
                <a:cubicBezTo>
                  <a:pt x="13764" y="20003"/>
                  <a:pt x="14196" y="19939"/>
                  <a:pt x="14621" y="19827"/>
                </a:cubicBezTo>
                <a:cubicBezTo>
                  <a:pt x="15037" y="19723"/>
                  <a:pt x="15453" y="19595"/>
                  <a:pt x="15854" y="19419"/>
                </a:cubicBezTo>
                <a:cubicBezTo>
                  <a:pt x="16550" y="19131"/>
                  <a:pt x="17151" y="18674"/>
                  <a:pt x="17791" y="18298"/>
                </a:cubicBezTo>
                <a:cubicBezTo>
                  <a:pt x="17871" y="18258"/>
                  <a:pt x="17952" y="18218"/>
                  <a:pt x="18040" y="18178"/>
                </a:cubicBezTo>
                <a:cubicBezTo>
                  <a:pt x="18056" y="18170"/>
                  <a:pt x="18080" y="18162"/>
                  <a:pt x="18104" y="18154"/>
                </a:cubicBezTo>
                <a:lnTo>
                  <a:pt x="18128" y="18154"/>
                </a:lnTo>
                <a:cubicBezTo>
                  <a:pt x="18176" y="18146"/>
                  <a:pt x="18224" y="18138"/>
                  <a:pt x="18272" y="18130"/>
                </a:cubicBezTo>
                <a:cubicBezTo>
                  <a:pt x="18784" y="18050"/>
                  <a:pt x="19305" y="17954"/>
                  <a:pt x="19801" y="17817"/>
                </a:cubicBezTo>
                <a:cubicBezTo>
                  <a:pt x="20474" y="17633"/>
                  <a:pt x="21138" y="17433"/>
                  <a:pt x="21779" y="17185"/>
                </a:cubicBezTo>
                <a:cubicBezTo>
                  <a:pt x="22467" y="16913"/>
                  <a:pt x="23124" y="16592"/>
                  <a:pt x="23764" y="16232"/>
                </a:cubicBezTo>
                <a:cubicBezTo>
                  <a:pt x="23876" y="16168"/>
                  <a:pt x="23980" y="16104"/>
                  <a:pt x="24093" y="16040"/>
                </a:cubicBezTo>
                <a:lnTo>
                  <a:pt x="24093" y="16040"/>
                </a:lnTo>
                <a:cubicBezTo>
                  <a:pt x="24221" y="16576"/>
                  <a:pt x="24149" y="17153"/>
                  <a:pt x="24021" y="17681"/>
                </a:cubicBezTo>
                <a:cubicBezTo>
                  <a:pt x="23908" y="18178"/>
                  <a:pt x="23660" y="18650"/>
                  <a:pt x="23388" y="19074"/>
                </a:cubicBezTo>
                <a:cubicBezTo>
                  <a:pt x="23268" y="19251"/>
                  <a:pt x="23140" y="19419"/>
                  <a:pt x="23004" y="19587"/>
                </a:cubicBezTo>
                <a:cubicBezTo>
                  <a:pt x="22996" y="19603"/>
                  <a:pt x="22988" y="19619"/>
                  <a:pt x="22980" y="19627"/>
                </a:cubicBezTo>
                <a:cubicBezTo>
                  <a:pt x="22972" y="19627"/>
                  <a:pt x="22972" y="19627"/>
                  <a:pt x="22964" y="19619"/>
                </a:cubicBezTo>
                <a:cubicBezTo>
                  <a:pt x="22956" y="19619"/>
                  <a:pt x="22948" y="19611"/>
                  <a:pt x="22940" y="19603"/>
                </a:cubicBezTo>
                <a:cubicBezTo>
                  <a:pt x="22932" y="19595"/>
                  <a:pt x="22916" y="19587"/>
                  <a:pt x="22900" y="19579"/>
                </a:cubicBezTo>
                <a:cubicBezTo>
                  <a:pt x="22876" y="19563"/>
                  <a:pt x="22852" y="19547"/>
                  <a:pt x="22820" y="19539"/>
                </a:cubicBezTo>
                <a:cubicBezTo>
                  <a:pt x="22695" y="19470"/>
                  <a:pt x="22551" y="19438"/>
                  <a:pt x="22405" y="19438"/>
                </a:cubicBezTo>
                <a:cubicBezTo>
                  <a:pt x="22024" y="19438"/>
                  <a:pt x="21623" y="19654"/>
                  <a:pt x="21490" y="19995"/>
                </a:cubicBezTo>
                <a:cubicBezTo>
                  <a:pt x="21250" y="20588"/>
                  <a:pt x="21554" y="21268"/>
                  <a:pt x="22219" y="21356"/>
                </a:cubicBezTo>
                <a:cubicBezTo>
                  <a:pt x="22264" y="21360"/>
                  <a:pt x="22308" y="21362"/>
                  <a:pt x="22353" y="21362"/>
                </a:cubicBezTo>
                <a:cubicBezTo>
                  <a:pt x="22492" y="21362"/>
                  <a:pt x="22630" y="21343"/>
                  <a:pt x="22763" y="21300"/>
                </a:cubicBezTo>
                <a:lnTo>
                  <a:pt x="22771" y="21292"/>
                </a:lnTo>
                <a:cubicBezTo>
                  <a:pt x="22828" y="21276"/>
                  <a:pt x="22884" y="21260"/>
                  <a:pt x="22940" y="21220"/>
                </a:cubicBezTo>
                <a:cubicBezTo>
                  <a:pt x="23164" y="21076"/>
                  <a:pt x="23348" y="20868"/>
                  <a:pt x="23404" y="20612"/>
                </a:cubicBezTo>
                <a:cubicBezTo>
                  <a:pt x="23412" y="20596"/>
                  <a:pt x="23412" y="20580"/>
                  <a:pt x="23412" y="20564"/>
                </a:cubicBezTo>
                <a:cubicBezTo>
                  <a:pt x="23476" y="20275"/>
                  <a:pt x="23340" y="19971"/>
                  <a:pt x="23132" y="19763"/>
                </a:cubicBezTo>
                <a:cubicBezTo>
                  <a:pt x="23116" y="19747"/>
                  <a:pt x="23100" y="19731"/>
                  <a:pt x="23084" y="19715"/>
                </a:cubicBezTo>
                <a:cubicBezTo>
                  <a:pt x="23220" y="19571"/>
                  <a:pt x="23388" y="19315"/>
                  <a:pt x="23428" y="19267"/>
                </a:cubicBezTo>
                <a:cubicBezTo>
                  <a:pt x="23772" y="18778"/>
                  <a:pt x="24061" y="18242"/>
                  <a:pt x="24189" y="17657"/>
                </a:cubicBezTo>
                <a:cubicBezTo>
                  <a:pt x="24205" y="17585"/>
                  <a:pt x="24221" y="17521"/>
                  <a:pt x="24237" y="17457"/>
                </a:cubicBezTo>
                <a:cubicBezTo>
                  <a:pt x="24309" y="17081"/>
                  <a:pt x="24325" y="16704"/>
                  <a:pt x="24301" y="16328"/>
                </a:cubicBezTo>
                <a:cubicBezTo>
                  <a:pt x="24285" y="16264"/>
                  <a:pt x="24285" y="16056"/>
                  <a:pt x="24237" y="15952"/>
                </a:cubicBezTo>
                <a:cubicBezTo>
                  <a:pt x="24821" y="15600"/>
                  <a:pt x="25390" y="15207"/>
                  <a:pt x="25910" y="14759"/>
                </a:cubicBezTo>
                <a:cubicBezTo>
                  <a:pt x="26166" y="14551"/>
                  <a:pt x="26423" y="14327"/>
                  <a:pt x="26655" y="14086"/>
                </a:cubicBezTo>
                <a:cubicBezTo>
                  <a:pt x="26735" y="13998"/>
                  <a:pt x="26815" y="13918"/>
                  <a:pt x="26895" y="13830"/>
                </a:cubicBezTo>
                <a:cubicBezTo>
                  <a:pt x="26903" y="13822"/>
                  <a:pt x="26911" y="13814"/>
                  <a:pt x="26919" y="13806"/>
                </a:cubicBezTo>
                <a:cubicBezTo>
                  <a:pt x="27275" y="13817"/>
                  <a:pt x="27632" y="13822"/>
                  <a:pt x="27989" y="13822"/>
                </a:cubicBezTo>
                <a:cubicBezTo>
                  <a:pt x="29979" y="13822"/>
                  <a:pt x="31972" y="13654"/>
                  <a:pt x="33941" y="13342"/>
                </a:cubicBezTo>
                <a:cubicBezTo>
                  <a:pt x="34032" y="13334"/>
                  <a:pt x="34015" y="13196"/>
                  <a:pt x="33937" y="13196"/>
                </a:cubicBezTo>
                <a:cubicBezTo>
                  <a:pt x="33933" y="13196"/>
                  <a:pt x="33929" y="13197"/>
                  <a:pt x="33925" y="13198"/>
                </a:cubicBezTo>
                <a:cubicBezTo>
                  <a:pt x="33628" y="13230"/>
                  <a:pt x="33332" y="13278"/>
                  <a:pt x="33028" y="13310"/>
                </a:cubicBezTo>
                <a:cubicBezTo>
                  <a:pt x="32379" y="13398"/>
                  <a:pt x="31723" y="13478"/>
                  <a:pt x="31074" y="13542"/>
                </a:cubicBezTo>
                <a:cubicBezTo>
                  <a:pt x="30127" y="13630"/>
                  <a:pt x="29175" y="13669"/>
                  <a:pt x="28222" y="13669"/>
                </a:cubicBezTo>
                <a:cubicBezTo>
                  <a:pt x="27791" y="13669"/>
                  <a:pt x="27359" y="13661"/>
                  <a:pt x="26927" y="13646"/>
                </a:cubicBezTo>
                <a:cubicBezTo>
                  <a:pt x="26919" y="13642"/>
                  <a:pt x="26911" y="13640"/>
                  <a:pt x="26903" y="13640"/>
                </a:cubicBezTo>
                <a:cubicBezTo>
                  <a:pt x="26895" y="13640"/>
                  <a:pt x="26887" y="13642"/>
                  <a:pt x="26879" y="13646"/>
                </a:cubicBezTo>
                <a:cubicBezTo>
                  <a:pt x="26591" y="13638"/>
                  <a:pt x="26310" y="13622"/>
                  <a:pt x="26030" y="13606"/>
                </a:cubicBezTo>
                <a:cubicBezTo>
                  <a:pt x="25246" y="13574"/>
                  <a:pt x="24469" y="13494"/>
                  <a:pt x="23700" y="13390"/>
                </a:cubicBezTo>
                <a:cubicBezTo>
                  <a:pt x="23668" y="13342"/>
                  <a:pt x="23644" y="13294"/>
                  <a:pt x="23620" y="13246"/>
                </a:cubicBezTo>
                <a:cubicBezTo>
                  <a:pt x="23580" y="13182"/>
                  <a:pt x="23548" y="13110"/>
                  <a:pt x="23516" y="13045"/>
                </a:cubicBezTo>
                <a:cubicBezTo>
                  <a:pt x="23236" y="12525"/>
                  <a:pt x="23028" y="11973"/>
                  <a:pt x="22796" y="11436"/>
                </a:cubicBezTo>
                <a:cubicBezTo>
                  <a:pt x="22595" y="10988"/>
                  <a:pt x="22387" y="10531"/>
                  <a:pt x="22171" y="10083"/>
                </a:cubicBezTo>
                <a:cubicBezTo>
                  <a:pt x="22187" y="10075"/>
                  <a:pt x="22195" y="10067"/>
                  <a:pt x="22211" y="10059"/>
                </a:cubicBezTo>
                <a:cubicBezTo>
                  <a:pt x="23300" y="9330"/>
                  <a:pt x="24269" y="8362"/>
                  <a:pt x="24781" y="7145"/>
                </a:cubicBezTo>
                <a:lnTo>
                  <a:pt x="24789" y="7145"/>
                </a:lnTo>
                <a:cubicBezTo>
                  <a:pt x="24847" y="7161"/>
                  <a:pt x="24906" y="7169"/>
                  <a:pt x="24964" y="7169"/>
                </a:cubicBezTo>
                <a:cubicBezTo>
                  <a:pt x="25130" y="7169"/>
                  <a:pt x="25293" y="7108"/>
                  <a:pt x="25430" y="7024"/>
                </a:cubicBezTo>
                <a:cubicBezTo>
                  <a:pt x="25558" y="6944"/>
                  <a:pt x="25646" y="6808"/>
                  <a:pt x="25694" y="6672"/>
                </a:cubicBezTo>
                <a:cubicBezTo>
                  <a:pt x="25782" y="6440"/>
                  <a:pt x="25758" y="6168"/>
                  <a:pt x="25614" y="5968"/>
                </a:cubicBezTo>
                <a:cubicBezTo>
                  <a:pt x="25490" y="5815"/>
                  <a:pt x="25287" y="5741"/>
                  <a:pt x="25088" y="5741"/>
                </a:cubicBezTo>
                <a:cubicBezTo>
                  <a:pt x="25069" y="5741"/>
                  <a:pt x="25049" y="5742"/>
                  <a:pt x="25029" y="5743"/>
                </a:cubicBezTo>
                <a:cubicBezTo>
                  <a:pt x="24861" y="5759"/>
                  <a:pt x="24693" y="5807"/>
                  <a:pt x="24565" y="5920"/>
                </a:cubicBezTo>
                <a:cubicBezTo>
                  <a:pt x="24533" y="5952"/>
                  <a:pt x="24493" y="5984"/>
                  <a:pt x="24501" y="6032"/>
                </a:cubicBezTo>
                <a:cubicBezTo>
                  <a:pt x="24221" y="6344"/>
                  <a:pt x="24285" y="6888"/>
                  <a:pt x="24653" y="7089"/>
                </a:cubicBezTo>
                <a:cubicBezTo>
                  <a:pt x="24613" y="7177"/>
                  <a:pt x="24573" y="7265"/>
                  <a:pt x="24525" y="7345"/>
                </a:cubicBezTo>
                <a:cubicBezTo>
                  <a:pt x="24365" y="7657"/>
                  <a:pt x="24189" y="7961"/>
                  <a:pt x="23972" y="8241"/>
                </a:cubicBezTo>
                <a:cubicBezTo>
                  <a:pt x="23524" y="8826"/>
                  <a:pt x="22972" y="9330"/>
                  <a:pt x="22371" y="9763"/>
                </a:cubicBezTo>
                <a:cubicBezTo>
                  <a:pt x="22283" y="9827"/>
                  <a:pt x="22187" y="9883"/>
                  <a:pt x="22107" y="9947"/>
                </a:cubicBezTo>
                <a:cubicBezTo>
                  <a:pt x="21859" y="9450"/>
                  <a:pt x="21595" y="8962"/>
                  <a:pt x="21298" y="8498"/>
                </a:cubicBezTo>
                <a:cubicBezTo>
                  <a:pt x="21034" y="8113"/>
                  <a:pt x="20746" y="7745"/>
                  <a:pt x="20426" y="7401"/>
                </a:cubicBezTo>
                <a:cubicBezTo>
                  <a:pt x="20418" y="7393"/>
                  <a:pt x="20418" y="7385"/>
                  <a:pt x="20410" y="7385"/>
                </a:cubicBezTo>
                <a:cubicBezTo>
                  <a:pt x="20394" y="7241"/>
                  <a:pt x="20281" y="7024"/>
                  <a:pt x="20265" y="6936"/>
                </a:cubicBezTo>
                <a:cubicBezTo>
                  <a:pt x="19897" y="5920"/>
                  <a:pt x="19265" y="5015"/>
                  <a:pt x="18544" y="4222"/>
                </a:cubicBezTo>
                <a:cubicBezTo>
                  <a:pt x="17447" y="3037"/>
                  <a:pt x="16134" y="2044"/>
                  <a:pt x="14701" y="1292"/>
                </a:cubicBezTo>
                <a:cubicBezTo>
                  <a:pt x="13876" y="891"/>
                  <a:pt x="12995" y="603"/>
                  <a:pt x="12123" y="331"/>
                </a:cubicBezTo>
                <a:cubicBezTo>
                  <a:pt x="11810" y="243"/>
                  <a:pt x="11514" y="123"/>
                  <a:pt x="11210" y="27"/>
                </a:cubicBezTo>
                <a:cubicBezTo>
                  <a:pt x="11159" y="9"/>
                  <a:pt x="11118" y="1"/>
                  <a:pt x="11087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98" y="-35225"/>
            <a:ext cx="18646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430900" y="4700225"/>
            <a:ext cx="2183450" cy="18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760966">
            <a:off x="-1324825" y="-1737850"/>
            <a:ext cx="2983191" cy="228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1"/>
          <p:cNvSpPr txBox="1">
            <a:spLocks noGrp="1"/>
          </p:cNvSpPr>
          <p:nvPr>
            <p:ph type="subTitle" idx="1"/>
          </p:nvPr>
        </p:nvSpPr>
        <p:spPr>
          <a:xfrm>
            <a:off x="734100" y="1120050"/>
            <a:ext cx="7704000" cy="154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882525" y="-472625"/>
            <a:ext cx="2024250" cy="20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493050" y="3370675"/>
            <a:ext cx="2024250" cy="20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1402764" y="3653414"/>
            <a:ext cx="1357400" cy="350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7234589" y="-1604811"/>
            <a:ext cx="1357400" cy="350117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2"/>
          <p:cNvSpPr txBox="1">
            <a:spLocks noGrp="1"/>
          </p:cNvSpPr>
          <p:nvPr>
            <p:ph type="subTitle" idx="1"/>
          </p:nvPr>
        </p:nvSpPr>
        <p:spPr>
          <a:xfrm>
            <a:off x="5088825" y="2817789"/>
            <a:ext cx="2460900" cy="168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2"/>
          <p:cNvSpPr txBox="1">
            <a:spLocks noGrp="1"/>
          </p:cNvSpPr>
          <p:nvPr>
            <p:ph type="subTitle" idx="2"/>
          </p:nvPr>
        </p:nvSpPr>
        <p:spPr>
          <a:xfrm>
            <a:off x="1594250" y="2817789"/>
            <a:ext cx="2460900" cy="168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3"/>
          </p:nvPr>
        </p:nvSpPr>
        <p:spPr>
          <a:xfrm>
            <a:off x="1594250" y="2421697"/>
            <a:ext cx="24609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4"/>
          </p:nvPr>
        </p:nvSpPr>
        <p:spPr>
          <a:xfrm>
            <a:off x="5088849" y="2421697"/>
            <a:ext cx="24609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9" name="Google Shape;389;p22"/>
          <p:cNvGrpSpPr/>
          <p:nvPr/>
        </p:nvGrpSpPr>
        <p:grpSpPr>
          <a:xfrm rot="-10246203" flipH="1">
            <a:off x="93018" y="2722365"/>
            <a:ext cx="830411" cy="2461373"/>
            <a:chOff x="5522775" y="2061100"/>
            <a:chExt cx="404850" cy="1199925"/>
          </a:xfrm>
        </p:grpSpPr>
        <p:sp>
          <p:nvSpPr>
            <p:cNvPr id="390" name="Google Shape;390;p22"/>
            <p:cNvSpPr/>
            <p:nvPr/>
          </p:nvSpPr>
          <p:spPr>
            <a:xfrm>
              <a:off x="5522775" y="2061100"/>
              <a:ext cx="404850" cy="1199925"/>
            </a:xfrm>
            <a:custGeom>
              <a:avLst/>
              <a:gdLst/>
              <a:ahLst/>
              <a:cxnLst/>
              <a:rect l="l" t="t" r="r" b="b"/>
              <a:pathLst>
                <a:path w="16194" h="47997" extrusionOk="0">
                  <a:moveTo>
                    <a:pt x="10930" y="10958"/>
                  </a:moveTo>
                  <a:lnTo>
                    <a:pt x="10930" y="10958"/>
                  </a:lnTo>
                  <a:cubicBezTo>
                    <a:pt x="10990" y="10998"/>
                    <a:pt x="11051" y="11038"/>
                    <a:pt x="11111" y="11079"/>
                  </a:cubicBezTo>
                  <a:cubicBezTo>
                    <a:pt x="11594" y="11391"/>
                    <a:pt x="12097" y="11662"/>
                    <a:pt x="12510" y="12055"/>
                  </a:cubicBezTo>
                  <a:cubicBezTo>
                    <a:pt x="13627" y="13051"/>
                    <a:pt x="14150" y="14581"/>
                    <a:pt x="14140" y="16050"/>
                  </a:cubicBezTo>
                  <a:cubicBezTo>
                    <a:pt x="14060" y="17761"/>
                    <a:pt x="13476" y="19412"/>
                    <a:pt x="12892" y="21012"/>
                  </a:cubicBezTo>
                  <a:cubicBezTo>
                    <a:pt x="12762" y="18858"/>
                    <a:pt x="11785" y="16906"/>
                    <a:pt x="11262" y="14853"/>
                  </a:cubicBezTo>
                  <a:cubicBezTo>
                    <a:pt x="11051" y="13997"/>
                    <a:pt x="10990" y="13132"/>
                    <a:pt x="10880" y="12266"/>
                  </a:cubicBezTo>
                  <a:cubicBezTo>
                    <a:pt x="10829" y="11864"/>
                    <a:pt x="10799" y="11451"/>
                    <a:pt x="10779" y="11049"/>
                  </a:cubicBezTo>
                  <a:lnTo>
                    <a:pt x="10779" y="11049"/>
                  </a:lnTo>
                  <a:cubicBezTo>
                    <a:pt x="11383" y="11813"/>
                    <a:pt x="11836" y="12689"/>
                    <a:pt x="12208" y="13595"/>
                  </a:cubicBezTo>
                  <a:cubicBezTo>
                    <a:pt x="12238" y="13655"/>
                    <a:pt x="12248" y="13746"/>
                    <a:pt x="12309" y="13786"/>
                  </a:cubicBezTo>
                  <a:cubicBezTo>
                    <a:pt x="12326" y="13793"/>
                    <a:pt x="12341" y="13796"/>
                    <a:pt x="12353" y="13796"/>
                  </a:cubicBezTo>
                  <a:cubicBezTo>
                    <a:pt x="12436" y="13796"/>
                    <a:pt x="12424" y="13666"/>
                    <a:pt x="12389" y="13605"/>
                  </a:cubicBezTo>
                  <a:cubicBezTo>
                    <a:pt x="12027" y="12669"/>
                    <a:pt x="11554" y="11753"/>
                    <a:pt x="10930" y="10958"/>
                  </a:cubicBezTo>
                  <a:close/>
                  <a:moveTo>
                    <a:pt x="7478" y="15497"/>
                  </a:moveTo>
                  <a:cubicBezTo>
                    <a:pt x="7116" y="16091"/>
                    <a:pt x="6804" y="16715"/>
                    <a:pt x="6552" y="17359"/>
                  </a:cubicBezTo>
                  <a:cubicBezTo>
                    <a:pt x="6496" y="17481"/>
                    <a:pt x="6525" y="17539"/>
                    <a:pt x="6574" y="17539"/>
                  </a:cubicBezTo>
                  <a:cubicBezTo>
                    <a:pt x="6622" y="17539"/>
                    <a:pt x="6688" y="17483"/>
                    <a:pt x="6713" y="17379"/>
                  </a:cubicBezTo>
                  <a:cubicBezTo>
                    <a:pt x="6965" y="16765"/>
                    <a:pt x="7257" y="16181"/>
                    <a:pt x="7609" y="15618"/>
                  </a:cubicBezTo>
                  <a:lnTo>
                    <a:pt x="7609" y="15618"/>
                  </a:lnTo>
                  <a:cubicBezTo>
                    <a:pt x="7518" y="15950"/>
                    <a:pt x="7438" y="16292"/>
                    <a:pt x="7367" y="16624"/>
                  </a:cubicBezTo>
                  <a:cubicBezTo>
                    <a:pt x="7166" y="17721"/>
                    <a:pt x="7005" y="18848"/>
                    <a:pt x="6492" y="19855"/>
                  </a:cubicBezTo>
                  <a:cubicBezTo>
                    <a:pt x="6139" y="20519"/>
                    <a:pt x="5606" y="21052"/>
                    <a:pt x="5002" y="21495"/>
                  </a:cubicBezTo>
                  <a:cubicBezTo>
                    <a:pt x="3503" y="22592"/>
                    <a:pt x="2003" y="23699"/>
                    <a:pt x="494" y="24776"/>
                  </a:cubicBezTo>
                  <a:cubicBezTo>
                    <a:pt x="1228" y="23850"/>
                    <a:pt x="1772" y="22773"/>
                    <a:pt x="2184" y="21676"/>
                  </a:cubicBezTo>
                  <a:cubicBezTo>
                    <a:pt x="2506" y="20801"/>
                    <a:pt x="2798" y="19925"/>
                    <a:pt x="3231" y="19100"/>
                  </a:cubicBezTo>
                  <a:cubicBezTo>
                    <a:pt x="3402" y="18768"/>
                    <a:pt x="3583" y="18446"/>
                    <a:pt x="3805" y="18154"/>
                  </a:cubicBezTo>
                  <a:cubicBezTo>
                    <a:pt x="4076" y="17802"/>
                    <a:pt x="4378" y="17490"/>
                    <a:pt x="4710" y="17198"/>
                  </a:cubicBezTo>
                  <a:cubicBezTo>
                    <a:pt x="4982" y="16976"/>
                    <a:pt x="5274" y="16765"/>
                    <a:pt x="5576" y="16574"/>
                  </a:cubicBezTo>
                  <a:cubicBezTo>
                    <a:pt x="6180" y="16171"/>
                    <a:pt x="6824" y="15809"/>
                    <a:pt x="7478" y="15497"/>
                  </a:cubicBezTo>
                  <a:close/>
                  <a:moveTo>
                    <a:pt x="10175" y="17288"/>
                  </a:moveTo>
                  <a:cubicBezTo>
                    <a:pt x="10175" y="17298"/>
                    <a:pt x="10185" y="17308"/>
                    <a:pt x="10185" y="17318"/>
                  </a:cubicBezTo>
                  <a:cubicBezTo>
                    <a:pt x="10346" y="18446"/>
                    <a:pt x="10678" y="19533"/>
                    <a:pt x="10910" y="20650"/>
                  </a:cubicBezTo>
                  <a:cubicBezTo>
                    <a:pt x="11172" y="21686"/>
                    <a:pt x="10799" y="22723"/>
                    <a:pt x="10608" y="23739"/>
                  </a:cubicBezTo>
                  <a:cubicBezTo>
                    <a:pt x="10548" y="24021"/>
                    <a:pt x="10487" y="24313"/>
                    <a:pt x="10427" y="24605"/>
                  </a:cubicBezTo>
                  <a:cubicBezTo>
                    <a:pt x="10417" y="24615"/>
                    <a:pt x="10407" y="24645"/>
                    <a:pt x="10397" y="24665"/>
                  </a:cubicBezTo>
                  <a:cubicBezTo>
                    <a:pt x="10336" y="24766"/>
                    <a:pt x="10276" y="24856"/>
                    <a:pt x="10205" y="24947"/>
                  </a:cubicBezTo>
                  <a:cubicBezTo>
                    <a:pt x="9893" y="25340"/>
                    <a:pt x="9531" y="25692"/>
                    <a:pt x="9179" y="26044"/>
                  </a:cubicBezTo>
                  <a:cubicBezTo>
                    <a:pt x="8796" y="26426"/>
                    <a:pt x="8434" y="26829"/>
                    <a:pt x="8072" y="27232"/>
                  </a:cubicBezTo>
                  <a:cubicBezTo>
                    <a:pt x="8062" y="27211"/>
                    <a:pt x="8042" y="27191"/>
                    <a:pt x="8011" y="27191"/>
                  </a:cubicBezTo>
                  <a:lnTo>
                    <a:pt x="7971" y="27191"/>
                  </a:lnTo>
                  <a:cubicBezTo>
                    <a:pt x="7629" y="27312"/>
                    <a:pt x="7297" y="27453"/>
                    <a:pt x="6965" y="27594"/>
                  </a:cubicBezTo>
                  <a:cubicBezTo>
                    <a:pt x="8313" y="25833"/>
                    <a:pt x="9259" y="23729"/>
                    <a:pt x="9259" y="21485"/>
                  </a:cubicBezTo>
                  <a:cubicBezTo>
                    <a:pt x="9290" y="20760"/>
                    <a:pt x="9249" y="20046"/>
                    <a:pt x="9179" y="19331"/>
                  </a:cubicBezTo>
                  <a:cubicBezTo>
                    <a:pt x="9159" y="19241"/>
                    <a:pt x="9189" y="18939"/>
                    <a:pt x="9159" y="18768"/>
                  </a:cubicBezTo>
                  <a:cubicBezTo>
                    <a:pt x="9249" y="18597"/>
                    <a:pt x="9350" y="18415"/>
                    <a:pt x="9461" y="18254"/>
                  </a:cubicBezTo>
                  <a:cubicBezTo>
                    <a:pt x="9662" y="17952"/>
                    <a:pt x="9873" y="17661"/>
                    <a:pt x="10095" y="17379"/>
                  </a:cubicBezTo>
                  <a:cubicBezTo>
                    <a:pt x="10125" y="17349"/>
                    <a:pt x="10155" y="17318"/>
                    <a:pt x="10175" y="17288"/>
                  </a:cubicBezTo>
                  <a:close/>
                  <a:moveTo>
                    <a:pt x="8857" y="19019"/>
                  </a:moveTo>
                  <a:lnTo>
                    <a:pt x="8857" y="19019"/>
                  </a:lnTo>
                  <a:cubicBezTo>
                    <a:pt x="8756" y="19241"/>
                    <a:pt x="8666" y="19462"/>
                    <a:pt x="8585" y="19694"/>
                  </a:cubicBezTo>
                  <a:cubicBezTo>
                    <a:pt x="8515" y="19905"/>
                    <a:pt x="8424" y="20116"/>
                    <a:pt x="8394" y="20338"/>
                  </a:cubicBezTo>
                  <a:cubicBezTo>
                    <a:pt x="8383" y="20411"/>
                    <a:pt x="8421" y="20452"/>
                    <a:pt x="8461" y="20452"/>
                  </a:cubicBezTo>
                  <a:cubicBezTo>
                    <a:pt x="8493" y="20452"/>
                    <a:pt x="8526" y="20426"/>
                    <a:pt x="8535" y="20368"/>
                  </a:cubicBezTo>
                  <a:cubicBezTo>
                    <a:pt x="8635" y="20006"/>
                    <a:pt x="8766" y="19663"/>
                    <a:pt x="8907" y="19311"/>
                  </a:cubicBezTo>
                  <a:cubicBezTo>
                    <a:pt x="8937" y="19251"/>
                    <a:pt x="8967" y="19180"/>
                    <a:pt x="8998" y="19110"/>
                  </a:cubicBezTo>
                  <a:cubicBezTo>
                    <a:pt x="9018" y="19543"/>
                    <a:pt x="9068" y="19965"/>
                    <a:pt x="9088" y="20398"/>
                  </a:cubicBezTo>
                  <a:cubicBezTo>
                    <a:pt x="9149" y="21918"/>
                    <a:pt x="8998" y="23468"/>
                    <a:pt x="8374" y="24877"/>
                  </a:cubicBezTo>
                  <a:cubicBezTo>
                    <a:pt x="7941" y="25923"/>
                    <a:pt x="7317" y="26879"/>
                    <a:pt x="6612" y="27765"/>
                  </a:cubicBezTo>
                  <a:cubicBezTo>
                    <a:pt x="6612" y="27765"/>
                    <a:pt x="6602" y="27775"/>
                    <a:pt x="6602" y="27775"/>
                  </a:cubicBezTo>
                  <a:cubicBezTo>
                    <a:pt x="6592" y="27785"/>
                    <a:pt x="6582" y="27795"/>
                    <a:pt x="6582" y="27815"/>
                  </a:cubicBezTo>
                  <a:lnTo>
                    <a:pt x="6572" y="27815"/>
                  </a:lnTo>
                  <a:cubicBezTo>
                    <a:pt x="6572" y="27825"/>
                    <a:pt x="6562" y="27825"/>
                    <a:pt x="6562" y="27835"/>
                  </a:cubicBezTo>
                  <a:cubicBezTo>
                    <a:pt x="6562" y="27845"/>
                    <a:pt x="6552" y="27845"/>
                    <a:pt x="6552" y="27856"/>
                  </a:cubicBezTo>
                  <a:lnTo>
                    <a:pt x="6542" y="27856"/>
                  </a:lnTo>
                  <a:cubicBezTo>
                    <a:pt x="6542" y="27856"/>
                    <a:pt x="6542" y="27866"/>
                    <a:pt x="6542" y="27866"/>
                  </a:cubicBezTo>
                  <a:cubicBezTo>
                    <a:pt x="6522" y="27886"/>
                    <a:pt x="6512" y="27906"/>
                    <a:pt x="6502" y="27916"/>
                  </a:cubicBezTo>
                  <a:cubicBezTo>
                    <a:pt x="6492" y="27936"/>
                    <a:pt x="6482" y="27956"/>
                    <a:pt x="6462" y="27966"/>
                  </a:cubicBezTo>
                  <a:cubicBezTo>
                    <a:pt x="6451" y="27986"/>
                    <a:pt x="6431" y="28006"/>
                    <a:pt x="6421" y="28017"/>
                  </a:cubicBezTo>
                  <a:cubicBezTo>
                    <a:pt x="6411" y="28037"/>
                    <a:pt x="6391" y="28057"/>
                    <a:pt x="6381" y="28077"/>
                  </a:cubicBezTo>
                  <a:cubicBezTo>
                    <a:pt x="6371" y="28077"/>
                    <a:pt x="6361" y="28087"/>
                    <a:pt x="6351" y="28097"/>
                  </a:cubicBezTo>
                  <a:lnTo>
                    <a:pt x="6351" y="28107"/>
                  </a:lnTo>
                  <a:cubicBezTo>
                    <a:pt x="6351" y="28107"/>
                    <a:pt x="6341" y="28107"/>
                    <a:pt x="6341" y="28117"/>
                  </a:cubicBezTo>
                  <a:cubicBezTo>
                    <a:pt x="6341" y="28117"/>
                    <a:pt x="6331" y="28117"/>
                    <a:pt x="6331" y="28127"/>
                  </a:cubicBezTo>
                  <a:cubicBezTo>
                    <a:pt x="6321" y="28137"/>
                    <a:pt x="6311" y="28147"/>
                    <a:pt x="6300" y="28168"/>
                  </a:cubicBezTo>
                  <a:cubicBezTo>
                    <a:pt x="6290" y="28178"/>
                    <a:pt x="6280" y="28188"/>
                    <a:pt x="6260" y="28198"/>
                  </a:cubicBezTo>
                  <a:cubicBezTo>
                    <a:pt x="6260" y="28208"/>
                    <a:pt x="6250" y="28218"/>
                    <a:pt x="6240" y="28218"/>
                  </a:cubicBezTo>
                  <a:cubicBezTo>
                    <a:pt x="6220" y="28248"/>
                    <a:pt x="6190" y="28278"/>
                    <a:pt x="6170" y="28308"/>
                  </a:cubicBezTo>
                  <a:cubicBezTo>
                    <a:pt x="5385" y="29224"/>
                    <a:pt x="4459" y="29999"/>
                    <a:pt x="3452" y="30663"/>
                  </a:cubicBezTo>
                  <a:cubicBezTo>
                    <a:pt x="3442" y="30673"/>
                    <a:pt x="3422" y="30684"/>
                    <a:pt x="3412" y="30694"/>
                  </a:cubicBezTo>
                  <a:cubicBezTo>
                    <a:pt x="3402" y="30704"/>
                    <a:pt x="3382" y="30714"/>
                    <a:pt x="3362" y="30724"/>
                  </a:cubicBezTo>
                  <a:cubicBezTo>
                    <a:pt x="3352" y="30734"/>
                    <a:pt x="3332" y="30754"/>
                    <a:pt x="3311" y="30764"/>
                  </a:cubicBezTo>
                  <a:cubicBezTo>
                    <a:pt x="3301" y="30774"/>
                    <a:pt x="3281" y="30784"/>
                    <a:pt x="3271" y="30794"/>
                  </a:cubicBezTo>
                  <a:cubicBezTo>
                    <a:pt x="3251" y="30804"/>
                    <a:pt x="3231" y="30814"/>
                    <a:pt x="3221" y="30824"/>
                  </a:cubicBezTo>
                  <a:cubicBezTo>
                    <a:pt x="3191" y="30845"/>
                    <a:pt x="3160" y="30865"/>
                    <a:pt x="3120" y="30885"/>
                  </a:cubicBezTo>
                  <a:lnTo>
                    <a:pt x="3080" y="30915"/>
                  </a:lnTo>
                  <a:cubicBezTo>
                    <a:pt x="3060" y="30915"/>
                    <a:pt x="3050" y="30925"/>
                    <a:pt x="3030" y="30935"/>
                  </a:cubicBezTo>
                  <a:lnTo>
                    <a:pt x="3020" y="30945"/>
                  </a:lnTo>
                  <a:lnTo>
                    <a:pt x="2999" y="30945"/>
                  </a:lnTo>
                  <a:cubicBezTo>
                    <a:pt x="2798" y="31076"/>
                    <a:pt x="2597" y="31197"/>
                    <a:pt x="2386" y="31308"/>
                  </a:cubicBezTo>
                  <a:cubicBezTo>
                    <a:pt x="2134" y="31398"/>
                    <a:pt x="1892" y="31579"/>
                    <a:pt x="1651" y="31710"/>
                  </a:cubicBezTo>
                  <a:cubicBezTo>
                    <a:pt x="2778" y="30492"/>
                    <a:pt x="3734" y="29124"/>
                    <a:pt x="4449" y="27634"/>
                  </a:cubicBezTo>
                  <a:cubicBezTo>
                    <a:pt x="4962" y="26537"/>
                    <a:pt x="5284" y="25370"/>
                    <a:pt x="5677" y="24222"/>
                  </a:cubicBezTo>
                  <a:cubicBezTo>
                    <a:pt x="6180" y="22864"/>
                    <a:pt x="6774" y="21515"/>
                    <a:pt x="7619" y="20328"/>
                  </a:cubicBezTo>
                  <a:cubicBezTo>
                    <a:pt x="7971" y="19834"/>
                    <a:pt x="8404" y="19422"/>
                    <a:pt x="8857" y="19019"/>
                  </a:cubicBezTo>
                  <a:close/>
                  <a:moveTo>
                    <a:pt x="11957" y="22431"/>
                  </a:moveTo>
                  <a:lnTo>
                    <a:pt x="11957" y="22431"/>
                  </a:lnTo>
                  <a:cubicBezTo>
                    <a:pt x="12158" y="22481"/>
                    <a:pt x="12359" y="22532"/>
                    <a:pt x="12570" y="22612"/>
                  </a:cubicBezTo>
                  <a:lnTo>
                    <a:pt x="12570" y="22602"/>
                  </a:lnTo>
                  <a:cubicBezTo>
                    <a:pt x="12731" y="22662"/>
                    <a:pt x="12882" y="22723"/>
                    <a:pt x="13023" y="22803"/>
                  </a:cubicBezTo>
                  <a:cubicBezTo>
                    <a:pt x="13406" y="23005"/>
                    <a:pt x="13758" y="23256"/>
                    <a:pt x="14080" y="23548"/>
                  </a:cubicBezTo>
                  <a:cubicBezTo>
                    <a:pt x="14785" y="24192"/>
                    <a:pt x="15318" y="25028"/>
                    <a:pt x="15640" y="25933"/>
                  </a:cubicBezTo>
                  <a:cubicBezTo>
                    <a:pt x="15861" y="26618"/>
                    <a:pt x="15962" y="27332"/>
                    <a:pt x="15982" y="28047"/>
                  </a:cubicBezTo>
                  <a:cubicBezTo>
                    <a:pt x="15992" y="28832"/>
                    <a:pt x="15892" y="29607"/>
                    <a:pt x="15741" y="30372"/>
                  </a:cubicBezTo>
                  <a:cubicBezTo>
                    <a:pt x="15539" y="31257"/>
                    <a:pt x="15247" y="32103"/>
                    <a:pt x="14925" y="32948"/>
                  </a:cubicBezTo>
                  <a:cubicBezTo>
                    <a:pt x="14694" y="33542"/>
                    <a:pt x="14452" y="34125"/>
                    <a:pt x="14191" y="34709"/>
                  </a:cubicBezTo>
                  <a:cubicBezTo>
                    <a:pt x="14100" y="34900"/>
                    <a:pt x="14000" y="35092"/>
                    <a:pt x="13899" y="35283"/>
                  </a:cubicBezTo>
                  <a:cubicBezTo>
                    <a:pt x="13798" y="35474"/>
                    <a:pt x="13688" y="35675"/>
                    <a:pt x="13557" y="35856"/>
                  </a:cubicBezTo>
                  <a:cubicBezTo>
                    <a:pt x="13527" y="35041"/>
                    <a:pt x="13537" y="34226"/>
                    <a:pt x="13476" y="33411"/>
                  </a:cubicBezTo>
                  <a:cubicBezTo>
                    <a:pt x="13446" y="33119"/>
                    <a:pt x="13396" y="32817"/>
                    <a:pt x="13355" y="32525"/>
                  </a:cubicBezTo>
                  <a:cubicBezTo>
                    <a:pt x="13225" y="31650"/>
                    <a:pt x="12892" y="30824"/>
                    <a:pt x="12681" y="29979"/>
                  </a:cubicBezTo>
                  <a:cubicBezTo>
                    <a:pt x="12480" y="29214"/>
                    <a:pt x="12419" y="28409"/>
                    <a:pt x="12419" y="27624"/>
                  </a:cubicBezTo>
                  <a:cubicBezTo>
                    <a:pt x="12409" y="26587"/>
                    <a:pt x="12520" y="25551"/>
                    <a:pt x="12409" y="24514"/>
                  </a:cubicBezTo>
                  <a:cubicBezTo>
                    <a:pt x="12369" y="24092"/>
                    <a:pt x="12269" y="23669"/>
                    <a:pt x="12148" y="23256"/>
                  </a:cubicBezTo>
                  <a:cubicBezTo>
                    <a:pt x="12097" y="23055"/>
                    <a:pt x="12027" y="22864"/>
                    <a:pt x="11946" y="22673"/>
                  </a:cubicBezTo>
                  <a:lnTo>
                    <a:pt x="11946" y="22673"/>
                  </a:lnTo>
                  <a:cubicBezTo>
                    <a:pt x="12148" y="22904"/>
                    <a:pt x="12339" y="23146"/>
                    <a:pt x="12510" y="23397"/>
                  </a:cubicBezTo>
                  <a:cubicBezTo>
                    <a:pt x="12842" y="23910"/>
                    <a:pt x="13134" y="24454"/>
                    <a:pt x="13386" y="25017"/>
                  </a:cubicBezTo>
                  <a:cubicBezTo>
                    <a:pt x="13567" y="25400"/>
                    <a:pt x="13708" y="25802"/>
                    <a:pt x="13869" y="26195"/>
                  </a:cubicBezTo>
                  <a:cubicBezTo>
                    <a:pt x="13899" y="26255"/>
                    <a:pt x="13929" y="26326"/>
                    <a:pt x="13959" y="26386"/>
                  </a:cubicBezTo>
                  <a:cubicBezTo>
                    <a:pt x="13989" y="26447"/>
                    <a:pt x="14010" y="26517"/>
                    <a:pt x="14060" y="26547"/>
                  </a:cubicBezTo>
                  <a:cubicBezTo>
                    <a:pt x="14068" y="26553"/>
                    <a:pt x="14077" y="26555"/>
                    <a:pt x="14085" y="26555"/>
                  </a:cubicBezTo>
                  <a:cubicBezTo>
                    <a:pt x="14105" y="26555"/>
                    <a:pt x="14123" y="26539"/>
                    <a:pt x="14130" y="26517"/>
                  </a:cubicBezTo>
                  <a:cubicBezTo>
                    <a:pt x="14130" y="26497"/>
                    <a:pt x="14120" y="26467"/>
                    <a:pt x="14120" y="26447"/>
                  </a:cubicBezTo>
                  <a:cubicBezTo>
                    <a:pt x="14090" y="26366"/>
                    <a:pt x="14060" y="26286"/>
                    <a:pt x="14030" y="26205"/>
                  </a:cubicBezTo>
                  <a:lnTo>
                    <a:pt x="13879" y="25813"/>
                  </a:lnTo>
                  <a:cubicBezTo>
                    <a:pt x="13577" y="24977"/>
                    <a:pt x="13194" y="24172"/>
                    <a:pt x="12721" y="23417"/>
                  </a:cubicBezTo>
                  <a:cubicBezTo>
                    <a:pt x="12500" y="23065"/>
                    <a:pt x="12238" y="22733"/>
                    <a:pt x="11957" y="22431"/>
                  </a:cubicBezTo>
                  <a:close/>
                  <a:moveTo>
                    <a:pt x="10356" y="24997"/>
                  </a:moveTo>
                  <a:lnTo>
                    <a:pt x="10356" y="24997"/>
                  </a:lnTo>
                  <a:cubicBezTo>
                    <a:pt x="10004" y="26748"/>
                    <a:pt x="9672" y="28510"/>
                    <a:pt x="9400" y="30271"/>
                  </a:cubicBezTo>
                  <a:lnTo>
                    <a:pt x="9390" y="30271"/>
                  </a:lnTo>
                  <a:cubicBezTo>
                    <a:pt x="9400" y="30301"/>
                    <a:pt x="9370" y="30432"/>
                    <a:pt x="9360" y="30583"/>
                  </a:cubicBezTo>
                  <a:cubicBezTo>
                    <a:pt x="9249" y="30794"/>
                    <a:pt x="9149" y="31207"/>
                    <a:pt x="9098" y="31308"/>
                  </a:cubicBezTo>
                  <a:cubicBezTo>
                    <a:pt x="8645" y="33230"/>
                    <a:pt x="8696" y="35263"/>
                    <a:pt x="8877" y="37215"/>
                  </a:cubicBezTo>
                  <a:cubicBezTo>
                    <a:pt x="9129" y="38886"/>
                    <a:pt x="9632" y="40496"/>
                    <a:pt x="10155" y="42106"/>
                  </a:cubicBezTo>
                  <a:cubicBezTo>
                    <a:pt x="9903" y="41955"/>
                    <a:pt x="9652" y="41804"/>
                    <a:pt x="9400" y="41653"/>
                  </a:cubicBezTo>
                  <a:cubicBezTo>
                    <a:pt x="8072" y="40868"/>
                    <a:pt x="6914" y="39902"/>
                    <a:pt x="6210" y="38503"/>
                  </a:cubicBezTo>
                  <a:cubicBezTo>
                    <a:pt x="5515" y="37336"/>
                    <a:pt x="5566" y="35877"/>
                    <a:pt x="6029" y="34629"/>
                  </a:cubicBezTo>
                  <a:cubicBezTo>
                    <a:pt x="6250" y="33995"/>
                    <a:pt x="6623" y="33431"/>
                    <a:pt x="6924" y="32837"/>
                  </a:cubicBezTo>
                  <a:cubicBezTo>
                    <a:pt x="7367" y="31952"/>
                    <a:pt x="7649" y="30985"/>
                    <a:pt x="7730" y="29999"/>
                  </a:cubicBezTo>
                  <a:cubicBezTo>
                    <a:pt x="7780" y="29375"/>
                    <a:pt x="7770" y="28741"/>
                    <a:pt x="7941" y="28137"/>
                  </a:cubicBezTo>
                  <a:cubicBezTo>
                    <a:pt x="8011" y="27815"/>
                    <a:pt x="8243" y="27523"/>
                    <a:pt x="8323" y="27201"/>
                  </a:cubicBezTo>
                  <a:cubicBezTo>
                    <a:pt x="8354" y="27181"/>
                    <a:pt x="8374" y="27151"/>
                    <a:pt x="8404" y="27121"/>
                  </a:cubicBezTo>
                  <a:cubicBezTo>
                    <a:pt x="8706" y="26789"/>
                    <a:pt x="9008" y="26447"/>
                    <a:pt x="9320" y="26125"/>
                  </a:cubicBezTo>
                  <a:cubicBezTo>
                    <a:pt x="9551" y="25893"/>
                    <a:pt x="9793" y="25672"/>
                    <a:pt x="10004" y="25420"/>
                  </a:cubicBezTo>
                  <a:cubicBezTo>
                    <a:pt x="10054" y="25370"/>
                    <a:pt x="10215" y="25178"/>
                    <a:pt x="10356" y="24997"/>
                  </a:cubicBezTo>
                  <a:close/>
                  <a:moveTo>
                    <a:pt x="7931" y="27393"/>
                  </a:moveTo>
                  <a:lnTo>
                    <a:pt x="7931" y="27393"/>
                  </a:lnTo>
                  <a:cubicBezTo>
                    <a:pt x="7901" y="27433"/>
                    <a:pt x="7860" y="27473"/>
                    <a:pt x="7820" y="27513"/>
                  </a:cubicBezTo>
                  <a:cubicBezTo>
                    <a:pt x="7428" y="27946"/>
                    <a:pt x="7055" y="28409"/>
                    <a:pt x="6683" y="28862"/>
                  </a:cubicBezTo>
                  <a:cubicBezTo>
                    <a:pt x="6361" y="29265"/>
                    <a:pt x="6079" y="29687"/>
                    <a:pt x="5807" y="30110"/>
                  </a:cubicBezTo>
                  <a:cubicBezTo>
                    <a:pt x="5767" y="30180"/>
                    <a:pt x="5737" y="30241"/>
                    <a:pt x="5697" y="30311"/>
                  </a:cubicBezTo>
                  <a:cubicBezTo>
                    <a:pt x="5663" y="30379"/>
                    <a:pt x="5711" y="30433"/>
                    <a:pt x="5762" y="30433"/>
                  </a:cubicBezTo>
                  <a:cubicBezTo>
                    <a:pt x="5786" y="30433"/>
                    <a:pt x="5811" y="30421"/>
                    <a:pt x="5827" y="30392"/>
                  </a:cubicBezTo>
                  <a:cubicBezTo>
                    <a:pt x="6069" y="30019"/>
                    <a:pt x="6311" y="29637"/>
                    <a:pt x="6572" y="29285"/>
                  </a:cubicBezTo>
                  <a:cubicBezTo>
                    <a:pt x="7025" y="28691"/>
                    <a:pt x="7508" y="28117"/>
                    <a:pt x="8001" y="27564"/>
                  </a:cubicBezTo>
                  <a:lnTo>
                    <a:pt x="8001" y="27564"/>
                  </a:lnTo>
                  <a:cubicBezTo>
                    <a:pt x="7951" y="27664"/>
                    <a:pt x="7911" y="27755"/>
                    <a:pt x="7891" y="27785"/>
                  </a:cubicBezTo>
                  <a:cubicBezTo>
                    <a:pt x="7720" y="28168"/>
                    <a:pt x="7659" y="28580"/>
                    <a:pt x="7629" y="28983"/>
                  </a:cubicBezTo>
                  <a:cubicBezTo>
                    <a:pt x="7569" y="29979"/>
                    <a:pt x="7498" y="30975"/>
                    <a:pt x="7136" y="31911"/>
                  </a:cubicBezTo>
                  <a:cubicBezTo>
                    <a:pt x="6894" y="32636"/>
                    <a:pt x="6472" y="33280"/>
                    <a:pt x="6129" y="33954"/>
                  </a:cubicBezTo>
                  <a:cubicBezTo>
                    <a:pt x="5838" y="34558"/>
                    <a:pt x="5636" y="35202"/>
                    <a:pt x="5556" y="35867"/>
                  </a:cubicBezTo>
                  <a:cubicBezTo>
                    <a:pt x="5274" y="37557"/>
                    <a:pt x="6200" y="39178"/>
                    <a:pt x="7357" y="40355"/>
                  </a:cubicBezTo>
                  <a:cubicBezTo>
                    <a:pt x="8162" y="41130"/>
                    <a:pt x="9129" y="41704"/>
                    <a:pt x="10095" y="42267"/>
                  </a:cubicBezTo>
                  <a:lnTo>
                    <a:pt x="10115" y="42267"/>
                  </a:lnTo>
                  <a:cubicBezTo>
                    <a:pt x="10125" y="42277"/>
                    <a:pt x="10135" y="42277"/>
                    <a:pt x="10145" y="42287"/>
                  </a:cubicBezTo>
                  <a:cubicBezTo>
                    <a:pt x="10165" y="42297"/>
                    <a:pt x="10185" y="42308"/>
                    <a:pt x="10205" y="42318"/>
                  </a:cubicBezTo>
                  <a:cubicBezTo>
                    <a:pt x="10215" y="42318"/>
                    <a:pt x="10225" y="42328"/>
                    <a:pt x="10236" y="42338"/>
                  </a:cubicBezTo>
                  <a:cubicBezTo>
                    <a:pt x="10246" y="42348"/>
                    <a:pt x="10266" y="42358"/>
                    <a:pt x="10286" y="42368"/>
                  </a:cubicBezTo>
                  <a:cubicBezTo>
                    <a:pt x="10286" y="42368"/>
                    <a:pt x="10296" y="42368"/>
                    <a:pt x="10296" y="42378"/>
                  </a:cubicBezTo>
                  <a:lnTo>
                    <a:pt x="10316" y="42378"/>
                  </a:lnTo>
                  <a:cubicBezTo>
                    <a:pt x="10356" y="42408"/>
                    <a:pt x="10397" y="42438"/>
                    <a:pt x="10447" y="42459"/>
                  </a:cubicBezTo>
                  <a:lnTo>
                    <a:pt x="10457" y="42459"/>
                  </a:lnTo>
                  <a:cubicBezTo>
                    <a:pt x="10467" y="42469"/>
                    <a:pt x="10477" y="42469"/>
                    <a:pt x="10477" y="42479"/>
                  </a:cubicBezTo>
                  <a:lnTo>
                    <a:pt x="10487" y="42479"/>
                  </a:lnTo>
                  <a:cubicBezTo>
                    <a:pt x="10517" y="42499"/>
                    <a:pt x="10548" y="42519"/>
                    <a:pt x="10578" y="42539"/>
                  </a:cubicBezTo>
                  <a:cubicBezTo>
                    <a:pt x="10598" y="42549"/>
                    <a:pt x="10608" y="42559"/>
                    <a:pt x="10628" y="42569"/>
                  </a:cubicBezTo>
                  <a:cubicBezTo>
                    <a:pt x="10638" y="42569"/>
                    <a:pt x="10638" y="42579"/>
                    <a:pt x="10648" y="42579"/>
                  </a:cubicBezTo>
                  <a:cubicBezTo>
                    <a:pt x="10658" y="42589"/>
                    <a:pt x="10658" y="42589"/>
                    <a:pt x="10668" y="42589"/>
                  </a:cubicBezTo>
                  <a:cubicBezTo>
                    <a:pt x="10678" y="42599"/>
                    <a:pt x="10688" y="42599"/>
                    <a:pt x="10699" y="42609"/>
                  </a:cubicBezTo>
                  <a:cubicBezTo>
                    <a:pt x="10709" y="42609"/>
                    <a:pt x="10709" y="42609"/>
                    <a:pt x="10709" y="42620"/>
                  </a:cubicBezTo>
                  <a:cubicBezTo>
                    <a:pt x="10709" y="42630"/>
                    <a:pt x="10709" y="42630"/>
                    <a:pt x="10709" y="42630"/>
                  </a:cubicBezTo>
                  <a:lnTo>
                    <a:pt x="10699" y="42630"/>
                  </a:lnTo>
                  <a:lnTo>
                    <a:pt x="10678" y="42640"/>
                  </a:lnTo>
                  <a:lnTo>
                    <a:pt x="10618" y="42640"/>
                  </a:lnTo>
                  <a:cubicBezTo>
                    <a:pt x="10588" y="42640"/>
                    <a:pt x="10568" y="42650"/>
                    <a:pt x="10548" y="42650"/>
                  </a:cubicBezTo>
                  <a:lnTo>
                    <a:pt x="10457" y="42650"/>
                  </a:lnTo>
                  <a:cubicBezTo>
                    <a:pt x="10437" y="42650"/>
                    <a:pt x="10417" y="42650"/>
                    <a:pt x="10387" y="42640"/>
                  </a:cubicBezTo>
                  <a:lnTo>
                    <a:pt x="10296" y="42640"/>
                  </a:lnTo>
                  <a:cubicBezTo>
                    <a:pt x="9259" y="42620"/>
                    <a:pt x="8253" y="42267"/>
                    <a:pt x="7287" y="41895"/>
                  </a:cubicBezTo>
                  <a:cubicBezTo>
                    <a:pt x="6079" y="41442"/>
                    <a:pt x="4811" y="40959"/>
                    <a:pt x="3915" y="39983"/>
                  </a:cubicBezTo>
                  <a:cubicBezTo>
                    <a:pt x="2728" y="38574"/>
                    <a:pt x="2144" y="36692"/>
                    <a:pt x="2064" y="34860"/>
                  </a:cubicBezTo>
                  <a:cubicBezTo>
                    <a:pt x="2043" y="33522"/>
                    <a:pt x="2446" y="32183"/>
                    <a:pt x="3160" y="31036"/>
                  </a:cubicBezTo>
                  <a:cubicBezTo>
                    <a:pt x="3221" y="30996"/>
                    <a:pt x="3291" y="30955"/>
                    <a:pt x="3352" y="30925"/>
                  </a:cubicBezTo>
                  <a:cubicBezTo>
                    <a:pt x="4338" y="30301"/>
                    <a:pt x="5254" y="29556"/>
                    <a:pt x="6039" y="28701"/>
                  </a:cubicBezTo>
                  <a:cubicBezTo>
                    <a:pt x="6270" y="28449"/>
                    <a:pt x="6502" y="28178"/>
                    <a:pt x="6723" y="27916"/>
                  </a:cubicBezTo>
                  <a:cubicBezTo>
                    <a:pt x="7116" y="27715"/>
                    <a:pt x="7518" y="27533"/>
                    <a:pt x="7931" y="27393"/>
                  </a:cubicBezTo>
                  <a:close/>
                  <a:moveTo>
                    <a:pt x="9491" y="31106"/>
                  </a:moveTo>
                  <a:cubicBezTo>
                    <a:pt x="9652" y="31972"/>
                    <a:pt x="10236" y="32696"/>
                    <a:pt x="10668" y="33451"/>
                  </a:cubicBezTo>
                  <a:cubicBezTo>
                    <a:pt x="11161" y="34216"/>
                    <a:pt x="11594" y="35031"/>
                    <a:pt x="12007" y="35846"/>
                  </a:cubicBezTo>
                  <a:cubicBezTo>
                    <a:pt x="13043" y="37718"/>
                    <a:pt x="13215" y="39047"/>
                    <a:pt x="12852" y="41140"/>
                  </a:cubicBezTo>
                  <a:cubicBezTo>
                    <a:pt x="12500" y="43354"/>
                    <a:pt x="12057" y="45548"/>
                    <a:pt x="11735" y="47772"/>
                  </a:cubicBezTo>
                  <a:cubicBezTo>
                    <a:pt x="11232" y="46142"/>
                    <a:pt x="11141" y="44401"/>
                    <a:pt x="10578" y="42791"/>
                  </a:cubicBezTo>
                  <a:cubicBezTo>
                    <a:pt x="10632" y="42791"/>
                    <a:pt x="10692" y="42793"/>
                    <a:pt x="10749" y="42793"/>
                  </a:cubicBezTo>
                  <a:cubicBezTo>
                    <a:pt x="10884" y="42793"/>
                    <a:pt x="11006" y="42779"/>
                    <a:pt x="11021" y="42680"/>
                  </a:cubicBezTo>
                  <a:cubicBezTo>
                    <a:pt x="11000" y="42519"/>
                    <a:pt x="10779" y="42489"/>
                    <a:pt x="10668" y="42398"/>
                  </a:cubicBezTo>
                  <a:cubicBezTo>
                    <a:pt x="10568" y="42338"/>
                    <a:pt x="10467" y="42287"/>
                    <a:pt x="10366" y="42227"/>
                  </a:cubicBezTo>
                  <a:cubicBezTo>
                    <a:pt x="9642" y="40023"/>
                    <a:pt x="8917" y="37749"/>
                    <a:pt x="8927" y="35404"/>
                  </a:cubicBezTo>
                  <a:cubicBezTo>
                    <a:pt x="8927" y="34005"/>
                    <a:pt x="8907" y="32566"/>
                    <a:pt x="9310" y="31227"/>
                  </a:cubicBezTo>
                  <a:lnTo>
                    <a:pt x="9310" y="31227"/>
                  </a:lnTo>
                  <a:cubicBezTo>
                    <a:pt x="9259" y="32072"/>
                    <a:pt x="9370" y="32918"/>
                    <a:pt x="9491" y="33753"/>
                  </a:cubicBezTo>
                  <a:cubicBezTo>
                    <a:pt x="9531" y="34035"/>
                    <a:pt x="9571" y="34317"/>
                    <a:pt x="9622" y="34598"/>
                  </a:cubicBezTo>
                  <a:cubicBezTo>
                    <a:pt x="9712" y="35021"/>
                    <a:pt x="9823" y="35434"/>
                    <a:pt x="9934" y="35846"/>
                  </a:cubicBezTo>
                  <a:cubicBezTo>
                    <a:pt x="9961" y="35911"/>
                    <a:pt x="10015" y="36216"/>
                    <a:pt x="10110" y="36216"/>
                  </a:cubicBezTo>
                  <a:cubicBezTo>
                    <a:pt x="10118" y="36216"/>
                    <a:pt x="10126" y="36213"/>
                    <a:pt x="10135" y="36209"/>
                  </a:cubicBezTo>
                  <a:cubicBezTo>
                    <a:pt x="10175" y="36189"/>
                    <a:pt x="10165" y="36148"/>
                    <a:pt x="10155" y="36108"/>
                  </a:cubicBezTo>
                  <a:cubicBezTo>
                    <a:pt x="10125" y="36017"/>
                    <a:pt x="10105" y="35937"/>
                    <a:pt x="10085" y="35846"/>
                  </a:cubicBezTo>
                  <a:cubicBezTo>
                    <a:pt x="9964" y="35313"/>
                    <a:pt x="9813" y="34780"/>
                    <a:pt x="9732" y="34226"/>
                  </a:cubicBezTo>
                  <a:cubicBezTo>
                    <a:pt x="9612" y="33431"/>
                    <a:pt x="9491" y="32636"/>
                    <a:pt x="9471" y="31831"/>
                  </a:cubicBezTo>
                  <a:cubicBezTo>
                    <a:pt x="9461" y="31589"/>
                    <a:pt x="9471" y="31348"/>
                    <a:pt x="9491" y="31106"/>
                  </a:cubicBezTo>
                  <a:close/>
                  <a:moveTo>
                    <a:pt x="8741" y="1"/>
                  </a:moveTo>
                  <a:cubicBezTo>
                    <a:pt x="8694" y="1"/>
                    <a:pt x="8643" y="42"/>
                    <a:pt x="8655" y="99"/>
                  </a:cubicBezTo>
                  <a:cubicBezTo>
                    <a:pt x="8726" y="350"/>
                    <a:pt x="8786" y="602"/>
                    <a:pt x="8837" y="864"/>
                  </a:cubicBezTo>
                  <a:cubicBezTo>
                    <a:pt x="8978" y="1699"/>
                    <a:pt x="9078" y="2554"/>
                    <a:pt x="9129" y="3400"/>
                  </a:cubicBezTo>
                  <a:cubicBezTo>
                    <a:pt x="9219" y="5443"/>
                    <a:pt x="9098" y="7486"/>
                    <a:pt x="9219" y="9519"/>
                  </a:cubicBezTo>
                  <a:cubicBezTo>
                    <a:pt x="9219" y="9539"/>
                    <a:pt x="9219" y="9549"/>
                    <a:pt x="9219" y="9559"/>
                  </a:cubicBezTo>
                  <a:cubicBezTo>
                    <a:pt x="9249" y="10042"/>
                    <a:pt x="9290" y="10525"/>
                    <a:pt x="9350" y="11008"/>
                  </a:cubicBezTo>
                  <a:cubicBezTo>
                    <a:pt x="9440" y="11652"/>
                    <a:pt x="9531" y="12307"/>
                    <a:pt x="9612" y="12951"/>
                  </a:cubicBezTo>
                  <a:cubicBezTo>
                    <a:pt x="9360" y="13122"/>
                    <a:pt x="8967" y="13595"/>
                    <a:pt x="8867" y="13685"/>
                  </a:cubicBezTo>
                  <a:cubicBezTo>
                    <a:pt x="8404" y="14168"/>
                    <a:pt x="7991" y="14702"/>
                    <a:pt x="7619" y="15275"/>
                  </a:cubicBezTo>
                  <a:cubicBezTo>
                    <a:pt x="7609" y="15265"/>
                    <a:pt x="7589" y="15265"/>
                    <a:pt x="7569" y="15265"/>
                  </a:cubicBezTo>
                  <a:cubicBezTo>
                    <a:pt x="7528" y="15275"/>
                    <a:pt x="7488" y="15296"/>
                    <a:pt x="7448" y="15316"/>
                  </a:cubicBezTo>
                  <a:cubicBezTo>
                    <a:pt x="6572" y="15728"/>
                    <a:pt x="5737" y="16221"/>
                    <a:pt x="4952" y="16785"/>
                  </a:cubicBezTo>
                  <a:cubicBezTo>
                    <a:pt x="4257" y="17298"/>
                    <a:pt x="3664" y="17952"/>
                    <a:pt x="3241" y="18707"/>
                  </a:cubicBezTo>
                  <a:cubicBezTo>
                    <a:pt x="2919" y="19271"/>
                    <a:pt x="2667" y="19865"/>
                    <a:pt x="2436" y="20479"/>
                  </a:cubicBezTo>
                  <a:cubicBezTo>
                    <a:pt x="2184" y="21163"/>
                    <a:pt x="1943" y="21857"/>
                    <a:pt x="1641" y="22532"/>
                  </a:cubicBezTo>
                  <a:cubicBezTo>
                    <a:pt x="1359" y="23146"/>
                    <a:pt x="1017" y="23749"/>
                    <a:pt x="634" y="24313"/>
                  </a:cubicBezTo>
                  <a:cubicBezTo>
                    <a:pt x="483" y="24514"/>
                    <a:pt x="322" y="24726"/>
                    <a:pt x="161" y="24917"/>
                  </a:cubicBezTo>
                  <a:cubicBezTo>
                    <a:pt x="121" y="24967"/>
                    <a:pt x="91" y="25007"/>
                    <a:pt x="51" y="25058"/>
                  </a:cubicBezTo>
                  <a:cubicBezTo>
                    <a:pt x="31" y="25088"/>
                    <a:pt x="10" y="25118"/>
                    <a:pt x="10" y="25148"/>
                  </a:cubicBezTo>
                  <a:cubicBezTo>
                    <a:pt x="0" y="25178"/>
                    <a:pt x="20" y="25209"/>
                    <a:pt x="51" y="25229"/>
                  </a:cubicBezTo>
                  <a:cubicBezTo>
                    <a:pt x="61" y="25234"/>
                    <a:pt x="73" y="25236"/>
                    <a:pt x="86" y="25236"/>
                  </a:cubicBezTo>
                  <a:cubicBezTo>
                    <a:pt x="98" y="25236"/>
                    <a:pt x="111" y="25234"/>
                    <a:pt x="121" y="25229"/>
                  </a:cubicBezTo>
                  <a:cubicBezTo>
                    <a:pt x="182" y="25209"/>
                    <a:pt x="222" y="25168"/>
                    <a:pt x="272" y="25138"/>
                  </a:cubicBezTo>
                  <a:cubicBezTo>
                    <a:pt x="393" y="25048"/>
                    <a:pt x="514" y="24967"/>
                    <a:pt x="634" y="24877"/>
                  </a:cubicBezTo>
                  <a:cubicBezTo>
                    <a:pt x="1017" y="24615"/>
                    <a:pt x="1399" y="24343"/>
                    <a:pt x="1772" y="24061"/>
                  </a:cubicBezTo>
                  <a:cubicBezTo>
                    <a:pt x="2698" y="23387"/>
                    <a:pt x="3623" y="22713"/>
                    <a:pt x="4549" y="22038"/>
                  </a:cubicBezTo>
                  <a:cubicBezTo>
                    <a:pt x="4972" y="21727"/>
                    <a:pt x="5415" y="21425"/>
                    <a:pt x="5797" y="21052"/>
                  </a:cubicBezTo>
                  <a:cubicBezTo>
                    <a:pt x="6129" y="20730"/>
                    <a:pt x="6411" y="20348"/>
                    <a:pt x="6633" y="19945"/>
                  </a:cubicBezTo>
                  <a:cubicBezTo>
                    <a:pt x="7126" y="18989"/>
                    <a:pt x="7317" y="17922"/>
                    <a:pt x="7498" y="16866"/>
                  </a:cubicBezTo>
                  <a:cubicBezTo>
                    <a:pt x="7579" y="16433"/>
                    <a:pt x="7669" y="16000"/>
                    <a:pt x="7780" y="15577"/>
                  </a:cubicBezTo>
                  <a:cubicBezTo>
                    <a:pt x="7810" y="15457"/>
                    <a:pt x="7850" y="15326"/>
                    <a:pt x="7881" y="15195"/>
                  </a:cubicBezTo>
                  <a:cubicBezTo>
                    <a:pt x="8001" y="15014"/>
                    <a:pt x="8122" y="14843"/>
                    <a:pt x="8253" y="14662"/>
                  </a:cubicBezTo>
                  <a:cubicBezTo>
                    <a:pt x="8515" y="14319"/>
                    <a:pt x="8796" y="14007"/>
                    <a:pt x="9088" y="13695"/>
                  </a:cubicBezTo>
                  <a:cubicBezTo>
                    <a:pt x="9269" y="13514"/>
                    <a:pt x="9451" y="13333"/>
                    <a:pt x="9642" y="13162"/>
                  </a:cubicBezTo>
                  <a:cubicBezTo>
                    <a:pt x="9803" y="14460"/>
                    <a:pt x="9964" y="15759"/>
                    <a:pt x="10145" y="17057"/>
                  </a:cubicBezTo>
                  <a:cubicBezTo>
                    <a:pt x="10105" y="17087"/>
                    <a:pt x="10075" y="17137"/>
                    <a:pt x="10044" y="17167"/>
                  </a:cubicBezTo>
                  <a:cubicBezTo>
                    <a:pt x="9914" y="17329"/>
                    <a:pt x="9793" y="17490"/>
                    <a:pt x="9662" y="17671"/>
                  </a:cubicBezTo>
                  <a:cubicBezTo>
                    <a:pt x="9420" y="17983"/>
                    <a:pt x="9199" y="18315"/>
                    <a:pt x="9018" y="18667"/>
                  </a:cubicBezTo>
                  <a:cubicBezTo>
                    <a:pt x="8857" y="18727"/>
                    <a:pt x="8615" y="19009"/>
                    <a:pt x="8484" y="19110"/>
                  </a:cubicBezTo>
                  <a:cubicBezTo>
                    <a:pt x="7146" y="20307"/>
                    <a:pt x="6381" y="21978"/>
                    <a:pt x="5717" y="23608"/>
                  </a:cubicBezTo>
                  <a:cubicBezTo>
                    <a:pt x="5073" y="25309"/>
                    <a:pt x="4670" y="27101"/>
                    <a:pt x="3704" y="28661"/>
                  </a:cubicBezTo>
                  <a:cubicBezTo>
                    <a:pt x="3100" y="29657"/>
                    <a:pt x="2426" y="30613"/>
                    <a:pt x="1641" y="31469"/>
                  </a:cubicBezTo>
                  <a:cubicBezTo>
                    <a:pt x="1500" y="31619"/>
                    <a:pt x="1349" y="31770"/>
                    <a:pt x="1208" y="31931"/>
                  </a:cubicBezTo>
                  <a:cubicBezTo>
                    <a:pt x="1158" y="31982"/>
                    <a:pt x="1087" y="32042"/>
                    <a:pt x="1097" y="32113"/>
                  </a:cubicBezTo>
                  <a:cubicBezTo>
                    <a:pt x="1112" y="32166"/>
                    <a:pt x="1145" y="32184"/>
                    <a:pt x="1183" y="32184"/>
                  </a:cubicBezTo>
                  <a:cubicBezTo>
                    <a:pt x="1223" y="32184"/>
                    <a:pt x="1267" y="32164"/>
                    <a:pt x="1299" y="32143"/>
                  </a:cubicBezTo>
                  <a:cubicBezTo>
                    <a:pt x="1802" y="31791"/>
                    <a:pt x="2335" y="31509"/>
                    <a:pt x="2869" y="31207"/>
                  </a:cubicBezTo>
                  <a:lnTo>
                    <a:pt x="2869" y="31207"/>
                  </a:lnTo>
                  <a:cubicBezTo>
                    <a:pt x="2255" y="32264"/>
                    <a:pt x="1902" y="33461"/>
                    <a:pt x="1902" y="34770"/>
                  </a:cubicBezTo>
                  <a:cubicBezTo>
                    <a:pt x="1953" y="36521"/>
                    <a:pt x="2476" y="38282"/>
                    <a:pt x="3493" y="39721"/>
                  </a:cubicBezTo>
                  <a:cubicBezTo>
                    <a:pt x="4650" y="41271"/>
                    <a:pt x="6633" y="41814"/>
                    <a:pt x="8374" y="42459"/>
                  </a:cubicBezTo>
                  <a:cubicBezTo>
                    <a:pt x="9007" y="42653"/>
                    <a:pt x="9660" y="42801"/>
                    <a:pt x="10322" y="42801"/>
                  </a:cubicBezTo>
                  <a:cubicBezTo>
                    <a:pt x="10343" y="42801"/>
                    <a:pt x="10365" y="42801"/>
                    <a:pt x="10387" y="42801"/>
                  </a:cubicBezTo>
                  <a:cubicBezTo>
                    <a:pt x="10467" y="43032"/>
                    <a:pt x="10548" y="43274"/>
                    <a:pt x="10618" y="43505"/>
                  </a:cubicBezTo>
                  <a:cubicBezTo>
                    <a:pt x="10930" y="44552"/>
                    <a:pt x="11051" y="45629"/>
                    <a:pt x="11282" y="46685"/>
                  </a:cubicBezTo>
                  <a:cubicBezTo>
                    <a:pt x="11475" y="47604"/>
                    <a:pt x="11620" y="47997"/>
                    <a:pt x="11738" y="47997"/>
                  </a:cubicBezTo>
                  <a:cubicBezTo>
                    <a:pt x="11880" y="47997"/>
                    <a:pt x="11983" y="47441"/>
                    <a:pt x="12087" y="46555"/>
                  </a:cubicBezTo>
                  <a:cubicBezTo>
                    <a:pt x="12309" y="44894"/>
                    <a:pt x="12701" y="43264"/>
                    <a:pt x="12943" y="41603"/>
                  </a:cubicBezTo>
                  <a:cubicBezTo>
                    <a:pt x="13124" y="40466"/>
                    <a:pt x="13325" y="39288"/>
                    <a:pt x="13084" y="38141"/>
                  </a:cubicBezTo>
                  <a:cubicBezTo>
                    <a:pt x="12923" y="37265"/>
                    <a:pt x="12520" y="36470"/>
                    <a:pt x="12118" y="35685"/>
                  </a:cubicBezTo>
                  <a:cubicBezTo>
                    <a:pt x="11775" y="35031"/>
                    <a:pt x="11443" y="34377"/>
                    <a:pt x="11061" y="33743"/>
                  </a:cubicBezTo>
                  <a:cubicBezTo>
                    <a:pt x="10628" y="32988"/>
                    <a:pt x="10064" y="32294"/>
                    <a:pt x="9763" y="31469"/>
                  </a:cubicBezTo>
                  <a:cubicBezTo>
                    <a:pt x="9692" y="31267"/>
                    <a:pt x="9652" y="31066"/>
                    <a:pt x="9622" y="30865"/>
                  </a:cubicBezTo>
                  <a:cubicBezTo>
                    <a:pt x="9581" y="30764"/>
                    <a:pt x="9642" y="30603"/>
                    <a:pt x="9551" y="30533"/>
                  </a:cubicBezTo>
                  <a:cubicBezTo>
                    <a:pt x="9551" y="30523"/>
                    <a:pt x="9551" y="30512"/>
                    <a:pt x="9541" y="30502"/>
                  </a:cubicBezTo>
                  <a:cubicBezTo>
                    <a:pt x="9551" y="30472"/>
                    <a:pt x="9551" y="30442"/>
                    <a:pt x="9551" y="30422"/>
                  </a:cubicBezTo>
                  <a:cubicBezTo>
                    <a:pt x="9551" y="30402"/>
                    <a:pt x="9551" y="30382"/>
                    <a:pt x="9541" y="30372"/>
                  </a:cubicBezTo>
                  <a:cubicBezTo>
                    <a:pt x="9551" y="30301"/>
                    <a:pt x="9561" y="30241"/>
                    <a:pt x="9571" y="30180"/>
                  </a:cubicBezTo>
                  <a:cubicBezTo>
                    <a:pt x="9893" y="28228"/>
                    <a:pt x="10276" y="26286"/>
                    <a:pt x="10648" y="24343"/>
                  </a:cubicBezTo>
                  <a:cubicBezTo>
                    <a:pt x="10789" y="23538"/>
                    <a:pt x="11061" y="22743"/>
                    <a:pt x="11141" y="21928"/>
                  </a:cubicBezTo>
                  <a:cubicBezTo>
                    <a:pt x="11373" y="22089"/>
                    <a:pt x="11574" y="22280"/>
                    <a:pt x="11775" y="22481"/>
                  </a:cubicBezTo>
                  <a:lnTo>
                    <a:pt x="11785" y="22491"/>
                  </a:lnTo>
                  <a:cubicBezTo>
                    <a:pt x="11775" y="22501"/>
                    <a:pt x="11775" y="22501"/>
                    <a:pt x="11765" y="22512"/>
                  </a:cubicBezTo>
                  <a:cubicBezTo>
                    <a:pt x="11745" y="22542"/>
                    <a:pt x="11765" y="22592"/>
                    <a:pt x="11775" y="22622"/>
                  </a:cubicBezTo>
                  <a:cubicBezTo>
                    <a:pt x="11785" y="22662"/>
                    <a:pt x="11806" y="22703"/>
                    <a:pt x="11816" y="22733"/>
                  </a:cubicBezTo>
                  <a:cubicBezTo>
                    <a:pt x="11846" y="22813"/>
                    <a:pt x="11876" y="22894"/>
                    <a:pt x="11896" y="22974"/>
                  </a:cubicBezTo>
                  <a:cubicBezTo>
                    <a:pt x="12027" y="23377"/>
                    <a:pt x="12138" y="23800"/>
                    <a:pt x="12198" y="24222"/>
                  </a:cubicBezTo>
                  <a:cubicBezTo>
                    <a:pt x="12309" y="24887"/>
                    <a:pt x="12289" y="25571"/>
                    <a:pt x="12269" y="26245"/>
                  </a:cubicBezTo>
                  <a:cubicBezTo>
                    <a:pt x="12238" y="27282"/>
                    <a:pt x="12198" y="28318"/>
                    <a:pt x="12369" y="29345"/>
                  </a:cubicBezTo>
                  <a:cubicBezTo>
                    <a:pt x="12490" y="30060"/>
                    <a:pt x="12731" y="30754"/>
                    <a:pt x="12933" y="31448"/>
                  </a:cubicBezTo>
                  <a:cubicBezTo>
                    <a:pt x="13013" y="31740"/>
                    <a:pt x="13094" y="32022"/>
                    <a:pt x="13144" y="32324"/>
                  </a:cubicBezTo>
                  <a:cubicBezTo>
                    <a:pt x="13204" y="32666"/>
                    <a:pt x="13265" y="33008"/>
                    <a:pt x="13295" y="33361"/>
                  </a:cubicBezTo>
                  <a:cubicBezTo>
                    <a:pt x="13345" y="33985"/>
                    <a:pt x="13365" y="34609"/>
                    <a:pt x="13376" y="35243"/>
                  </a:cubicBezTo>
                  <a:cubicBezTo>
                    <a:pt x="13376" y="35383"/>
                    <a:pt x="13376" y="35524"/>
                    <a:pt x="13376" y="35665"/>
                  </a:cubicBezTo>
                  <a:cubicBezTo>
                    <a:pt x="13386" y="35766"/>
                    <a:pt x="13376" y="35867"/>
                    <a:pt x="13406" y="35967"/>
                  </a:cubicBezTo>
                  <a:cubicBezTo>
                    <a:pt x="13424" y="36030"/>
                    <a:pt x="13474" y="36069"/>
                    <a:pt x="13535" y="36069"/>
                  </a:cubicBezTo>
                  <a:cubicBezTo>
                    <a:pt x="13542" y="36069"/>
                    <a:pt x="13550" y="36069"/>
                    <a:pt x="13557" y="36068"/>
                  </a:cubicBezTo>
                  <a:cubicBezTo>
                    <a:pt x="13597" y="36058"/>
                    <a:pt x="13627" y="36028"/>
                    <a:pt x="13657" y="35997"/>
                  </a:cubicBezTo>
                  <a:cubicBezTo>
                    <a:pt x="13718" y="35927"/>
                    <a:pt x="13768" y="35856"/>
                    <a:pt x="13808" y="35776"/>
                  </a:cubicBezTo>
                  <a:cubicBezTo>
                    <a:pt x="13909" y="35625"/>
                    <a:pt x="14000" y="35464"/>
                    <a:pt x="14080" y="35293"/>
                  </a:cubicBezTo>
                  <a:cubicBezTo>
                    <a:pt x="14362" y="34759"/>
                    <a:pt x="14593" y="34186"/>
                    <a:pt x="14825" y="33632"/>
                  </a:cubicBezTo>
                  <a:cubicBezTo>
                    <a:pt x="15026" y="33149"/>
                    <a:pt x="15207" y="32666"/>
                    <a:pt x="15388" y="32173"/>
                  </a:cubicBezTo>
                  <a:cubicBezTo>
                    <a:pt x="15670" y="31328"/>
                    <a:pt x="15932" y="30472"/>
                    <a:pt x="16043" y="29576"/>
                  </a:cubicBezTo>
                  <a:cubicBezTo>
                    <a:pt x="16153" y="28781"/>
                    <a:pt x="16194" y="27966"/>
                    <a:pt x="16083" y="27161"/>
                  </a:cubicBezTo>
                  <a:cubicBezTo>
                    <a:pt x="16022" y="26759"/>
                    <a:pt x="15952" y="26346"/>
                    <a:pt x="15831" y="25953"/>
                  </a:cubicBezTo>
                  <a:cubicBezTo>
                    <a:pt x="15630" y="25360"/>
                    <a:pt x="15338" y="24796"/>
                    <a:pt x="14966" y="24283"/>
                  </a:cubicBezTo>
                  <a:cubicBezTo>
                    <a:pt x="14462" y="23578"/>
                    <a:pt x="13788" y="22985"/>
                    <a:pt x="13013" y="22602"/>
                  </a:cubicBezTo>
                  <a:cubicBezTo>
                    <a:pt x="12631" y="22411"/>
                    <a:pt x="12208" y="22290"/>
                    <a:pt x="11795" y="22220"/>
                  </a:cubicBezTo>
                  <a:cubicBezTo>
                    <a:pt x="11789" y="22216"/>
                    <a:pt x="11783" y="22215"/>
                    <a:pt x="11778" y="22215"/>
                  </a:cubicBezTo>
                  <a:cubicBezTo>
                    <a:pt x="11769" y="22215"/>
                    <a:pt x="11762" y="22220"/>
                    <a:pt x="11755" y="22220"/>
                  </a:cubicBezTo>
                  <a:cubicBezTo>
                    <a:pt x="11574" y="22038"/>
                    <a:pt x="11383" y="21867"/>
                    <a:pt x="11161" y="21727"/>
                  </a:cubicBezTo>
                  <a:cubicBezTo>
                    <a:pt x="11182" y="21404"/>
                    <a:pt x="11172" y="21072"/>
                    <a:pt x="11111" y="20740"/>
                  </a:cubicBezTo>
                  <a:cubicBezTo>
                    <a:pt x="10930" y="19784"/>
                    <a:pt x="10638" y="18848"/>
                    <a:pt x="10457" y="17892"/>
                  </a:cubicBezTo>
                  <a:cubicBezTo>
                    <a:pt x="10185" y="16272"/>
                    <a:pt x="10004" y="14641"/>
                    <a:pt x="9793" y="13011"/>
                  </a:cubicBezTo>
                  <a:cubicBezTo>
                    <a:pt x="9823" y="12981"/>
                    <a:pt x="9843" y="12931"/>
                    <a:pt x="9803" y="12890"/>
                  </a:cubicBezTo>
                  <a:cubicBezTo>
                    <a:pt x="9793" y="12880"/>
                    <a:pt x="9793" y="12880"/>
                    <a:pt x="9783" y="12880"/>
                  </a:cubicBezTo>
                  <a:cubicBezTo>
                    <a:pt x="9712" y="12347"/>
                    <a:pt x="9642" y="11823"/>
                    <a:pt x="9561" y="11300"/>
                  </a:cubicBezTo>
                  <a:cubicBezTo>
                    <a:pt x="9481" y="10767"/>
                    <a:pt x="9430" y="10233"/>
                    <a:pt x="9390" y="9700"/>
                  </a:cubicBezTo>
                  <a:lnTo>
                    <a:pt x="9390" y="9700"/>
                  </a:lnTo>
                  <a:cubicBezTo>
                    <a:pt x="9541" y="9801"/>
                    <a:pt x="9692" y="9911"/>
                    <a:pt x="9833" y="10042"/>
                  </a:cubicBezTo>
                  <a:cubicBezTo>
                    <a:pt x="10014" y="10213"/>
                    <a:pt x="10195" y="10384"/>
                    <a:pt x="10366" y="10565"/>
                  </a:cubicBezTo>
                  <a:cubicBezTo>
                    <a:pt x="10366" y="10596"/>
                    <a:pt x="10387" y="10616"/>
                    <a:pt x="10407" y="10626"/>
                  </a:cubicBezTo>
                  <a:lnTo>
                    <a:pt x="10417" y="10626"/>
                  </a:lnTo>
                  <a:cubicBezTo>
                    <a:pt x="10457" y="10676"/>
                    <a:pt x="10497" y="10716"/>
                    <a:pt x="10537" y="10767"/>
                  </a:cubicBezTo>
                  <a:cubicBezTo>
                    <a:pt x="10568" y="10797"/>
                    <a:pt x="10588" y="10827"/>
                    <a:pt x="10618" y="10857"/>
                  </a:cubicBezTo>
                  <a:cubicBezTo>
                    <a:pt x="10598" y="10867"/>
                    <a:pt x="10588" y="10887"/>
                    <a:pt x="10588" y="10908"/>
                  </a:cubicBezTo>
                  <a:cubicBezTo>
                    <a:pt x="10588" y="10958"/>
                    <a:pt x="10588" y="10988"/>
                    <a:pt x="10598" y="11038"/>
                  </a:cubicBezTo>
                  <a:cubicBezTo>
                    <a:pt x="10699" y="12468"/>
                    <a:pt x="10829" y="13917"/>
                    <a:pt x="11192" y="15306"/>
                  </a:cubicBezTo>
                  <a:cubicBezTo>
                    <a:pt x="11695" y="17027"/>
                    <a:pt x="12450" y="18687"/>
                    <a:pt x="12651" y="20489"/>
                  </a:cubicBezTo>
                  <a:cubicBezTo>
                    <a:pt x="12682" y="20630"/>
                    <a:pt x="12695" y="21346"/>
                    <a:pt x="12844" y="21346"/>
                  </a:cubicBezTo>
                  <a:cubicBezTo>
                    <a:pt x="12886" y="21346"/>
                    <a:pt x="12938" y="21291"/>
                    <a:pt x="13003" y="21153"/>
                  </a:cubicBezTo>
                  <a:cubicBezTo>
                    <a:pt x="13215" y="20630"/>
                    <a:pt x="13406" y="20086"/>
                    <a:pt x="13567" y="19553"/>
                  </a:cubicBezTo>
                  <a:cubicBezTo>
                    <a:pt x="13969" y="18224"/>
                    <a:pt x="14402" y="16845"/>
                    <a:pt x="14291" y="15447"/>
                  </a:cubicBezTo>
                  <a:cubicBezTo>
                    <a:pt x="14150" y="13967"/>
                    <a:pt x="13486" y="12518"/>
                    <a:pt x="12269" y="11632"/>
                  </a:cubicBezTo>
                  <a:cubicBezTo>
                    <a:pt x="11957" y="11381"/>
                    <a:pt x="11604" y="11189"/>
                    <a:pt x="11262" y="10978"/>
                  </a:cubicBezTo>
                  <a:cubicBezTo>
                    <a:pt x="11051" y="10847"/>
                    <a:pt x="10839" y="10696"/>
                    <a:pt x="10618" y="10576"/>
                  </a:cubicBezTo>
                  <a:cubicBezTo>
                    <a:pt x="10246" y="10163"/>
                    <a:pt x="9843" y="9791"/>
                    <a:pt x="9380" y="9479"/>
                  </a:cubicBezTo>
                  <a:cubicBezTo>
                    <a:pt x="9199" y="6328"/>
                    <a:pt x="9622" y="3128"/>
                    <a:pt x="8806" y="48"/>
                  </a:cubicBezTo>
                  <a:cubicBezTo>
                    <a:pt x="8795" y="15"/>
                    <a:pt x="8769" y="1"/>
                    <a:pt x="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5783925" y="31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5624175" y="2881700"/>
              <a:ext cx="16375" cy="120475"/>
            </a:xfrm>
            <a:custGeom>
              <a:avLst/>
              <a:gdLst/>
              <a:ahLst/>
              <a:cxnLst/>
              <a:rect l="l" t="t" r="r" b="b"/>
              <a:pathLst>
                <a:path w="655" h="4819" extrusionOk="0">
                  <a:moveTo>
                    <a:pt x="530" y="0"/>
                  </a:moveTo>
                  <a:cubicBezTo>
                    <a:pt x="386" y="0"/>
                    <a:pt x="280" y="873"/>
                    <a:pt x="232" y="1010"/>
                  </a:cubicBezTo>
                  <a:cubicBezTo>
                    <a:pt x="20" y="2247"/>
                    <a:pt x="0" y="3526"/>
                    <a:pt x="201" y="4763"/>
                  </a:cubicBezTo>
                  <a:cubicBezTo>
                    <a:pt x="206" y="4802"/>
                    <a:pt x="234" y="4819"/>
                    <a:pt x="263" y="4819"/>
                  </a:cubicBezTo>
                  <a:cubicBezTo>
                    <a:pt x="301" y="4819"/>
                    <a:pt x="340" y="4789"/>
                    <a:pt x="322" y="4743"/>
                  </a:cubicBezTo>
                  <a:cubicBezTo>
                    <a:pt x="232" y="3828"/>
                    <a:pt x="181" y="2922"/>
                    <a:pt x="282" y="2006"/>
                  </a:cubicBezTo>
                  <a:cubicBezTo>
                    <a:pt x="322" y="1452"/>
                    <a:pt x="423" y="909"/>
                    <a:pt x="534" y="365"/>
                  </a:cubicBezTo>
                  <a:cubicBezTo>
                    <a:pt x="534" y="265"/>
                    <a:pt x="654" y="43"/>
                    <a:pt x="544" y="3"/>
                  </a:cubicBezTo>
                  <a:cubicBezTo>
                    <a:pt x="539" y="1"/>
                    <a:pt x="534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5638900" y="2844450"/>
              <a:ext cx="19750" cy="22000"/>
            </a:xfrm>
            <a:custGeom>
              <a:avLst/>
              <a:gdLst/>
              <a:ahLst/>
              <a:cxnLst/>
              <a:rect l="l" t="t" r="r" b="b"/>
              <a:pathLst>
                <a:path w="790" h="880" extrusionOk="0">
                  <a:moveTo>
                    <a:pt x="599" y="1"/>
                  </a:moveTo>
                  <a:cubicBezTo>
                    <a:pt x="479" y="1"/>
                    <a:pt x="350" y="335"/>
                    <a:pt x="287" y="416"/>
                  </a:cubicBezTo>
                  <a:cubicBezTo>
                    <a:pt x="241" y="508"/>
                    <a:pt x="1" y="879"/>
                    <a:pt x="177" y="879"/>
                  </a:cubicBezTo>
                  <a:cubicBezTo>
                    <a:pt x="193" y="879"/>
                    <a:pt x="213" y="876"/>
                    <a:pt x="236" y="869"/>
                  </a:cubicBezTo>
                  <a:cubicBezTo>
                    <a:pt x="297" y="799"/>
                    <a:pt x="327" y="688"/>
                    <a:pt x="377" y="608"/>
                  </a:cubicBezTo>
                  <a:cubicBezTo>
                    <a:pt x="408" y="477"/>
                    <a:pt x="790" y="74"/>
                    <a:pt x="639" y="14"/>
                  </a:cubicBezTo>
                  <a:cubicBezTo>
                    <a:pt x="626" y="5"/>
                    <a:pt x="613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5838000" y="2424875"/>
              <a:ext cx="11625" cy="63000"/>
            </a:xfrm>
            <a:custGeom>
              <a:avLst/>
              <a:gdLst/>
              <a:ahLst/>
              <a:cxnLst/>
              <a:rect l="l" t="t" r="r" b="b"/>
              <a:pathLst>
                <a:path w="465" h="2520" extrusionOk="0">
                  <a:moveTo>
                    <a:pt x="100" y="1"/>
                  </a:moveTo>
                  <a:cubicBezTo>
                    <a:pt x="50" y="1"/>
                    <a:pt x="0" y="38"/>
                    <a:pt x="12" y="100"/>
                  </a:cubicBezTo>
                  <a:cubicBezTo>
                    <a:pt x="82" y="402"/>
                    <a:pt x="143" y="694"/>
                    <a:pt x="193" y="996"/>
                  </a:cubicBezTo>
                  <a:cubicBezTo>
                    <a:pt x="253" y="1429"/>
                    <a:pt x="273" y="1862"/>
                    <a:pt x="304" y="2294"/>
                  </a:cubicBezTo>
                  <a:cubicBezTo>
                    <a:pt x="312" y="2355"/>
                    <a:pt x="306" y="2520"/>
                    <a:pt x="381" y="2520"/>
                  </a:cubicBezTo>
                  <a:cubicBezTo>
                    <a:pt x="393" y="2520"/>
                    <a:pt x="408" y="2516"/>
                    <a:pt x="424" y="2506"/>
                  </a:cubicBezTo>
                  <a:cubicBezTo>
                    <a:pt x="465" y="2466"/>
                    <a:pt x="445" y="2395"/>
                    <a:pt x="455" y="2335"/>
                  </a:cubicBezTo>
                  <a:cubicBezTo>
                    <a:pt x="445" y="2164"/>
                    <a:pt x="445" y="1993"/>
                    <a:pt x="434" y="1821"/>
                  </a:cubicBezTo>
                  <a:cubicBezTo>
                    <a:pt x="414" y="1238"/>
                    <a:pt x="324" y="644"/>
                    <a:pt x="183" y="70"/>
                  </a:cubicBezTo>
                  <a:cubicBezTo>
                    <a:pt x="174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5877900" y="2737125"/>
              <a:ext cx="10975" cy="64675"/>
            </a:xfrm>
            <a:custGeom>
              <a:avLst/>
              <a:gdLst/>
              <a:ahLst/>
              <a:cxnLst/>
              <a:rect l="l" t="t" r="r" b="b"/>
              <a:pathLst>
                <a:path w="439" h="2587" extrusionOk="0">
                  <a:moveTo>
                    <a:pt x="97" y="1"/>
                  </a:moveTo>
                  <a:cubicBezTo>
                    <a:pt x="47" y="1"/>
                    <a:pt x="1" y="48"/>
                    <a:pt x="16" y="100"/>
                  </a:cubicBezTo>
                  <a:cubicBezTo>
                    <a:pt x="96" y="402"/>
                    <a:pt x="157" y="704"/>
                    <a:pt x="207" y="1006"/>
                  </a:cubicBezTo>
                  <a:cubicBezTo>
                    <a:pt x="288" y="1509"/>
                    <a:pt x="268" y="2002"/>
                    <a:pt x="278" y="2505"/>
                  </a:cubicBezTo>
                  <a:cubicBezTo>
                    <a:pt x="270" y="2548"/>
                    <a:pt x="304" y="2586"/>
                    <a:pt x="342" y="2586"/>
                  </a:cubicBezTo>
                  <a:cubicBezTo>
                    <a:pt x="358" y="2586"/>
                    <a:pt x="374" y="2580"/>
                    <a:pt x="388" y="2566"/>
                  </a:cubicBezTo>
                  <a:cubicBezTo>
                    <a:pt x="439" y="2495"/>
                    <a:pt x="419" y="2385"/>
                    <a:pt x="429" y="2294"/>
                  </a:cubicBezTo>
                  <a:cubicBezTo>
                    <a:pt x="439" y="2032"/>
                    <a:pt x="439" y="1771"/>
                    <a:pt x="419" y="1509"/>
                  </a:cubicBezTo>
                  <a:cubicBezTo>
                    <a:pt x="398" y="1187"/>
                    <a:pt x="358" y="865"/>
                    <a:pt x="288" y="543"/>
                  </a:cubicBezTo>
                  <a:cubicBezTo>
                    <a:pt x="237" y="372"/>
                    <a:pt x="247" y="170"/>
                    <a:pt x="147" y="19"/>
                  </a:cubicBezTo>
                  <a:cubicBezTo>
                    <a:pt x="131" y="7"/>
                    <a:pt x="114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5657875" y="2506500"/>
              <a:ext cx="27200" cy="45850"/>
            </a:xfrm>
            <a:custGeom>
              <a:avLst/>
              <a:gdLst/>
              <a:ahLst/>
              <a:cxnLst/>
              <a:rect l="l" t="t" r="r" b="b"/>
              <a:pathLst>
                <a:path w="1088" h="1834" extrusionOk="0">
                  <a:moveTo>
                    <a:pt x="982" y="1"/>
                  </a:moveTo>
                  <a:cubicBezTo>
                    <a:pt x="866" y="1"/>
                    <a:pt x="720" y="446"/>
                    <a:pt x="665" y="519"/>
                  </a:cubicBezTo>
                  <a:cubicBezTo>
                    <a:pt x="524" y="791"/>
                    <a:pt x="393" y="1052"/>
                    <a:pt x="242" y="1314"/>
                  </a:cubicBezTo>
                  <a:cubicBezTo>
                    <a:pt x="172" y="1455"/>
                    <a:pt x="91" y="1586"/>
                    <a:pt x="21" y="1717"/>
                  </a:cubicBezTo>
                  <a:cubicBezTo>
                    <a:pt x="1" y="1757"/>
                    <a:pt x="21" y="1807"/>
                    <a:pt x="51" y="1827"/>
                  </a:cubicBezTo>
                  <a:cubicBezTo>
                    <a:pt x="64" y="1832"/>
                    <a:pt x="76" y="1834"/>
                    <a:pt x="86" y="1834"/>
                  </a:cubicBezTo>
                  <a:cubicBezTo>
                    <a:pt x="169" y="1834"/>
                    <a:pt x="199" y="1710"/>
                    <a:pt x="252" y="1656"/>
                  </a:cubicBezTo>
                  <a:cubicBezTo>
                    <a:pt x="484" y="1264"/>
                    <a:pt x="685" y="851"/>
                    <a:pt x="886" y="438"/>
                  </a:cubicBezTo>
                  <a:cubicBezTo>
                    <a:pt x="917" y="338"/>
                    <a:pt x="1088" y="106"/>
                    <a:pt x="1017" y="16"/>
                  </a:cubicBezTo>
                  <a:cubicBezTo>
                    <a:pt x="1006" y="5"/>
                    <a:pt x="994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5604925" y="2565750"/>
              <a:ext cx="44675" cy="46225"/>
            </a:xfrm>
            <a:custGeom>
              <a:avLst/>
              <a:gdLst/>
              <a:ahLst/>
              <a:cxnLst/>
              <a:rect l="l" t="t" r="r" b="b"/>
              <a:pathLst>
                <a:path w="1787" h="1849" extrusionOk="0">
                  <a:moveTo>
                    <a:pt x="1706" y="1"/>
                  </a:moveTo>
                  <a:cubicBezTo>
                    <a:pt x="1676" y="11"/>
                    <a:pt x="1656" y="51"/>
                    <a:pt x="1626" y="71"/>
                  </a:cubicBezTo>
                  <a:cubicBezTo>
                    <a:pt x="1555" y="152"/>
                    <a:pt x="1495" y="232"/>
                    <a:pt x="1424" y="313"/>
                  </a:cubicBezTo>
                  <a:cubicBezTo>
                    <a:pt x="1122" y="675"/>
                    <a:pt x="790" y="1017"/>
                    <a:pt x="448" y="1349"/>
                  </a:cubicBezTo>
                  <a:cubicBezTo>
                    <a:pt x="317" y="1470"/>
                    <a:pt x="197" y="1591"/>
                    <a:pt x="66" y="1702"/>
                  </a:cubicBezTo>
                  <a:cubicBezTo>
                    <a:pt x="0" y="1759"/>
                    <a:pt x="54" y="1849"/>
                    <a:pt x="125" y="1849"/>
                  </a:cubicBezTo>
                  <a:cubicBezTo>
                    <a:pt x="142" y="1849"/>
                    <a:pt x="159" y="1844"/>
                    <a:pt x="176" y="1832"/>
                  </a:cubicBezTo>
                  <a:cubicBezTo>
                    <a:pt x="670" y="1400"/>
                    <a:pt x="1133" y="917"/>
                    <a:pt x="1545" y="403"/>
                  </a:cubicBezTo>
                  <a:cubicBezTo>
                    <a:pt x="1616" y="333"/>
                    <a:pt x="1676" y="232"/>
                    <a:pt x="1736" y="142"/>
                  </a:cubicBezTo>
                  <a:cubicBezTo>
                    <a:pt x="1756" y="111"/>
                    <a:pt x="1787" y="81"/>
                    <a:pt x="1767" y="41"/>
                  </a:cubicBezTo>
                  <a:cubicBezTo>
                    <a:pt x="1767" y="11"/>
                    <a:pt x="1736" y="1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5799275" y="3073175"/>
              <a:ext cx="7575" cy="25800"/>
            </a:xfrm>
            <a:custGeom>
              <a:avLst/>
              <a:gdLst/>
              <a:ahLst/>
              <a:cxnLst/>
              <a:rect l="l" t="t" r="r" b="b"/>
              <a:pathLst>
                <a:path w="303" h="1032" extrusionOk="0">
                  <a:moveTo>
                    <a:pt x="98" y="0"/>
                  </a:moveTo>
                  <a:cubicBezTo>
                    <a:pt x="92" y="0"/>
                    <a:pt x="87" y="1"/>
                    <a:pt x="81" y="3"/>
                  </a:cubicBezTo>
                  <a:cubicBezTo>
                    <a:pt x="1" y="23"/>
                    <a:pt x="31" y="104"/>
                    <a:pt x="31" y="164"/>
                  </a:cubicBezTo>
                  <a:cubicBezTo>
                    <a:pt x="41" y="305"/>
                    <a:pt x="71" y="446"/>
                    <a:pt x="101" y="587"/>
                  </a:cubicBezTo>
                  <a:lnTo>
                    <a:pt x="91" y="587"/>
                  </a:lnTo>
                  <a:cubicBezTo>
                    <a:pt x="112" y="697"/>
                    <a:pt x="132" y="798"/>
                    <a:pt x="152" y="909"/>
                  </a:cubicBezTo>
                  <a:cubicBezTo>
                    <a:pt x="172" y="949"/>
                    <a:pt x="172" y="989"/>
                    <a:pt x="212" y="1019"/>
                  </a:cubicBezTo>
                  <a:cubicBezTo>
                    <a:pt x="221" y="1028"/>
                    <a:pt x="231" y="1032"/>
                    <a:pt x="241" y="1032"/>
                  </a:cubicBezTo>
                  <a:cubicBezTo>
                    <a:pt x="268" y="1032"/>
                    <a:pt x="296" y="1008"/>
                    <a:pt x="303" y="979"/>
                  </a:cubicBezTo>
                  <a:cubicBezTo>
                    <a:pt x="303" y="959"/>
                    <a:pt x="303" y="939"/>
                    <a:pt x="303" y="919"/>
                  </a:cubicBezTo>
                  <a:cubicBezTo>
                    <a:pt x="262" y="627"/>
                    <a:pt x="232" y="335"/>
                    <a:pt x="162" y="53"/>
                  </a:cubicBezTo>
                  <a:cubicBezTo>
                    <a:pt x="162" y="20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5780350" y="2986900"/>
              <a:ext cx="20075" cy="70550"/>
            </a:xfrm>
            <a:custGeom>
              <a:avLst/>
              <a:gdLst/>
              <a:ahLst/>
              <a:cxnLst/>
              <a:rect l="l" t="t" r="r" b="b"/>
              <a:pathLst>
                <a:path w="803" h="2822" extrusionOk="0">
                  <a:moveTo>
                    <a:pt x="109" y="0"/>
                  </a:moveTo>
                  <a:cubicBezTo>
                    <a:pt x="56" y="0"/>
                    <a:pt x="0" y="45"/>
                    <a:pt x="13" y="103"/>
                  </a:cubicBezTo>
                  <a:cubicBezTo>
                    <a:pt x="84" y="344"/>
                    <a:pt x="154" y="576"/>
                    <a:pt x="214" y="817"/>
                  </a:cubicBezTo>
                  <a:cubicBezTo>
                    <a:pt x="375" y="1441"/>
                    <a:pt x="486" y="2085"/>
                    <a:pt x="647" y="2719"/>
                  </a:cubicBezTo>
                  <a:cubicBezTo>
                    <a:pt x="642" y="2786"/>
                    <a:pt x="686" y="2821"/>
                    <a:pt x="727" y="2821"/>
                  </a:cubicBezTo>
                  <a:cubicBezTo>
                    <a:pt x="767" y="2821"/>
                    <a:pt x="803" y="2788"/>
                    <a:pt x="788" y="2719"/>
                  </a:cubicBezTo>
                  <a:cubicBezTo>
                    <a:pt x="607" y="1834"/>
                    <a:pt x="466" y="918"/>
                    <a:pt x="184" y="52"/>
                  </a:cubicBezTo>
                  <a:cubicBezTo>
                    <a:pt x="169" y="15"/>
                    <a:pt x="14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5658125" y="2717900"/>
              <a:ext cx="20150" cy="33150"/>
            </a:xfrm>
            <a:custGeom>
              <a:avLst/>
              <a:gdLst/>
              <a:ahLst/>
              <a:cxnLst/>
              <a:rect l="l" t="t" r="r" b="b"/>
              <a:pathLst>
                <a:path w="806" h="1326" extrusionOk="0">
                  <a:moveTo>
                    <a:pt x="714" y="0"/>
                  </a:moveTo>
                  <a:cubicBezTo>
                    <a:pt x="659" y="0"/>
                    <a:pt x="632" y="69"/>
                    <a:pt x="605" y="114"/>
                  </a:cubicBezTo>
                  <a:cubicBezTo>
                    <a:pt x="575" y="175"/>
                    <a:pt x="544" y="245"/>
                    <a:pt x="514" y="305"/>
                  </a:cubicBezTo>
                  <a:cubicBezTo>
                    <a:pt x="413" y="517"/>
                    <a:pt x="303" y="728"/>
                    <a:pt x="182" y="929"/>
                  </a:cubicBezTo>
                  <a:cubicBezTo>
                    <a:pt x="142" y="1010"/>
                    <a:pt x="1" y="1211"/>
                    <a:pt x="31" y="1292"/>
                  </a:cubicBezTo>
                  <a:cubicBezTo>
                    <a:pt x="39" y="1314"/>
                    <a:pt x="57" y="1326"/>
                    <a:pt x="79" y="1326"/>
                  </a:cubicBezTo>
                  <a:cubicBezTo>
                    <a:pt x="86" y="1326"/>
                    <a:pt x="94" y="1324"/>
                    <a:pt x="101" y="1322"/>
                  </a:cubicBezTo>
                  <a:cubicBezTo>
                    <a:pt x="142" y="1292"/>
                    <a:pt x="172" y="1251"/>
                    <a:pt x="192" y="1211"/>
                  </a:cubicBezTo>
                  <a:cubicBezTo>
                    <a:pt x="293" y="1070"/>
                    <a:pt x="373" y="919"/>
                    <a:pt x="464" y="778"/>
                  </a:cubicBezTo>
                  <a:cubicBezTo>
                    <a:pt x="544" y="627"/>
                    <a:pt x="635" y="446"/>
                    <a:pt x="715" y="285"/>
                  </a:cubicBezTo>
                  <a:cubicBezTo>
                    <a:pt x="746" y="225"/>
                    <a:pt x="766" y="164"/>
                    <a:pt x="786" y="104"/>
                  </a:cubicBezTo>
                  <a:cubicBezTo>
                    <a:pt x="806" y="64"/>
                    <a:pt x="776" y="24"/>
                    <a:pt x="736" y="3"/>
                  </a:cubicBezTo>
                  <a:cubicBezTo>
                    <a:pt x="728" y="1"/>
                    <a:pt x="721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681400" y="2605000"/>
              <a:ext cx="41175" cy="99575"/>
            </a:xfrm>
            <a:custGeom>
              <a:avLst/>
              <a:gdLst/>
              <a:ahLst/>
              <a:cxnLst/>
              <a:rect l="l" t="t" r="r" b="b"/>
              <a:pathLst>
                <a:path w="1647" h="3983" extrusionOk="0">
                  <a:moveTo>
                    <a:pt x="1565" y="0"/>
                  </a:moveTo>
                  <a:cubicBezTo>
                    <a:pt x="1455" y="0"/>
                    <a:pt x="1454" y="154"/>
                    <a:pt x="1425" y="222"/>
                  </a:cubicBezTo>
                  <a:cubicBezTo>
                    <a:pt x="1375" y="393"/>
                    <a:pt x="1314" y="564"/>
                    <a:pt x="1264" y="735"/>
                  </a:cubicBezTo>
                  <a:cubicBezTo>
                    <a:pt x="1063" y="1279"/>
                    <a:pt x="891" y="1832"/>
                    <a:pt x="670" y="2366"/>
                  </a:cubicBezTo>
                  <a:cubicBezTo>
                    <a:pt x="469" y="2869"/>
                    <a:pt x="237" y="3372"/>
                    <a:pt x="26" y="3865"/>
                  </a:cubicBezTo>
                  <a:cubicBezTo>
                    <a:pt x="0" y="3917"/>
                    <a:pt x="18" y="3983"/>
                    <a:pt x="68" y="3983"/>
                  </a:cubicBezTo>
                  <a:cubicBezTo>
                    <a:pt x="76" y="3983"/>
                    <a:pt x="86" y="3981"/>
                    <a:pt x="96" y="3976"/>
                  </a:cubicBezTo>
                  <a:cubicBezTo>
                    <a:pt x="147" y="3946"/>
                    <a:pt x="167" y="3885"/>
                    <a:pt x="197" y="3845"/>
                  </a:cubicBezTo>
                  <a:cubicBezTo>
                    <a:pt x="278" y="3684"/>
                    <a:pt x="348" y="3523"/>
                    <a:pt x="418" y="3362"/>
                  </a:cubicBezTo>
                  <a:cubicBezTo>
                    <a:pt x="650" y="2829"/>
                    <a:pt x="902" y="2295"/>
                    <a:pt x="1093" y="1742"/>
                  </a:cubicBezTo>
                  <a:cubicBezTo>
                    <a:pt x="1183" y="1470"/>
                    <a:pt x="1274" y="1198"/>
                    <a:pt x="1375" y="927"/>
                  </a:cubicBezTo>
                  <a:cubicBezTo>
                    <a:pt x="1445" y="715"/>
                    <a:pt x="1515" y="514"/>
                    <a:pt x="1576" y="313"/>
                  </a:cubicBezTo>
                  <a:cubicBezTo>
                    <a:pt x="1596" y="242"/>
                    <a:pt x="1616" y="172"/>
                    <a:pt x="1636" y="101"/>
                  </a:cubicBezTo>
                  <a:cubicBezTo>
                    <a:pt x="1646" y="61"/>
                    <a:pt x="1616" y="11"/>
                    <a:pt x="1576" y="1"/>
                  </a:cubicBezTo>
                  <a:cubicBezTo>
                    <a:pt x="1572" y="0"/>
                    <a:pt x="1569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22"/>
          <p:cNvSpPr/>
          <p:nvPr/>
        </p:nvSpPr>
        <p:spPr>
          <a:xfrm rot="-8498173">
            <a:off x="8396135" y="479222"/>
            <a:ext cx="800394" cy="1372599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3"/>
          <p:cNvPicPr preferRelativeResize="0"/>
          <p:nvPr/>
        </p:nvPicPr>
        <p:blipFill rotWithShape="1">
          <a:blip r:embed="rId3">
            <a:alphaModFix/>
          </a:blip>
          <a:srcRect t="53944"/>
          <a:stretch/>
        </p:blipFill>
        <p:spPr>
          <a:xfrm rot="5400000">
            <a:off x="7630712" y="-198462"/>
            <a:ext cx="3402551" cy="20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36250" y="-414300"/>
            <a:ext cx="2389100" cy="18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57450" y="3938874"/>
            <a:ext cx="1631500" cy="17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625" y="3987675"/>
            <a:ext cx="3277250" cy="250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"/>
          </p:nvPr>
        </p:nvSpPr>
        <p:spPr>
          <a:xfrm>
            <a:off x="4709795" y="1743825"/>
            <a:ext cx="3669000" cy="21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2"/>
          </p:nvPr>
        </p:nvSpPr>
        <p:spPr>
          <a:xfrm>
            <a:off x="765125" y="1743825"/>
            <a:ext cx="3669000" cy="21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3"/>
          <p:cNvSpPr/>
          <p:nvPr/>
        </p:nvSpPr>
        <p:spPr>
          <a:xfrm rot="5400000">
            <a:off x="168863" y="-5885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3"/>
          <p:cNvSpPr/>
          <p:nvPr/>
        </p:nvSpPr>
        <p:spPr>
          <a:xfrm rot="4115483">
            <a:off x="133536" y="3986913"/>
            <a:ext cx="1224313" cy="1234183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4"/>
          <p:cNvPicPr preferRelativeResize="0"/>
          <p:nvPr/>
        </p:nvPicPr>
        <p:blipFill rotWithShape="1">
          <a:blip r:embed="rId3">
            <a:alphaModFix/>
          </a:blip>
          <a:srcRect t="53944"/>
          <a:stretch/>
        </p:blipFill>
        <p:spPr>
          <a:xfrm rot="5400000" flipH="1">
            <a:off x="7630712" y="3965762"/>
            <a:ext cx="3402551" cy="20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-736250" y="4228875"/>
            <a:ext cx="2389100" cy="18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-665050" y="107951"/>
            <a:ext cx="1631500" cy="17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28700" y="-1133475"/>
            <a:ext cx="2712950" cy="2077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4"/>
          <p:cNvSpPr txBox="1">
            <a:spLocks noGrp="1"/>
          </p:cNvSpPr>
          <p:nvPr>
            <p:ph type="subTitle" idx="1"/>
          </p:nvPr>
        </p:nvSpPr>
        <p:spPr>
          <a:xfrm>
            <a:off x="4709799" y="1360953"/>
            <a:ext cx="3669000" cy="324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2200" b="1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22" name="Google Shape;422;p24"/>
          <p:cNvSpPr txBox="1">
            <a:spLocks noGrp="1"/>
          </p:cNvSpPr>
          <p:nvPr>
            <p:ph type="subTitle" idx="2"/>
          </p:nvPr>
        </p:nvSpPr>
        <p:spPr>
          <a:xfrm>
            <a:off x="765125" y="1360953"/>
            <a:ext cx="3669000" cy="324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 b="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8090700" y="-993550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169525" y="4165450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789050" y="4155675"/>
            <a:ext cx="2821900" cy="21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866275" y="-1329225"/>
            <a:ext cx="2821900" cy="21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1"/>
          </p:nvPr>
        </p:nvSpPr>
        <p:spPr>
          <a:xfrm>
            <a:off x="713225" y="2828999"/>
            <a:ext cx="2399700" cy="13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subTitle" idx="2"/>
          </p:nvPr>
        </p:nvSpPr>
        <p:spPr>
          <a:xfrm>
            <a:off x="3372150" y="2828998"/>
            <a:ext cx="2399700" cy="13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3"/>
          </p:nvPr>
        </p:nvSpPr>
        <p:spPr>
          <a:xfrm>
            <a:off x="6031075" y="2828998"/>
            <a:ext cx="2399700" cy="13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4"/>
          </p:nvPr>
        </p:nvSpPr>
        <p:spPr>
          <a:xfrm>
            <a:off x="713225" y="2419138"/>
            <a:ext cx="2399700" cy="47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5"/>
          </p:nvPr>
        </p:nvSpPr>
        <p:spPr>
          <a:xfrm>
            <a:off x="3372154" y="2419138"/>
            <a:ext cx="2399700" cy="47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6"/>
          </p:nvPr>
        </p:nvSpPr>
        <p:spPr>
          <a:xfrm>
            <a:off x="6031075" y="2419138"/>
            <a:ext cx="2399700" cy="47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36" name="Google Shape;436;p25"/>
          <p:cNvGrpSpPr/>
          <p:nvPr/>
        </p:nvGrpSpPr>
        <p:grpSpPr>
          <a:xfrm rot="205">
            <a:off x="8424007" y="-465968"/>
            <a:ext cx="678407" cy="2010954"/>
            <a:chOff x="5522775" y="2061100"/>
            <a:chExt cx="404850" cy="1199925"/>
          </a:xfrm>
        </p:grpSpPr>
        <p:sp>
          <p:nvSpPr>
            <p:cNvPr id="437" name="Google Shape;437;p25"/>
            <p:cNvSpPr/>
            <p:nvPr/>
          </p:nvSpPr>
          <p:spPr>
            <a:xfrm>
              <a:off x="5522775" y="2061100"/>
              <a:ext cx="404850" cy="1199925"/>
            </a:xfrm>
            <a:custGeom>
              <a:avLst/>
              <a:gdLst/>
              <a:ahLst/>
              <a:cxnLst/>
              <a:rect l="l" t="t" r="r" b="b"/>
              <a:pathLst>
                <a:path w="16194" h="47997" extrusionOk="0">
                  <a:moveTo>
                    <a:pt x="10930" y="10958"/>
                  </a:moveTo>
                  <a:lnTo>
                    <a:pt x="10930" y="10958"/>
                  </a:lnTo>
                  <a:cubicBezTo>
                    <a:pt x="10990" y="10998"/>
                    <a:pt x="11051" y="11038"/>
                    <a:pt x="11111" y="11079"/>
                  </a:cubicBezTo>
                  <a:cubicBezTo>
                    <a:pt x="11594" y="11391"/>
                    <a:pt x="12097" y="11662"/>
                    <a:pt x="12510" y="12055"/>
                  </a:cubicBezTo>
                  <a:cubicBezTo>
                    <a:pt x="13627" y="13051"/>
                    <a:pt x="14150" y="14581"/>
                    <a:pt x="14140" y="16050"/>
                  </a:cubicBezTo>
                  <a:cubicBezTo>
                    <a:pt x="14060" y="17761"/>
                    <a:pt x="13476" y="19412"/>
                    <a:pt x="12892" y="21012"/>
                  </a:cubicBezTo>
                  <a:cubicBezTo>
                    <a:pt x="12762" y="18858"/>
                    <a:pt x="11785" y="16906"/>
                    <a:pt x="11262" y="14853"/>
                  </a:cubicBezTo>
                  <a:cubicBezTo>
                    <a:pt x="11051" y="13997"/>
                    <a:pt x="10990" y="13132"/>
                    <a:pt x="10880" y="12266"/>
                  </a:cubicBezTo>
                  <a:cubicBezTo>
                    <a:pt x="10829" y="11864"/>
                    <a:pt x="10799" y="11451"/>
                    <a:pt x="10779" y="11049"/>
                  </a:cubicBezTo>
                  <a:lnTo>
                    <a:pt x="10779" y="11049"/>
                  </a:lnTo>
                  <a:cubicBezTo>
                    <a:pt x="11383" y="11813"/>
                    <a:pt x="11836" y="12689"/>
                    <a:pt x="12208" y="13595"/>
                  </a:cubicBezTo>
                  <a:cubicBezTo>
                    <a:pt x="12238" y="13655"/>
                    <a:pt x="12248" y="13746"/>
                    <a:pt x="12309" y="13786"/>
                  </a:cubicBezTo>
                  <a:cubicBezTo>
                    <a:pt x="12326" y="13793"/>
                    <a:pt x="12341" y="13796"/>
                    <a:pt x="12353" y="13796"/>
                  </a:cubicBezTo>
                  <a:cubicBezTo>
                    <a:pt x="12436" y="13796"/>
                    <a:pt x="12424" y="13666"/>
                    <a:pt x="12389" y="13605"/>
                  </a:cubicBezTo>
                  <a:cubicBezTo>
                    <a:pt x="12027" y="12669"/>
                    <a:pt x="11554" y="11753"/>
                    <a:pt x="10930" y="10958"/>
                  </a:cubicBezTo>
                  <a:close/>
                  <a:moveTo>
                    <a:pt x="7478" y="15497"/>
                  </a:moveTo>
                  <a:cubicBezTo>
                    <a:pt x="7116" y="16091"/>
                    <a:pt x="6804" y="16715"/>
                    <a:pt x="6552" y="17359"/>
                  </a:cubicBezTo>
                  <a:cubicBezTo>
                    <a:pt x="6496" y="17481"/>
                    <a:pt x="6525" y="17539"/>
                    <a:pt x="6574" y="17539"/>
                  </a:cubicBezTo>
                  <a:cubicBezTo>
                    <a:pt x="6622" y="17539"/>
                    <a:pt x="6688" y="17483"/>
                    <a:pt x="6713" y="17379"/>
                  </a:cubicBezTo>
                  <a:cubicBezTo>
                    <a:pt x="6965" y="16765"/>
                    <a:pt x="7257" y="16181"/>
                    <a:pt x="7609" y="15618"/>
                  </a:cubicBezTo>
                  <a:lnTo>
                    <a:pt x="7609" y="15618"/>
                  </a:lnTo>
                  <a:cubicBezTo>
                    <a:pt x="7518" y="15950"/>
                    <a:pt x="7438" y="16292"/>
                    <a:pt x="7367" y="16624"/>
                  </a:cubicBezTo>
                  <a:cubicBezTo>
                    <a:pt x="7166" y="17721"/>
                    <a:pt x="7005" y="18848"/>
                    <a:pt x="6492" y="19855"/>
                  </a:cubicBezTo>
                  <a:cubicBezTo>
                    <a:pt x="6139" y="20519"/>
                    <a:pt x="5606" y="21052"/>
                    <a:pt x="5002" y="21495"/>
                  </a:cubicBezTo>
                  <a:cubicBezTo>
                    <a:pt x="3503" y="22592"/>
                    <a:pt x="2003" y="23699"/>
                    <a:pt x="494" y="24776"/>
                  </a:cubicBezTo>
                  <a:cubicBezTo>
                    <a:pt x="1228" y="23850"/>
                    <a:pt x="1772" y="22773"/>
                    <a:pt x="2184" y="21676"/>
                  </a:cubicBezTo>
                  <a:cubicBezTo>
                    <a:pt x="2506" y="20801"/>
                    <a:pt x="2798" y="19925"/>
                    <a:pt x="3231" y="19100"/>
                  </a:cubicBezTo>
                  <a:cubicBezTo>
                    <a:pt x="3402" y="18768"/>
                    <a:pt x="3583" y="18446"/>
                    <a:pt x="3805" y="18154"/>
                  </a:cubicBezTo>
                  <a:cubicBezTo>
                    <a:pt x="4076" y="17802"/>
                    <a:pt x="4378" y="17490"/>
                    <a:pt x="4710" y="17198"/>
                  </a:cubicBezTo>
                  <a:cubicBezTo>
                    <a:pt x="4982" y="16976"/>
                    <a:pt x="5274" y="16765"/>
                    <a:pt x="5576" y="16574"/>
                  </a:cubicBezTo>
                  <a:cubicBezTo>
                    <a:pt x="6180" y="16171"/>
                    <a:pt x="6824" y="15809"/>
                    <a:pt x="7478" y="15497"/>
                  </a:cubicBezTo>
                  <a:close/>
                  <a:moveTo>
                    <a:pt x="10175" y="17288"/>
                  </a:moveTo>
                  <a:cubicBezTo>
                    <a:pt x="10175" y="17298"/>
                    <a:pt x="10185" y="17308"/>
                    <a:pt x="10185" y="17318"/>
                  </a:cubicBezTo>
                  <a:cubicBezTo>
                    <a:pt x="10346" y="18446"/>
                    <a:pt x="10678" y="19533"/>
                    <a:pt x="10910" y="20650"/>
                  </a:cubicBezTo>
                  <a:cubicBezTo>
                    <a:pt x="11172" y="21686"/>
                    <a:pt x="10799" y="22723"/>
                    <a:pt x="10608" y="23739"/>
                  </a:cubicBezTo>
                  <a:cubicBezTo>
                    <a:pt x="10548" y="24021"/>
                    <a:pt x="10487" y="24313"/>
                    <a:pt x="10427" y="24605"/>
                  </a:cubicBezTo>
                  <a:cubicBezTo>
                    <a:pt x="10417" y="24615"/>
                    <a:pt x="10407" y="24645"/>
                    <a:pt x="10397" y="24665"/>
                  </a:cubicBezTo>
                  <a:cubicBezTo>
                    <a:pt x="10336" y="24766"/>
                    <a:pt x="10276" y="24856"/>
                    <a:pt x="10205" y="24947"/>
                  </a:cubicBezTo>
                  <a:cubicBezTo>
                    <a:pt x="9893" y="25340"/>
                    <a:pt x="9531" y="25692"/>
                    <a:pt x="9179" y="26044"/>
                  </a:cubicBezTo>
                  <a:cubicBezTo>
                    <a:pt x="8796" y="26426"/>
                    <a:pt x="8434" y="26829"/>
                    <a:pt x="8072" y="27232"/>
                  </a:cubicBezTo>
                  <a:cubicBezTo>
                    <a:pt x="8062" y="27211"/>
                    <a:pt x="8042" y="27191"/>
                    <a:pt x="8011" y="27191"/>
                  </a:cubicBezTo>
                  <a:lnTo>
                    <a:pt x="7971" y="27191"/>
                  </a:lnTo>
                  <a:cubicBezTo>
                    <a:pt x="7629" y="27312"/>
                    <a:pt x="7297" y="27453"/>
                    <a:pt x="6965" y="27594"/>
                  </a:cubicBezTo>
                  <a:cubicBezTo>
                    <a:pt x="8313" y="25833"/>
                    <a:pt x="9259" y="23729"/>
                    <a:pt x="9259" y="21485"/>
                  </a:cubicBezTo>
                  <a:cubicBezTo>
                    <a:pt x="9290" y="20760"/>
                    <a:pt x="9249" y="20046"/>
                    <a:pt x="9179" y="19331"/>
                  </a:cubicBezTo>
                  <a:cubicBezTo>
                    <a:pt x="9159" y="19241"/>
                    <a:pt x="9189" y="18939"/>
                    <a:pt x="9159" y="18768"/>
                  </a:cubicBezTo>
                  <a:cubicBezTo>
                    <a:pt x="9249" y="18597"/>
                    <a:pt x="9350" y="18415"/>
                    <a:pt x="9461" y="18254"/>
                  </a:cubicBezTo>
                  <a:cubicBezTo>
                    <a:pt x="9662" y="17952"/>
                    <a:pt x="9873" y="17661"/>
                    <a:pt x="10095" y="17379"/>
                  </a:cubicBezTo>
                  <a:cubicBezTo>
                    <a:pt x="10125" y="17349"/>
                    <a:pt x="10155" y="17318"/>
                    <a:pt x="10175" y="17288"/>
                  </a:cubicBezTo>
                  <a:close/>
                  <a:moveTo>
                    <a:pt x="8857" y="19019"/>
                  </a:moveTo>
                  <a:lnTo>
                    <a:pt x="8857" y="19019"/>
                  </a:lnTo>
                  <a:cubicBezTo>
                    <a:pt x="8756" y="19241"/>
                    <a:pt x="8666" y="19462"/>
                    <a:pt x="8585" y="19694"/>
                  </a:cubicBezTo>
                  <a:cubicBezTo>
                    <a:pt x="8515" y="19905"/>
                    <a:pt x="8424" y="20116"/>
                    <a:pt x="8394" y="20338"/>
                  </a:cubicBezTo>
                  <a:cubicBezTo>
                    <a:pt x="8383" y="20411"/>
                    <a:pt x="8421" y="20452"/>
                    <a:pt x="8461" y="20452"/>
                  </a:cubicBezTo>
                  <a:cubicBezTo>
                    <a:pt x="8493" y="20452"/>
                    <a:pt x="8526" y="20426"/>
                    <a:pt x="8535" y="20368"/>
                  </a:cubicBezTo>
                  <a:cubicBezTo>
                    <a:pt x="8635" y="20006"/>
                    <a:pt x="8766" y="19663"/>
                    <a:pt x="8907" y="19311"/>
                  </a:cubicBezTo>
                  <a:cubicBezTo>
                    <a:pt x="8937" y="19251"/>
                    <a:pt x="8967" y="19180"/>
                    <a:pt x="8998" y="19110"/>
                  </a:cubicBezTo>
                  <a:cubicBezTo>
                    <a:pt x="9018" y="19543"/>
                    <a:pt x="9068" y="19965"/>
                    <a:pt x="9088" y="20398"/>
                  </a:cubicBezTo>
                  <a:cubicBezTo>
                    <a:pt x="9149" y="21918"/>
                    <a:pt x="8998" y="23468"/>
                    <a:pt x="8374" y="24877"/>
                  </a:cubicBezTo>
                  <a:cubicBezTo>
                    <a:pt x="7941" y="25923"/>
                    <a:pt x="7317" y="26879"/>
                    <a:pt x="6612" y="27765"/>
                  </a:cubicBezTo>
                  <a:cubicBezTo>
                    <a:pt x="6612" y="27765"/>
                    <a:pt x="6602" y="27775"/>
                    <a:pt x="6602" y="27775"/>
                  </a:cubicBezTo>
                  <a:cubicBezTo>
                    <a:pt x="6592" y="27785"/>
                    <a:pt x="6582" y="27795"/>
                    <a:pt x="6582" y="27815"/>
                  </a:cubicBezTo>
                  <a:lnTo>
                    <a:pt x="6572" y="27815"/>
                  </a:lnTo>
                  <a:cubicBezTo>
                    <a:pt x="6572" y="27825"/>
                    <a:pt x="6562" y="27825"/>
                    <a:pt x="6562" y="27835"/>
                  </a:cubicBezTo>
                  <a:cubicBezTo>
                    <a:pt x="6562" y="27845"/>
                    <a:pt x="6552" y="27845"/>
                    <a:pt x="6552" y="27856"/>
                  </a:cubicBezTo>
                  <a:lnTo>
                    <a:pt x="6542" y="27856"/>
                  </a:lnTo>
                  <a:cubicBezTo>
                    <a:pt x="6542" y="27856"/>
                    <a:pt x="6542" y="27866"/>
                    <a:pt x="6542" y="27866"/>
                  </a:cubicBezTo>
                  <a:cubicBezTo>
                    <a:pt x="6522" y="27886"/>
                    <a:pt x="6512" y="27906"/>
                    <a:pt x="6502" y="27916"/>
                  </a:cubicBezTo>
                  <a:cubicBezTo>
                    <a:pt x="6492" y="27936"/>
                    <a:pt x="6482" y="27956"/>
                    <a:pt x="6462" y="27966"/>
                  </a:cubicBezTo>
                  <a:cubicBezTo>
                    <a:pt x="6451" y="27986"/>
                    <a:pt x="6431" y="28006"/>
                    <a:pt x="6421" y="28017"/>
                  </a:cubicBezTo>
                  <a:cubicBezTo>
                    <a:pt x="6411" y="28037"/>
                    <a:pt x="6391" y="28057"/>
                    <a:pt x="6381" y="28077"/>
                  </a:cubicBezTo>
                  <a:cubicBezTo>
                    <a:pt x="6371" y="28077"/>
                    <a:pt x="6361" y="28087"/>
                    <a:pt x="6351" y="28097"/>
                  </a:cubicBezTo>
                  <a:lnTo>
                    <a:pt x="6351" y="28107"/>
                  </a:lnTo>
                  <a:cubicBezTo>
                    <a:pt x="6351" y="28107"/>
                    <a:pt x="6341" y="28107"/>
                    <a:pt x="6341" y="28117"/>
                  </a:cubicBezTo>
                  <a:cubicBezTo>
                    <a:pt x="6341" y="28117"/>
                    <a:pt x="6331" y="28117"/>
                    <a:pt x="6331" y="28127"/>
                  </a:cubicBezTo>
                  <a:cubicBezTo>
                    <a:pt x="6321" y="28137"/>
                    <a:pt x="6311" y="28147"/>
                    <a:pt x="6300" y="28168"/>
                  </a:cubicBezTo>
                  <a:cubicBezTo>
                    <a:pt x="6290" y="28178"/>
                    <a:pt x="6280" y="28188"/>
                    <a:pt x="6260" y="28198"/>
                  </a:cubicBezTo>
                  <a:cubicBezTo>
                    <a:pt x="6260" y="28208"/>
                    <a:pt x="6250" y="28218"/>
                    <a:pt x="6240" y="28218"/>
                  </a:cubicBezTo>
                  <a:cubicBezTo>
                    <a:pt x="6220" y="28248"/>
                    <a:pt x="6190" y="28278"/>
                    <a:pt x="6170" y="28308"/>
                  </a:cubicBezTo>
                  <a:cubicBezTo>
                    <a:pt x="5385" y="29224"/>
                    <a:pt x="4459" y="29999"/>
                    <a:pt x="3452" y="30663"/>
                  </a:cubicBezTo>
                  <a:cubicBezTo>
                    <a:pt x="3442" y="30673"/>
                    <a:pt x="3422" y="30684"/>
                    <a:pt x="3412" y="30694"/>
                  </a:cubicBezTo>
                  <a:cubicBezTo>
                    <a:pt x="3402" y="30704"/>
                    <a:pt x="3382" y="30714"/>
                    <a:pt x="3362" y="30724"/>
                  </a:cubicBezTo>
                  <a:cubicBezTo>
                    <a:pt x="3352" y="30734"/>
                    <a:pt x="3332" y="30754"/>
                    <a:pt x="3311" y="30764"/>
                  </a:cubicBezTo>
                  <a:cubicBezTo>
                    <a:pt x="3301" y="30774"/>
                    <a:pt x="3281" y="30784"/>
                    <a:pt x="3271" y="30794"/>
                  </a:cubicBezTo>
                  <a:cubicBezTo>
                    <a:pt x="3251" y="30804"/>
                    <a:pt x="3231" y="30814"/>
                    <a:pt x="3221" y="30824"/>
                  </a:cubicBezTo>
                  <a:cubicBezTo>
                    <a:pt x="3191" y="30845"/>
                    <a:pt x="3160" y="30865"/>
                    <a:pt x="3120" y="30885"/>
                  </a:cubicBezTo>
                  <a:lnTo>
                    <a:pt x="3080" y="30915"/>
                  </a:lnTo>
                  <a:cubicBezTo>
                    <a:pt x="3060" y="30915"/>
                    <a:pt x="3050" y="30925"/>
                    <a:pt x="3030" y="30935"/>
                  </a:cubicBezTo>
                  <a:lnTo>
                    <a:pt x="3020" y="30945"/>
                  </a:lnTo>
                  <a:lnTo>
                    <a:pt x="2999" y="30945"/>
                  </a:lnTo>
                  <a:cubicBezTo>
                    <a:pt x="2798" y="31076"/>
                    <a:pt x="2597" y="31197"/>
                    <a:pt x="2386" y="31308"/>
                  </a:cubicBezTo>
                  <a:cubicBezTo>
                    <a:pt x="2134" y="31398"/>
                    <a:pt x="1892" y="31579"/>
                    <a:pt x="1651" y="31710"/>
                  </a:cubicBezTo>
                  <a:cubicBezTo>
                    <a:pt x="2778" y="30492"/>
                    <a:pt x="3734" y="29124"/>
                    <a:pt x="4449" y="27634"/>
                  </a:cubicBezTo>
                  <a:cubicBezTo>
                    <a:pt x="4962" y="26537"/>
                    <a:pt x="5284" y="25370"/>
                    <a:pt x="5677" y="24222"/>
                  </a:cubicBezTo>
                  <a:cubicBezTo>
                    <a:pt x="6180" y="22864"/>
                    <a:pt x="6774" y="21515"/>
                    <a:pt x="7619" y="20328"/>
                  </a:cubicBezTo>
                  <a:cubicBezTo>
                    <a:pt x="7971" y="19834"/>
                    <a:pt x="8404" y="19422"/>
                    <a:pt x="8857" y="19019"/>
                  </a:cubicBezTo>
                  <a:close/>
                  <a:moveTo>
                    <a:pt x="11957" y="22431"/>
                  </a:moveTo>
                  <a:lnTo>
                    <a:pt x="11957" y="22431"/>
                  </a:lnTo>
                  <a:cubicBezTo>
                    <a:pt x="12158" y="22481"/>
                    <a:pt x="12359" y="22532"/>
                    <a:pt x="12570" y="22612"/>
                  </a:cubicBezTo>
                  <a:lnTo>
                    <a:pt x="12570" y="22602"/>
                  </a:lnTo>
                  <a:cubicBezTo>
                    <a:pt x="12731" y="22662"/>
                    <a:pt x="12882" y="22723"/>
                    <a:pt x="13023" y="22803"/>
                  </a:cubicBezTo>
                  <a:cubicBezTo>
                    <a:pt x="13406" y="23005"/>
                    <a:pt x="13758" y="23256"/>
                    <a:pt x="14080" y="23548"/>
                  </a:cubicBezTo>
                  <a:cubicBezTo>
                    <a:pt x="14785" y="24192"/>
                    <a:pt x="15318" y="25028"/>
                    <a:pt x="15640" y="25933"/>
                  </a:cubicBezTo>
                  <a:cubicBezTo>
                    <a:pt x="15861" y="26618"/>
                    <a:pt x="15962" y="27332"/>
                    <a:pt x="15982" y="28047"/>
                  </a:cubicBezTo>
                  <a:cubicBezTo>
                    <a:pt x="15992" y="28832"/>
                    <a:pt x="15892" y="29607"/>
                    <a:pt x="15741" y="30372"/>
                  </a:cubicBezTo>
                  <a:cubicBezTo>
                    <a:pt x="15539" y="31257"/>
                    <a:pt x="15247" y="32103"/>
                    <a:pt x="14925" y="32948"/>
                  </a:cubicBezTo>
                  <a:cubicBezTo>
                    <a:pt x="14694" y="33542"/>
                    <a:pt x="14452" y="34125"/>
                    <a:pt x="14191" y="34709"/>
                  </a:cubicBezTo>
                  <a:cubicBezTo>
                    <a:pt x="14100" y="34900"/>
                    <a:pt x="14000" y="35092"/>
                    <a:pt x="13899" y="35283"/>
                  </a:cubicBezTo>
                  <a:cubicBezTo>
                    <a:pt x="13798" y="35474"/>
                    <a:pt x="13688" y="35675"/>
                    <a:pt x="13557" y="35856"/>
                  </a:cubicBezTo>
                  <a:cubicBezTo>
                    <a:pt x="13527" y="35041"/>
                    <a:pt x="13537" y="34226"/>
                    <a:pt x="13476" y="33411"/>
                  </a:cubicBezTo>
                  <a:cubicBezTo>
                    <a:pt x="13446" y="33119"/>
                    <a:pt x="13396" y="32817"/>
                    <a:pt x="13355" y="32525"/>
                  </a:cubicBezTo>
                  <a:cubicBezTo>
                    <a:pt x="13225" y="31650"/>
                    <a:pt x="12892" y="30824"/>
                    <a:pt x="12681" y="29979"/>
                  </a:cubicBezTo>
                  <a:cubicBezTo>
                    <a:pt x="12480" y="29214"/>
                    <a:pt x="12419" y="28409"/>
                    <a:pt x="12419" y="27624"/>
                  </a:cubicBezTo>
                  <a:cubicBezTo>
                    <a:pt x="12409" y="26587"/>
                    <a:pt x="12520" y="25551"/>
                    <a:pt x="12409" y="24514"/>
                  </a:cubicBezTo>
                  <a:cubicBezTo>
                    <a:pt x="12369" y="24092"/>
                    <a:pt x="12269" y="23669"/>
                    <a:pt x="12148" y="23256"/>
                  </a:cubicBezTo>
                  <a:cubicBezTo>
                    <a:pt x="12097" y="23055"/>
                    <a:pt x="12027" y="22864"/>
                    <a:pt x="11946" y="22673"/>
                  </a:cubicBezTo>
                  <a:lnTo>
                    <a:pt x="11946" y="22673"/>
                  </a:lnTo>
                  <a:cubicBezTo>
                    <a:pt x="12148" y="22904"/>
                    <a:pt x="12339" y="23146"/>
                    <a:pt x="12510" y="23397"/>
                  </a:cubicBezTo>
                  <a:cubicBezTo>
                    <a:pt x="12842" y="23910"/>
                    <a:pt x="13134" y="24454"/>
                    <a:pt x="13386" y="25017"/>
                  </a:cubicBezTo>
                  <a:cubicBezTo>
                    <a:pt x="13567" y="25400"/>
                    <a:pt x="13708" y="25802"/>
                    <a:pt x="13869" y="26195"/>
                  </a:cubicBezTo>
                  <a:cubicBezTo>
                    <a:pt x="13899" y="26255"/>
                    <a:pt x="13929" y="26326"/>
                    <a:pt x="13959" y="26386"/>
                  </a:cubicBezTo>
                  <a:cubicBezTo>
                    <a:pt x="13989" y="26447"/>
                    <a:pt x="14010" y="26517"/>
                    <a:pt x="14060" y="26547"/>
                  </a:cubicBezTo>
                  <a:cubicBezTo>
                    <a:pt x="14068" y="26553"/>
                    <a:pt x="14077" y="26555"/>
                    <a:pt x="14085" y="26555"/>
                  </a:cubicBezTo>
                  <a:cubicBezTo>
                    <a:pt x="14105" y="26555"/>
                    <a:pt x="14123" y="26539"/>
                    <a:pt x="14130" y="26517"/>
                  </a:cubicBezTo>
                  <a:cubicBezTo>
                    <a:pt x="14130" y="26497"/>
                    <a:pt x="14120" y="26467"/>
                    <a:pt x="14120" y="26447"/>
                  </a:cubicBezTo>
                  <a:cubicBezTo>
                    <a:pt x="14090" y="26366"/>
                    <a:pt x="14060" y="26286"/>
                    <a:pt x="14030" y="26205"/>
                  </a:cubicBezTo>
                  <a:lnTo>
                    <a:pt x="13879" y="25813"/>
                  </a:lnTo>
                  <a:cubicBezTo>
                    <a:pt x="13577" y="24977"/>
                    <a:pt x="13194" y="24172"/>
                    <a:pt x="12721" y="23417"/>
                  </a:cubicBezTo>
                  <a:cubicBezTo>
                    <a:pt x="12500" y="23065"/>
                    <a:pt x="12238" y="22733"/>
                    <a:pt x="11957" y="22431"/>
                  </a:cubicBezTo>
                  <a:close/>
                  <a:moveTo>
                    <a:pt x="10356" y="24997"/>
                  </a:moveTo>
                  <a:lnTo>
                    <a:pt x="10356" y="24997"/>
                  </a:lnTo>
                  <a:cubicBezTo>
                    <a:pt x="10004" y="26748"/>
                    <a:pt x="9672" y="28510"/>
                    <a:pt x="9400" y="30271"/>
                  </a:cubicBezTo>
                  <a:lnTo>
                    <a:pt x="9390" y="30271"/>
                  </a:lnTo>
                  <a:cubicBezTo>
                    <a:pt x="9400" y="30301"/>
                    <a:pt x="9370" y="30432"/>
                    <a:pt x="9360" y="30583"/>
                  </a:cubicBezTo>
                  <a:cubicBezTo>
                    <a:pt x="9249" y="30794"/>
                    <a:pt x="9149" y="31207"/>
                    <a:pt x="9098" y="31308"/>
                  </a:cubicBezTo>
                  <a:cubicBezTo>
                    <a:pt x="8645" y="33230"/>
                    <a:pt x="8696" y="35263"/>
                    <a:pt x="8877" y="37215"/>
                  </a:cubicBezTo>
                  <a:cubicBezTo>
                    <a:pt x="9129" y="38886"/>
                    <a:pt x="9632" y="40496"/>
                    <a:pt x="10155" y="42106"/>
                  </a:cubicBezTo>
                  <a:cubicBezTo>
                    <a:pt x="9903" y="41955"/>
                    <a:pt x="9652" y="41804"/>
                    <a:pt x="9400" y="41653"/>
                  </a:cubicBezTo>
                  <a:cubicBezTo>
                    <a:pt x="8072" y="40868"/>
                    <a:pt x="6914" y="39902"/>
                    <a:pt x="6210" y="38503"/>
                  </a:cubicBezTo>
                  <a:cubicBezTo>
                    <a:pt x="5515" y="37336"/>
                    <a:pt x="5566" y="35877"/>
                    <a:pt x="6029" y="34629"/>
                  </a:cubicBezTo>
                  <a:cubicBezTo>
                    <a:pt x="6250" y="33995"/>
                    <a:pt x="6623" y="33431"/>
                    <a:pt x="6924" y="32837"/>
                  </a:cubicBezTo>
                  <a:cubicBezTo>
                    <a:pt x="7367" y="31952"/>
                    <a:pt x="7649" y="30985"/>
                    <a:pt x="7730" y="29999"/>
                  </a:cubicBezTo>
                  <a:cubicBezTo>
                    <a:pt x="7780" y="29375"/>
                    <a:pt x="7770" y="28741"/>
                    <a:pt x="7941" y="28137"/>
                  </a:cubicBezTo>
                  <a:cubicBezTo>
                    <a:pt x="8011" y="27815"/>
                    <a:pt x="8243" y="27523"/>
                    <a:pt x="8323" y="27201"/>
                  </a:cubicBezTo>
                  <a:cubicBezTo>
                    <a:pt x="8354" y="27181"/>
                    <a:pt x="8374" y="27151"/>
                    <a:pt x="8404" y="27121"/>
                  </a:cubicBezTo>
                  <a:cubicBezTo>
                    <a:pt x="8706" y="26789"/>
                    <a:pt x="9008" y="26447"/>
                    <a:pt x="9320" y="26125"/>
                  </a:cubicBezTo>
                  <a:cubicBezTo>
                    <a:pt x="9551" y="25893"/>
                    <a:pt x="9793" y="25672"/>
                    <a:pt x="10004" y="25420"/>
                  </a:cubicBezTo>
                  <a:cubicBezTo>
                    <a:pt x="10054" y="25370"/>
                    <a:pt x="10215" y="25178"/>
                    <a:pt x="10356" y="24997"/>
                  </a:cubicBezTo>
                  <a:close/>
                  <a:moveTo>
                    <a:pt x="7931" y="27393"/>
                  </a:moveTo>
                  <a:lnTo>
                    <a:pt x="7931" y="27393"/>
                  </a:lnTo>
                  <a:cubicBezTo>
                    <a:pt x="7901" y="27433"/>
                    <a:pt x="7860" y="27473"/>
                    <a:pt x="7820" y="27513"/>
                  </a:cubicBezTo>
                  <a:cubicBezTo>
                    <a:pt x="7428" y="27946"/>
                    <a:pt x="7055" y="28409"/>
                    <a:pt x="6683" y="28862"/>
                  </a:cubicBezTo>
                  <a:cubicBezTo>
                    <a:pt x="6361" y="29265"/>
                    <a:pt x="6079" y="29687"/>
                    <a:pt x="5807" y="30110"/>
                  </a:cubicBezTo>
                  <a:cubicBezTo>
                    <a:pt x="5767" y="30180"/>
                    <a:pt x="5737" y="30241"/>
                    <a:pt x="5697" y="30311"/>
                  </a:cubicBezTo>
                  <a:cubicBezTo>
                    <a:pt x="5663" y="30379"/>
                    <a:pt x="5711" y="30433"/>
                    <a:pt x="5762" y="30433"/>
                  </a:cubicBezTo>
                  <a:cubicBezTo>
                    <a:pt x="5786" y="30433"/>
                    <a:pt x="5811" y="30421"/>
                    <a:pt x="5827" y="30392"/>
                  </a:cubicBezTo>
                  <a:cubicBezTo>
                    <a:pt x="6069" y="30019"/>
                    <a:pt x="6311" y="29637"/>
                    <a:pt x="6572" y="29285"/>
                  </a:cubicBezTo>
                  <a:cubicBezTo>
                    <a:pt x="7025" y="28691"/>
                    <a:pt x="7508" y="28117"/>
                    <a:pt x="8001" y="27564"/>
                  </a:cubicBezTo>
                  <a:lnTo>
                    <a:pt x="8001" y="27564"/>
                  </a:lnTo>
                  <a:cubicBezTo>
                    <a:pt x="7951" y="27664"/>
                    <a:pt x="7911" y="27755"/>
                    <a:pt x="7891" y="27785"/>
                  </a:cubicBezTo>
                  <a:cubicBezTo>
                    <a:pt x="7720" y="28168"/>
                    <a:pt x="7659" y="28580"/>
                    <a:pt x="7629" y="28983"/>
                  </a:cubicBezTo>
                  <a:cubicBezTo>
                    <a:pt x="7569" y="29979"/>
                    <a:pt x="7498" y="30975"/>
                    <a:pt x="7136" y="31911"/>
                  </a:cubicBezTo>
                  <a:cubicBezTo>
                    <a:pt x="6894" y="32636"/>
                    <a:pt x="6472" y="33280"/>
                    <a:pt x="6129" y="33954"/>
                  </a:cubicBezTo>
                  <a:cubicBezTo>
                    <a:pt x="5838" y="34558"/>
                    <a:pt x="5636" y="35202"/>
                    <a:pt x="5556" y="35867"/>
                  </a:cubicBezTo>
                  <a:cubicBezTo>
                    <a:pt x="5274" y="37557"/>
                    <a:pt x="6200" y="39178"/>
                    <a:pt x="7357" y="40355"/>
                  </a:cubicBezTo>
                  <a:cubicBezTo>
                    <a:pt x="8162" y="41130"/>
                    <a:pt x="9129" y="41704"/>
                    <a:pt x="10095" y="42267"/>
                  </a:cubicBezTo>
                  <a:lnTo>
                    <a:pt x="10115" y="42267"/>
                  </a:lnTo>
                  <a:cubicBezTo>
                    <a:pt x="10125" y="42277"/>
                    <a:pt x="10135" y="42277"/>
                    <a:pt x="10145" y="42287"/>
                  </a:cubicBezTo>
                  <a:cubicBezTo>
                    <a:pt x="10165" y="42297"/>
                    <a:pt x="10185" y="42308"/>
                    <a:pt x="10205" y="42318"/>
                  </a:cubicBezTo>
                  <a:cubicBezTo>
                    <a:pt x="10215" y="42318"/>
                    <a:pt x="10225" y="42328"/>
                    <a:pt x="10236" y="42338"/>
                  </a:cubicBezTo>
                  <a:cubicBezTo>
                    <a:pt x="10246" y="42348"/>
                    <a:pt x="10266" y="42358"/>
                    <a:pt x="10286" y="42368"/>
                  </a:cubicBezTo>
                  <a:cubicBezTo>
                    <a:pt x="10286" y="42368"/>
                    <a:pt x="10296" y="42368"/>
                    <a:pt x="10296" y="42378"/>
                  </a:cubicBezTo>
                  <a:lnTo>
                    <a:pt x="10316" y="42378"/>
                  </a:lnTo>
                  <a:cubicBezTo>
                    <a:pt x="10356" y="42408"/>
                    <a:pt x="10397" y="42438"/>
                    <a:pt x="10447" y="42459"/>
                  </a:cubicBezTo>
                  <a:lnTo>
                    <a:pt x="10457" y="42459"/>
                  </a:lnTo>
                  <a:cubicBezTo>
                    <a:pt x="10467" y="42469"/>
                    <a:pt x="10477" y="42469"/>
                    <a:pt x="10477" y="42479"/>
                  </a:cubicBezTo>
                  <a:lnTo>
                    <a:pt x="10487" y="42479"/>
                  </a:lnTo>
                  <a:cubicBezTo>
                    <a:pt x="10517" y="42499"/>
                    <a:pt x="10548" y="42519"/>
                    <a:pt x="10578" y="42539"/>
                  </a:cubicBezTo>
                  <a:cubicBezTo>
                    <a:pt x="10598" y="42549"/>
                    <a:pt x="10608" y="42559"/>
                    <a:pt x="10628" y="42569"/>
                  </a:cubicBezTo>
                  <a:cubicBezTo>
                    <a:pt x="10638" y="42569"/>
                    <a:pt x="10638" y="42579"/>
                    <a:pt x="10648" y="42579"/>
                  </a:cubicBezTo>
                  <a:cubicBezTo>
                    <a:pt x="10658" y="42589"/>
                    <a:pt x="10658" y="42589"/>
                    <a:pt x="10668" y="42589"/>
                  </a:cubicBezTo>
                  <a:cubicBezTo>
                    <a:pt x="10678" y="42599"/>
                    <a:pt x="10688" y="42599"/>
                    <a:pt x="10699" y="42609"/>
                  </a:cubicBezTo>
                  <a:cubicBezTo>
                    <a:pt x="10709" y="42609"/>
                    <a:pt x="10709" y="42609"/>
                    <a:pt x="10709" y="42620"/>
                  </a:cubicBezTo>
                  <a:cubicBezTo>
                    <a:pt x="10709" y="42630"/>
                    <a:pt x="10709" y="42630"/>
                    <a:pt x="10709" y="42630"/>
                  </a:cubicBezTo>
                  <a:lnTo>
                    <a:pt x="10699" y="42630"/>
                  </a:lnTo>
                  <a:lnTo>
                    <a:pt x="10678" y="42640"/>
                  </a:lnTo>
                  <a:lnTo>
                    <a:pt x="10618" y="42640"/>
                  </a:lnTo>
                  <a:cubicBezTo>
                    <a:pt x="10588" y="42640"/>
                    <a:pt x="10568" y="42650"/>
                    <a:pt x="10548" y="42650"/>
                  </a:cubicBezTo>
                  <a:lnTo>
                    <a:pt x="10457" y="42650"/>
                  </a:lnTo>
                  <a:cubicBezTo>
                    <a:pt x="10437" y="42650"/>
                    <a:pt x="10417" y="42650"/>
                    <a:pt x="10387" y="42640"/>
                  </a:cubicBezTo>
                  <a:lnTo>
                    <a:pt x="10296" y="42640"/>
                  </a:lnTo>
                  <a:cubicBezTo>
                    <a:pt x="9259" y="42620"/>
                    <a:pt x="8253" y="42267"/>
                    <a:pt x="7287" y="41895"/>
                  </a:cubicBezTo>
                  <a:cubicBezTo>
                    <a:pt x="6079" y="41442"/>
                    <a:pt x="4811" y="40959"/>
                    <a:pt x="3915" y="39983"/>
                  </a:cubicBezTo>
                  <a:cubicBezTo>
                    <a:pt x="2728" y="38574"/>
                    <a:pt x="2144" y="36692"/>
                    <a:pt x="2064" y="34860"/>
                  </a:cubicBezTo>
                  <a:cubicBezTo>
                    <a:pt x="2043" y="33522"/>
                    <a:pt x="2446" y="32183"/>
                    <a:pt x="3160" y="31036"/>
                  </a:cubicBezTo>
                  <a:cubicBezTo>
                    <a:pt x="3221" y="30996"/>
                    <a:pt x="3291" y="30955"/>
                    <a:pt x="3352" y="30925"/>
                  </a:cubicBezTo>
                  <a:cubicBezTo>
                    <a:pt x="4338" y="30301"/>
                    <a:pt x="5254" y="29556"/>
                    <a:pt x="6039" y="28701"/>
                  </a:cubicBezTo>
                  <a:cubicBezTo>
                    <a:pt x="6270" y="28449"/>
                    <a:pt x="6502" y="28178"/>
                    <a:pt x="6723" y="27916"/>
                  </a:cubicBezTo>
                  <a:cubicBezTo>
                    <a:pt x="7116" y="27715"/>
                    <a:pt x="7518" y="27533"/>
                    <a:pt x="7931" y="27393"/>
                  </a:cubicBezTo>
                  <a:close/>
                  <a:moveTo>
                    <a:pt x="9491" y="31106"/>
                  </a:moveTo>
                  <a:cubicBezTo>
                    <a:pt x="9652" y="31972"/>
                    <a:pt x="10236" y="32696"/>
                    <a:pt x="10668" y="33451"/>
                  </a:cubicBezTo>
                  <a:cubicBezTo>
                    <a:pt x="11161" y="34216"/>
                    <a:pt x="11594" y="35031"/>
                    <a:pt x="12007" y="35846"/>
                  </a:cubicBezTo>
                  <a:cubicBezTo>
                    <a:pt x="13043" y="37718"/>
                    <a:pt x="13215" y="39047"/>
                    <a:pt x="12852" y="41140"/>
                  </a:cubicBezTo>
                  <a:cubicBezTo>
                    <a:pt x="12500" y="43354"/>
                    <a:pt x="12057" y="45548"/>
                    <a:pt x="11735" y="47772"/>
                  </a:cubicBezTo>
                  <a:cubicBezTo>
                    <a:pt x="11232" y="46142"/>
                    <a:pt x="11141" y="44401"/>
                    <a:pt x="10578" y="42791"/>
                  </a:cubicBezTo>
                  <a:cubicBezTo>
                    <a:pt x="10632" y="42791"/>
                    <a:pt x="10692" y="42793"/>
                    <a:pt x="10749" y="42793"/>
                  </a:cubicBezTo>
                  <a:cubicBezTo>
                    <a:pt x="10884" y="42793"/>
                    <a:pt x="11006" y="42779"/>
                    <a:pt x="11021" y="42680"/>
                  </a:cubicBezTo>
                  <a:cubicBezTo>
                    <a:pt x="11000" y="42519"/>
                    <a:pt x="10779" y="42489"/>
                    <a:pt x="10668" y="42398"/>
                  </a:cubicBezTo>
                  <a:cubicBezTo>
                    <a:pt x="10568" y="42338"/>
                    <a:pt x="10467" y="42287"/>
                    <a:pt x="10366" y="42227"/>
                  </a:cubicBezTo>
                  <a:cubicBezTo>
                    <a:pt x="9642" y="40023"/>
                    <a:pt x="8917" y="37749"/>
                    <a:pt x="8927" y="35404"/>
                  </a:cubicBezTo>
                  <a:cubicBezTo>
                    <a:pt x="8927" y="34005"/>
                    <a:pt x="8907" y="32566"/>
                    <a:pt x="9310" y="31227"/>
                  </a:cubicBezTo>
                  <a:lnTo>
                    <a:pt x="9310" y="31227"/>
                  </a:lnTo>
                  <a:cubicBezTo>
                    <a:pt x="9259" y="32072"/>
                    <a:pt x="9370" y="32918"/>
                    <a:pt x="9491" y="33753"/>
                  </a:cubicBezTo>
                  <a:cubicBezTo>
                    <a:pt x="9531" y="34035"/>
                    <a:pt x="9571" y="34317"/>
                    <a:pt x="9622" y="34598"/>
                  </a:cubicBezTo>
                  <a:cubicBezTo>
                    <a:pt x="9712" y="35021"/>
                    <a:pt x="9823" y="35434"/>
                    <a:pt x="9934" y="35846"/>
                  </a:cubicBezTo>
                  <a:cubicBezTo>
                    <a:pt x="9961" y="35911"/>
                    <a:pt x="10015" y="36216"/>
                    <a:pt x="10110" y="36216"/>
                  </a:cubicBezTo>
                  <a:cubicBezTo>
                    <a:pt x="10118" y="36216"/>
                    <a:pt x="10126" y="36213"/>
                    <a:pt x="10135" y="36209"/>
                  </a:cubicBezTo>
                  <a:cubicBezTo>
                    <a:pt x="10175" y="36189"/>
                    <a:pt x="10165" y="36148"/>
                    <a:pt x="10155" y="36108"/>
                  </a:cubicBezTo>
                  <a:cubicBezTo>
                    <a:pt x="10125" y="36017"/>
                    <a:pt x="10105" y="35937"/>
                    <a:pt x="10085" y="35846"/>
                  </a:cubicBezTo>
                  <a:cubicBezTo>
                    <a:pt x="9964" y="35313"/>
                    <a:pt x="9813" y="34780"/>
                    <a:pt x="9732" y="34226"/>
                  </a:cubicBezTo>
                  <a:cubicBezTo>
                    <a:pt x="9612" y="33431"/>
                    <a:pt x="9491" y="32636"/>
                    <a:pt x="9471" y="31831"/>
                  </a:cubicBezTo>
                  <a:cubicBezTo>
                    <a:pt x="9461" y="31589"/>
                    <a:pt x="9471" y="31348"/>
                    <a:pt x="9491" y="31106"/>
                  </a:cubicBezTo>
                  <a:close/>
                  <a:moveTo>
                    <a:pt x="8741" y="1"/>
                  </a:moveTo>
                  <a:cubicBezTo>
                    <a:pt x="8694" y="1"/>
                    <a:pt x="8643" y="42"/>
                    <a:pt x="8655" y="99"/>
                  </a:cubicBezTo>
                  <a:cubicBezTo>
                    <a:pt x="8726" y="350"/>
                    <a:pt x="8786" y="602"/>
                    <a:pt x="8837" y="864"/>
                  </a:cubicBezTo>
                  <a:cubicBezTo>
                    <a:pt x="8978" y="1699"/>
                    <a:pt x="9078" y="2554"/>
                    <a:pt x="9129" y="3400"/>
                  </a:cubicBezTo>
                  <a:cubicBezTo>
                    <a:pt x="9219" y="5443"/>
                    <a:pt x="9098" y="7486"/>
                    <a:pt x="9219" y="9519"/>
                  </a:cubicBezTo>
                  <a:cubicBezTo>
                    <a:pt x="9219" y="9539"/>
                    <a:pt x="9219" y="9549"/>
                    <a:pt x="9219" y="9559"/>
                  </a:cubicBezTo>
                  <a:cubicBezTo>
                    <a:pt x="9249" y="10042"/>
                    <a:pt x="9290" y="10525"/>
                    <a:pt x="9350" y="11008"/>
                  </a:cubicBezTo>
                  <a:cubicBezTo>
                    <a:pt x="9440" y="11652"/>
                    <a:pt x="9531" y="12307"/>
                    <a:pt x="9612" y="12951"/>
                  </a:cubicBezTo>
                  <a:cubicBezTo>
                    <a:pt x="9360" y="13122"/>
                    <a:pt x="8967" y="13595"/>
                    <a:pt x="8867" y="13685"/>
                  </a:cubicBezTo>
                  <a:cubicBezTo>
                    <a:pt x="8404" y="14168"/>
                    <a:pt x="7991" y="14702"/>
                    <a:pt x="7619" y="15275"/>
                  </a:cubicBezTo>
                  <a:cubicBezTo>
                    <a:pt x="7609" y="15265"/>
                    <a:pt x="7589" y="15265"/>
                    <a:pt x="7569" y="15265"/>
                  </a:cubicBezTo>
                  <a:cubicBezTo>
                    <a:pt x="7528" y="15275"/>
                    <a:pt x="7488" y="15296"/>
                    <a:pt x="7448" y="15316"/>
                  </a:cubicBezTo>
                  <a:cubicBezTo>
                    <a:pt x="6572" y="15728"/>
                    <a:pt x="5737" y="16221"/>
                    <a:pt x="4952" y="16785"/>
                  </a:cubicBezTo>
                  <a:cubicBezTo>
                    <a:pt x="4257" y="17298"/>
                    <a:pt x="3664" y="17952"/>
                    <a:pt x="3241" y="18707"/>
                  </a:cubicBezTo>
                  <a:cubicBezTo>
                    <a:pt x="2919" y="19271"/>
                    <a:pt x="2667" y="19865"/>
                    <a:pt x="2436" y="20479"/>
                  </a:cubicBezTo>
                  <a:cubicBezTo>
                    <a:pt x="2184" y="21163"/>
                    <a:pt x="1943" y="21857"/>
                    <a:pt x="1641" y="22532"/>
                  </a:cubicBezTo>
                  <a:cubicBezTo>
                    <a:pt x="1359" y="23146"/>
                    <a:pt x="1017" y="23749"/>
                    <a:pt x="634" y="24313"/>
                  </a:cubicBezTo>
                  <a:cubicBezTo>
                    <a:pt x="483" y="24514"/>
                    <a:pt x="322" y="24726"/>
                    <a:pt x="161" y="24917"/>
                  </a:cubicBezTo>
                  <a:cubicBezTo>
                    <a:pt x="121" y="24967"/>
                    <a:pt x="91" y="25007"/>
                    <a:pt x="51" y="25058"/>
                  </a:cubicBezTo>
                  <a:cubicBezTo>
                    <a:pt x="31" y="25088"/>
                    <a:pt x="10" y="25118"/>
                    <a:pt x="10" y="25148"/>
                  </a:cubicBezTo>
                  <a:cubicBezTo>
                    <a:pt x="0" y="25178"/>
                    <a:pt x="20" y="25209"/>
                    <a:pt x="51" y="25229"/>
                  </a:cubicBezTo>
                  <a:cubicBezTo>
                    <a:pt x="61" y="25234"/>
                    <a:pt x="73" y="25236"/>
                    <a:pt x="86" y="25236"/>
                  </a:cubicBezTo>
                  <a:cubicBezTo>
                    <a:pt x="98" y="25236"/>
                    <a:pt x="111" y="25234"/>
                    <a:pt x="121" y="25229"/>
                  </a:cubicBezTo>
                  <a:cubicBezTo>
                    <a:pt x="182" y="25209"/>
                    <a:pt x="222" y="25168"/>
                    <a:pt x="272" y="25138"/>
                  </a:cubicBezTo>
                  <a:cubicBezTo>
                    <a:pt x="393" y="25048"/>
                    <a:pt x="514" y="24967"/>
                    <a:pt x="634" y="24877"/>
                  </a:cubicBezTo>
                  <a:cubicBezTo>
                    <a:pt x="1017" y="24615"/>
                    <a:pt x="1399" y="24343"/>
                    <a:pt x="1772" y="24061"/>
                  </a:cubicBezTo>
                  <a:cubicBezTo>
                    <a:pt x="2698" y="23387"/>
                    <a:pt x="3623" y="22713"/>
                    <a:pt x="4549" y="22038"/>
                  </a:cubicBezTo>
                  <a:cubicBezTo>
                    <a:pt x="4972" y="21727"/>
                    <a:pt x="5415" y="21425"/>
                    <a:pt x="5797" y="21052"/>
                  </a:cubicBezTo>
                  <a:cubicBezTo>
                    <a:pt x="6129" y="20730"/>
                    <a:pt x="6411" y="20348"/>
                    <a:pt x="6633" y="19945"/>
                  </a:cubicBezTo>
                  <a:cubicBezTo>
                    <a:pt x="7126" y="18989"/>
                    <a:pt x="7317" y="17922"/>
                    <a:pt x="7498" y="16866"/>
                  </a:cubicBezTo>
                  <a:cubicBezTo>
                    <a:pt x="7579" y="16433"/>
                    <a:pt x="7669" y="16000"/>
                    <a:pt x="7780" y="15577"/>
                  </a:cubicBezTo>
                  <a:cubicBezTo>
                    <a:pt x="7810" y="15457"/>
                    <a:pt x="7850" y="15326"/>
                    <a:pt x="7881" y="15195"/>
                  </a:cubicBezTo>
                  <a:cubicBezTo>
                    <a:pt x="8001" y="15014"/>
                    <a:pt x="8122" y="14843"/>
                    <a:pt x="8253" y="14662"/>
                  </a:cubicBezTo>
                  <a:cubicBezTo>
                    <a:pt x="8515" y="14319"/>
                    <a:pt x="8796" y="14007"/>
                    <a:pt x="9088" y="13695"/>
                  </a:cubicBezTo>
                  <a:cubicBezTo>
                    <a:pt x="9269" y="13514"/>
                    <a:pt x="9451" y="13333"/>
                    <a:pt x="9642" y="13162"/>
                  </a:cubicBezTo>
                  <a:cubicBezTo>
                    <a:pt x="9803" y="14460"/>
                    <a:pt x="9964" y="15759"/>
                    <a:pt x="10145" y="17057"/>
                  </a:cubicBezTo>
                  <a:cubicBezTo>
                    <a:pt x="10105" y="17087"/>
                    <a:pt x="10075" y="17137"/>
                    <a:pt x="10044" y="17167"/>
                  </a:cubicBezTo>
                  <a:cubicBezTo>
                    <a:pt x="9914" y="17329"/>
                    <a:pt x="9793" y="17490"/>
                    <a:pt x="9662" y="17671"/>
                  </a:cubicBezTo>
                  <a:cubicBezTo>
                    <a:pt x="9420" y="17983"/>
                    <a:pt x="9199" y="18315"/>
                    <a:pt x="9018" y="18667"/>
                  </a:cubicBezTo>
                  <a:cubicBezTo>
                    <a:pt x="8857" y="18727"/>
                    <a:pt x="8615" y="19009"/>
                    <a:pt x="8484" y="19110"/>
                  </a:cubicBezTo>
                  <a:cubicBezTo>
                    <a:pt x="7146" y="20307"/>
                    <a:pt x="6381" y="21978"/>
                    <a:pt x="5717" y="23608"/>
                  </a:cubicBezTo>
                  <a:cubicBezTo>
                    <a:pt x="5073" y="25309"/>
                    <a:pt x="4670" y="27101"/>
                    <a:pt x="3704" y="28661"/>
                  </a:cubicBezTo>
                  <a:cubicBezTo>
                    <a:pt x="3100" y="29657"/>
                    <a:pt x="2426" y="30613"/>
                    <a:pt x="1641" y="31469"/>
                  </a:cubicBezTo>
                  <a:cubicBezTo>
                    <a:pt x="1500" y="31619"/>
                    <a:pt x="1349" y="31770"/>
                    <a:pt x="1208" y="31931"/>
                  </a:cubicBezTo>
                  <a:cubicBezTo>
                    <a:pt x="1158" y="31982"/>
                    <a:pt x="1087" y="32042"/>
                    <a:pt x="1097" y="32113"/>
                  </a:cubicBezTo>
                  <a:cubicBezTo>
                    <a:pt x="1112" y="32166"/>
                    <a:pt x="1145" y="32184"/>
                    <a:pt x="1183" y="32184"/>
                  </a:cubicBezTo>
                  <a:cubicBezTo>
                    <a:pt x="1223" y="32184"/>
                    <a:pt x="1267" y="32164"/>
                    <a:pt x="1299" y="32143"/>
                  </a:cubicBezTo>
                  <a:cubicBezTo>
                    <a:pt x="1802" y="31791"/>
                    <a:pt x="2335" y="31509"/>
                    <a:pt x="2869" y="31207"/>
                  </a:cubicBezTo>
                  <a:lnTo>
                    <a:pt x="2869" y="31207"/>
                  </a:lnTo>
                  <a:cubicBezTo>
                    <a:pt x="2255" y="32264"/>
                    <a:pt x="1902" y="33461"/>
                    <a:pt x="1902" y="34770"/>
                  </a:cubicBezTo>
                  <a:cubicBezTo>
                    <a:pt x="1953" y="36521"/>
                    <a:pt x="2476" y="38282"/>
                    <a:pt x="3493" y="39721"/>
                  </a:cubicBezTo>
                  <a:cubicBezTo>
                    <a:pt x="4650" y="41271"/>
                    <a:pt x="6633" y="41814"/>
                    <a:pt x="8374" y="42459"/>
                  </a:cubicBezTo>
                  <a:cubicBezTo>
                    <a:pt x="9007" y="42653"/>
                    <a:pt x="9660" y="42801"/>
                    <a:pt x="10322" y="42801"/>
                  </a:cubicBezTo>
                  <a:cubicBezTo>
                    <a:pt x="10343" y="42801"/>
                    <a:pt x="10365" y="42801"/>
                    <a:pt x="10387" y="42801"/>
                  </a:cubicBezTo>
                  <a:cubicBezTo>
                    <a:pt x="10467" y="43032"/>
                    <a:pt x="10548" y="43274"/>
                    <a:pt x="10618" y="43505"/>
                  </a:cubicBezTo>
                  <a:cubicBezTo>
                    <a:pt x="10930" y="44552"/>
                    <a:pt x="11051" y="45629"/>
                    <a:pt x="11282" y="46685"/>
                  </a:cubicBezTo>
                  <a:cubicBezTo>
                    <a:pt x="11475" y="47604"/>
                    <a:pt x="11620" y="47997"/>
                    <a:pt x="11738" y="47997"/>
                  </a:cubicBezTo>
                  <a:cubicBezTo>
                    <a:pt x="11880" y="47997"/>
                    <a:pt x="11983" y="47441"/>
                    <a:pt x="12087" y="46555"/>
                  </a:cubicBezTo>
                  <a:cubicBezTo>
                    <a:pt x="12309" y="44894"/>
                    <a:pt x="12701" y="43264"/>
                    <a:pt x="12943" y="41603"/>
                  </a:cubicBezTo>
                  <a:cubicBezTo>
                    <a:pt x="13124" y="40466"/>
                    <a:pt x="13325" y="39288"/>
                    <a:pt x="13084" y="38141"/>
                  </a:cubicBezTo>
                  <a:cubicBezTo>
                    <a:pt x="12923" y="37265"/>
                    <a:pt x="12520" y="36470"/>
                    <a:pt x="12118" y="35685"/>
                  </a:cubicBezTo>
                  <a:cubicBezTo>
                    <a:pt x="11775" y="35031"/>
                    <a:pt x="11443" y="34377"/>
                    <a:pt x="11061" y="33743"/>
                  </a:cubicBezTo>
                  <a:cubicBezTo>
                    <a:pt x="10628" y="32988"/>
                    <a:pt x="10064" y="32294"/>
                    <a:pt x="9763" y="31469"/>
                  </a:cubicBezTo>
                  <a:cubicBezTo>
                    <a:pt x="9692" y="31267"/>
                    <a:pt x="9652" y="31066"/>
                    <a:pt x="9622" y="30865"/>
                  </a:cubicBezTo>
                  <a:cubicBezTo>
                    <a:pt x="9581" y="30764"/>
                    <a:pt x="9642" y="30603"/>
                    <a:pt x="9551" y="30533"/>
                  </a:cubicBezTo>
                  <a:cubicBezTo>
                    <a:pt x="9551" y="30523"/>
                    <a:pt x="9551" y="30512"/>
                    <a:pt x="9541" y="30502"/>
                  </a:cubicBezTo>
                  <a:cubicBezTo>
                    <a:pt x="9551" y="30472"/>
                    <a:pt x="9551" y="30442"/>
                    <a:pt x="9551" y="30422"/>
                  </a:cubicBezTo>
                  <a:cubicBezTo>
                    <a:pt x="9551" y="30402"/>
                    <a:pt x="9551" y="30382"/>
                    <a:pt x="9541" y="30372"/>
                  </a:cubicBezTo>
                  <a:cubicBezTo>
                    <a:pt x="9551" y="30301"/>
                    <a:pt x="9561" y="30241"/>
                    <a:pt x="9571" y="30180"/>
                  </a:cubicBezTo>
                  <a:cubicBezTo>
                    <a:pt x="9893" y="28228"/>
                    <a:pt x="10276" y="26286"/>
                    <a:pt x="10648" y="24343"/>
                  </a:cubicBezTo>
                  <a:cubicBezTo>
                    <a:pt x="10789" y="23538"/>
                    <a:pt x="11061" y="22743"/>
                    <a:pt x="11141" y="21928"/>
                  </a:cubicBezTo>
                  <a:cubicBezTo>
                    <a:pt x="11373" y="22089"/>
                    <a:pt x="11574" y="22280"/>
                    <a:pt x="11775" y="22481"/>
                  </a:cubicBezTo>
                  <a:lnTo>
                    <a:pt x="11785" y="22491"/>
                  </a:lnTo>
                  <a:cubicBezTo>
                    <a:pt x="11775" y="22501"/>
                    <a:pt x="11775" y="22501"/>
                    <a:pt x="11765" y="22512"/>
                  </a:cubicBezTo>
                  <a:cubicBezTo>
                    <a:pt x="11745" y="22542"/>
                    <a:pt x="11765" y="22592"/>
                    <a:pt x="11775" y="22622"/>
                  </a:cubicBezTo>
                  <a:cubicBezTo>
                    <a:pt x="11785" y="22662"/>
                    <a:pt x="11806" y="22703"/>
                    <a:pt x="11816" y="22733"/>
                  </a:cubicBezTo>
                  <a:cubicBezTo>
                    <a:pt x="11846" y="22813"/>
                    <a:pt x="11876" y="22894"/>
                    <a:pt x="11896" y="22974"/>
                  </a:cubicBezTo>
                  <a:cubicBezTo>
                    <a:pt x="12027" y="23377"/>
                    <a:pt x="12138" y="23800"/>
                    <a:pt x="12198" y="24222"/>
                  </a:cubicBezTo>
                  <a:cubicBezTo>
                    <a:pt x="12309" y="24887"/>
                    <a:pt x="12289" y="25571"/>
                    <a:pt x="12269" y="26245"/>
                  </a:cubicBezTo>
                  <a:cubicBezTo>
                    <a:pt x="12238" y="27282"/>
                    <a:pt x="12198" y="28318"/>
                    <a:pt x="12369" y="29345"/>
                  </a:cubicBezTo>
                  <a:cubicBezTo>
                    <a:pt x="12490" y="30060"/>
                    <a:pt x="12731" y="30754"/>
                    <a:pt x="12933" y="31448"/>
                  </a:cubicBezTo>
                  <a:cubicBezTo>
                    <a:pt x="13013" y="31740"/>
                    <a:pt x="13094" y="32022"/>
                    <a:pt x="13144" y="32324"/>
                  </a:cubicBezTo>
                  <a:cubicBezTo>
                    <a:pt x="13204" y="32666"/>
                    <a:pt x="13265" y="33008"/>
                    <a:pt x="13295" y="33361"/>
                  </a:cubicBezTo>
                  <a:cubicBezTo>
                    <a:pt x="13345" y="33985"/>
                    <a:pt x="13365" y="34609"/>
                    <a:pt x="13376" y="35243"/>
                  </a:cubicBezTo>
                  <a:cubicBezTo>
                    <a:pt x="13376" y="35383"/>
                    <a:pt x="13376" y="35524"/>
                    <a:pt x="13376" y="35665"/>
                  </a:cubicBezTo>
                  <a:cubicBezTo>
                    <a:pt x="13386" y="35766"/>
                    <a:pt x="13376" y="35867"/>
                    <a:pt x="13406" y="35967"/>
                  </a:cubicBezTo>
                  <a:cubicBezTo>
                    <a:pt x="13424" y="36030"/>
                    <a:pt x="13474" y="36069"/>
                    <a:pt x="13535" y="36069"/>
                  </a:cubicBezTo>
                  <a:cubicBezTo>
                    <a:pt x="13542" y="36069"/>
                    <a:pt x="13550" y="36069"/>
                    <a:pt x="13557" y="36068"/>
                  </a:cubicBezTo>
                  <a:cubicBezTo>
                    <a:pt x="13597" y="36058"/>
                    <a:pt x="13627" y="36028"/>
                    <a:pt x="13657" y="35997"/>
                  </a:cubicBezTo>
                  <a:cubicBezTo>
                    <a:pt x="13718" y="35927"/>
                    <a:pt x="13768" y="35856"/>
                    <a:pt x="13808" y="35776"/>
                  </a:cubicBezTo>
                  <a:cubicBezTo>
                    <a:pt x="13909" y="35625"/>
                    <a:pt x="14000" y="35464"/>
                    <a:pt x="14080" y="35293"/>
                  </a:cubicBezTo>
                  <a:cubicBezTo>
                    <a:pt x="14362" y="34759"/>
                    <a:pt x="14593" y="34186"/>
                    <a:pt x="14825" y="33632"/>
                  </a:cubicBezTo>
                  <a:cubicBezTo>
                    <a:pt x="15026" y="33149"/>
                    <a:pt x="15207" y="32666"/>
                    <a:pt x="15388" y="32173"/>
                  </a:cubicBezTo>
                  <a:cubicBezTo>
                    <a:pt x="15670" y="31328"/>
                    <a:pt x="15932" y="30472"/>
                    <a:pt x="16043" y="29576"/>
                  </a:cubicBezTo>
                  <a:cubicBezTo>
                    <a:pt x="16153" y="28781"/>
                    <a:pt x="16194" y="27966"/>
                    <a:pt x="16083" y="27161"/>
                  </a:cubicBezTo>
                  <a:cubicBezTo>
                    <a:pt x="16022" y="26759"/>
                    <a:pt x="15952" y="26346"/>
                    <a:pt x="15831" y="25953"/>
                  </a:cubicBezTo>
                  <a:cubicBezTo>
                    <a:pt x="15630" y="25360"/>
                    <a:pt x="15338" y="24796"/>
                    <a:pt x="14966" y="24283"/>
                  </a:cubicBezTo>
                  <a:cubicBezTo>
                    <a:pt x="14462" y="23578"/>
                    <a:pt x="13788" y="22985"/>
                    <a:pt x="13013" y="22602"/>
                  </a:cubicBezTo>
                  <a:cubicBezTo>
                    <a:pt x="12631" y="22411"/>
                    <a:pt x="12208" y="22290"/>
                    <a:pt x="11795" y="22220"/>
                  </a:cubicBezTo>
                  <a:cubicBezTo>
                    <a:pt x="11789" y="22216"/>
                    <a:pt x="11783" y="22215"/>
                    <a:pt x="11778" y="22215"/>
                  </a:cubicBezTo>
                  <a:cubicBezTo>
                    <a:pt x="11769" y="22215"/>
                    <a:pt x="11762" y="22220"/>
                    <a:pt x="11755" y="22220"/>
                  </a:cubicBezTo>
                  <a:cubicBezTo>
                    <a:pt x="11574" y="22038"/>
                    <a:pt x="11383" y="21867"/>
                    <a:pt x="11161" y="21727"/>
                  </a:cubicBezTo>
                  <a:cubicBezTo>
                    <a:pt x="11182" y="21404"/>
                    <a:pt x="11172" y="21072"/>
                    <a:pt x="11111" y="20740"/>
                  </a:cubicBezTo>
                  <a:cubicBezTo>
                    <a:pt x="10930" y="19784"/>
                    <a:pt x="10638" y="18848"/>
                    <a:pt x="10457" y="17892"/>
                  </a:cubicBezTo>
                  <a:cubicBezTo>
                    <a:pt x="10185" y="16272"/>
                    <a:pt x="10004" y="14641"/>
                    <a:pt x="9793" y="13011"/>
                  </a:cubicBezTo>
                  <a:cubicBezTo>
                    <a:pt x="9823" y="12981"/>
                    <a:pt x="9843" y="12931"/>
                    <a:pt x="9803" y="12890"/>
                  </a:cubicBezTo>
                  <a:cubicBezTo>
                    <a:pt x="9793" y="12880"/>
                    <a:pt x="9793" y="12880"/>
                    <a:pt x="9783" y="12880"/>
                  </a:cubicBezTo>
                  <a:cubicBezTo>
                    <a:pt x="9712" y="12347"/>
                    <a:pt x="9642" y="11823"/>
                    <a:pt x="9561" y="11300"/>
                  </a:cubicBezTo>
                  <a:cubicBezTo>
                    <a:pt x="9481" y="10767"/>
                    <a:pt x="9430" y="10233"/>
                    <a:pt x="9390" y="9700"/>
                  </a:cubicBezTo>
                  <a:lnTo>
                    <a:pt x="9390" y="9700"/>
                  </a:lnTo>
                  <a:cubicBezTo>
                    <a:pt x="9541" y="9801"/>
                    <a:pt x="9692" y="9911"/>
                    <a:pt x="9833" y="10042"/>
                  </a:cubicBezTo>
                  <a:cubicBezTo>
                    <a:pt x="10014" y="10213"/>
                    <a:pt x="10195" y="10384"/>
                    <a:pt x="10366" y="10565"/>
                  </a:cubicBezTo>
                  <a:cubicBezTo>
                    <a:pt x="10366" y="10596"/>
                    <a:pt x="10387" y="10616"/>
                    <a:pt x="10407" y="10626"/>
                  </a:cubicBezTo>
                  <a:lnTo>
                    <a:pt x="10417" y="10626"/>
                  </a:lnTo>
                  <a:cubicBezTo>
                    <a:pt x="10457" y="10676"/>
                    <a:pt x="10497" y="10716"/>
                    <a:pt x="10537" y="10767"/>
                  </a:cubicBezTo>
                  <a:cubicBezTo>
                    <a:pt x="10568" y="10797"/>
                    <a:pt x="10588" y="10827"/>
                    <a:pt x="10618" y="10857"/>
                  </a:cubicBezTo>
                  <a:cubicBezTo>
                    <a:pt x="10598" y="10867"/>
                    <a:pt x="10588" y="10887"/>
                    <a:pt x="10588" y="10908"/>
                  </a:cubicBezTo>
                  <a:cubicBezTo>
                    <a:pt x="10588" y="10958"/>
                    <a:pt x="10588" y="10988"/>
                    <a:pt x="10598" y="11038"/>
                  </a:cubicBezTo>
                  <a:cubicBezTo>
                    <a:pt x="10699" y="12468"/>
                    <a:pt x="10829" y="13917"/>
                    <a:pt x="11192" y="15306"/>
                  </a:cubicBezTo>
                  <a:cubicBezTo>
                    <a:pt x="11695" y="17027"/>
                    <a:pt x="12450" y="18687"/>
                    <a:pt x="12651" y="20489"/>
                  </a:cubicBezTo>
                  <a:cubicBezTo>
                    <a:pt x="12682" y="20630"/>
                    <a:pt x="12695" y="21346"/>
                    <a:pt x="12844" y="21346"/>
                  </a:cubicBezTo>
                  <a:cubicBezTo>
                    <a:pt x="12886" y="21346"/>
                    <a:pt x="12938" y="21291"/>
                    <a:pt x="13003" y="21153"/>
                  </a:cubicBezTo>
                  <a:cubicBezTo>
                    <a:pt x="13215" y="20630"/>
                    <a:pt x="13406" y="20086"/>
                    <a:pt x="13567" y="19553"/>
                  </a:cubicBezTo>
                  <a:cubicBezTo>
                    <a:pt x="13969" y="18224"/>
                    <a:pt x="14402" y="16845"/>
                    <a:pt x="14291" y="15447"/>
                  </a:cubicBezTo>
                  <a:cubicBezTo>
                    <a:pt x="14150" y="13967"/>
                    <a:pt x="13486" y="12518"/>
                    <a:pt x="12269" y="11632"/>
                  </a:cubicBezTo>
                  <a:cubicBezTo>
                    <a:pt x="11957" y="11381"/>
                    <a:pt x="11604" y="11189"/>
                    <a:pt x="11262" y="10978"/>
                  </a:cubicBezTo>
                  <a:cubicBezTo>
                    <a:pt x="11051" y="10847"/>
                    <a:pt x="10839" y="10696"/>
                    <a:pt x="10618" y="10576"/>
                  </a:cubicBezTo>
                  <a:cubicBezTo>
                    <a:pt x="10246" y="10163"/>
                    <a:pt x="9843" y="9791"/>
                    <a:pt x="9380" y="9479"/>
                  </a:cubicBezTo>
                  <a:cubicBezTo>
                    <a:pt x="9199" y="6328"/>
                    <a:pt x="9622" y="3128"/>
                    <a:pt x="8806" y="48"/>
                  </a:cubicBezTo>
                  <a:cubicBezTo>
                    <a:pt x="8795" y="15"/>
                    <a:pt x="8769" y="1"/>
                    <a:pt x="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5783925" y="31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5624175" y="2881700"/>
              <a:ext cx="16375" cy="120475"/>
            </a:xfrm>
            <a:custGeom>
              <a:avLst/>
              <a:gdLst/>
              <a:ahLst/>
              <a:cxnLst/>
              <a:rect l="l" t="t" r="r" b="b"/>
              <a:pathLst>
                <a:path w="655" h="4819" extrusionOk="0">
                  <a:moveTo>
                    <a:pt x="530" y="0"/>
                  </a:moveTo>
                  <a:cubicBezTo>
                    <a:pt x="386" y="0"/>
                    <a:pt x="280" y="873"/>
                    <a:pt x="232" y="1010"/>
                  </a:cubicBezTo>
                  <a:cubicBezTo>
                    <a:pt x="20" y="2247"/>
                    <a:pt x="0" y="3526"/>
                    <a:pt x="201" y="4763"/>
                  </a:cubicBezTo>
                  <a:cubicBezTo>
                    <a:pt x="206" y="4802"/>
                    <a:pt x="234" y="4819"/>
                    <a:pt x="263" y="4819"/>
                  </a:cubicBezTo>
                  <a:cubicBezTo>
                    <a:pt x="301" y="4819"/>
                    <a:pt x="340" y="4789"/>
                    <a:pt x="322" y="4743"/>
                  </a:cubicBezTo>
                  <a:cubicBezTo>
                    <a:pt x="232" y="3828"/>
                    <a:pt x="181" y="2922"/>
                    <a:pt x="282" y="2006"/>
                  </a:cubicBezTo>
                  <a:cubicBezTo>
                    <a:pt x="322" y="1452"/>
                    <a:pt x="423" y="909"/>
                    <a:pt x="534" y="365"/>
                  </a:cubicBezTo>
                  <a:cubicBezTo>
                    <a:pt x="534" y="265"/>
                    <a:pt x="654" y="43"/>
                    <a:pt x="544" y="3"/>
                  </a:cubicBezTo>
                  <a:cubicBezTo>
                    <a:pt x="539" y="1"/>
                    <a:pt x="534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5638900" y="2844450"/>
              <a:ext cx="19750" cy="22000"/>
            </a:xfrm>
            <a:custGeom>
              <a:avLst/>
              <a:gdLst/>
              <a:ahLst/>
              <a:cxnLst/>
              <a:rect l="l" t="t" r="r" b="b"/>
              <a:pathLst>
                <a:path w="790" h="880" extrusionOk="0">
                  <a:moveTo>
                    <a:pt x="599" y="1"/>
                  </a:moveTo>
                  <a:cubicBezTo>
                    <a:pt x="479" y="1"/>
                    <a:pt x="350" y="335"/>
                    <a:pt x="287" y="416"/>
                  </a:cubicBezTo>
                  <a:cubicBezTo>
                    <a:pt x="241" y="508"/>
                    <a:pt x="1" y="879"/>
                    <a:pt x="177" y="879"/>
                  </a:cubicBezTo>
                  <a:cubicBezTo>
                    <a:pt x="193" y="879"/>
                    <a:pt x="213" y="876"/>
                    <a:pt x="236" y="869"/>
                  </a:cubicBezTo>
                  <a:cubicBezTo>
                    <a:pt x="297" y="799"/>
                    <a:pt x="327" y="688"/>
                    <a:pt x="377" y="608"/>
                  </a:cubicBezTo>
                  <a:cubicBezTo>
                    <a:pt x="408" y="477"/>
                    <a:pt x="790" y="74"/>
                    <a:pt x="639" y="14"/>
                  </a:cubicBezTo>
                  <a:cubicBezTo>
                    <a:pt x="626" y="5"/>
                    <a:pt x="613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5838000" y="2424875"/>
              <a:ext cx="11625" cy="63000"/>
            </a:xfrm>
            <a:custGeom>
              <a:avLst/>
              <a:gdLst/>
              <a:ahLst/>
              <a:cxnLst/>
              <a:rect l="l" t="t" r="r" b="b"/>
              <a:pathLst>
                <a:path w="465" h="2520" extrusionOk="0">
                  <a:moveTo>
                    <a:pt x="100" y="1"/>
                  </a:moveTo>
                  <a:cubicBezTo>
                    <a:pt x="50" y="1"/>
                    <a:pt x="0" y="38"/>
                    <a:pt x="12" y="100"/>
                  </a:cubicBezTo>
                  <a:cubicBezTo>
                    <a:pt x="82" y="402"/>
                    <a:pt x="143" y="694"/>
                    <a:pt x="193" y="996"/>
                  </a:cubicBezTo>
                  <a:cubicBezTo>
                    <a:pt x="253" y="1429"/>
                    <a:pt x="273" y="1862"/>
                    <a:pt x="304" y="2294"/>
                  </a:cubicBezTo>
                  <a:cubicBezTo>
                    <a:pt x="312" y="2355"/>
                    <a:pt x="306" y="2520"/>
                    <a:pt x="381" y="2520"/>
                  </a:cubicBezTo>
                  <a:cubicBezTo>
                    <a:pt x="393" y="2520"/>
                    <a:pt x="408" y="2516"/>
                    <a:pt x="424" y="2506"/>
                  </a:cubicBezTo>
                  <a:cubicBezTo>
                    <a:pt x="465" y="2466"/>
                    <a:pt x="445" y="2395"/>
                    <a:pt x="455" y="2335"/>
                  </a:cubicBezTo>
                  <a:cubicBezTo>
                    <a:pt x="445" y="2164"/>
                    <a:pt x="445" y="1993"/>
                    <a:pt x="434" y="1821"/>
                  </a:cubicBezTo>
                  <a:cubicBezTo>
                    <a:pt x="414" y="1238"/>
                    <a:pt x="324" y="644"/>
                    <a:pt x="183" y="70"/>
                  </a:cubicBezTo>
                  <a:cubicBezTo>
                    <a:pt x="174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5877900" y="2737125"/>
              <a:ext cx="10975" cy="64675"/>
            </a:xfrm>
            <a:custGeom>
              <a:avLst/>
              <a:gdLst/>
              <a:ahLst/>
              <a:cxnLst/>
              <a:rect l="l" t="t" r="r" b="b"/>
              <a:pathLst>
                <a:path w="439" h="2587" extrusionOk="0">
                  <a:moveTo>
                    <a:pt x="97" y="1"/>
                  </a:moveTo>
                  <a:cubicBezTo>
                    <a:pt x="47" y="1"/>
                    <a:pt x="1" y="48"/>
                    <a:pt x="16" y="100"/>
                  </a:cubicBezTo>
                  <a:cubicBezTo>
                    <a:pt x="96" y="402"/>
                    <a:pt x="157" y="704"/>
                    <a:pt x="207" y="1006"/>
                  </a:cubicBezTo>
                  <a:cubicBezTo>
                    <a:pt x="288" y="1509"/>
                    <a:pt x="268" y="2002"/>
                    <a:pt x="278" y="2505"/>
                  </a:cubicBezTo>
                  <a:cubicBezTo>
                    <a:pt x="270" y="2548"/>
                    <a:pt x="304" y="2586"/>
                    <a:pt x="342" y="2586"/>
                  </a:cubicBezTo>
                  <a:cubicBezTo>
                    <a:pt x="358" y="2586"/>
                    <a:pt x="374" y="2580"/>
                    <a:pt x="388" y="2566"/>
                  </a:cubicBezTo>
                  <a:cubicBezTo>
                    <a:pt x="439" y="2495"/>
                    <a:pt x="419" y="2385"/>
                    <a:pt x="429" y="2294"/>
                  </a:cubicBezTo>
                  <a:cubicBezTo>
                    <a:pt x="439" y="2032"/>
                    <a:pt x="439" y="1771"/>
                    <a:pt x="419" y="1509"/>
                  </a:cubicBezTo>
                  <a:cubicBezTo>
                    <a:pt x="398" y="1187"/>
                    <a:pt x="358" y="865"/>
                    <a:pt x="288" y="543"/>
                  </a:cubicBezTo>
                  <a:cubicBezTo>
                    <a:pt x="237" y="372"/>
                    <a:pt x="247" y="170"/>
                    <a:pt x="147" y="19"/>
                  </a:cubicBezTo>
                  <a:cubicBezTo>
                    <a:pt x="131" y="7"/>
                    <a:pt x="114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5657875" y="2506500"/>
              <a:ext cx="27200" cy="45850"/>
            </a:xfrm>
            <a:custGeom>
              <a:avLst/>
              <a:gdLst/>
              <a:ahLst/>
              <a:cxnLst/>
              <a:rect l="l" t="t" r="r" b="b"/>
              <a:pathLst>
                <a:path w="1088" h="1834" extrusionOk="0">
                  <a:moveTo>
                    <a:pt x="982" y="1"/>
                  </a:moveTo>
                  <a:cubicBezTo>
                    <a:pt x="866" y="1"/>
                    <a:pt x="720" y="446"/>
                    <a:pt x="665" y="519"/>
                  </a:cubicBezTo>
                  <a:cubicBezTo>
                    <a:pt x="524" y="791"/>
                    <a:pt x="393" y="1052"/>
                    <a:pt x="242" y="1314"/>
                  </a:cubicBezTo>
                  <a:cubicBezTo>
                    <a:pt x="172" y="1455"/>
                    <a:pt x="91" y="1586"/>
                    <a:pt x="21" y="1717"/>
                  </a:cubicBezTo>
                  <a:cubicBezTo>
                    <a:pt x="1" y="1757"/>
                    <a:pt x="21" y="1807"/>
                    <a:pt x="51" y="1827"/>
                  </a:cubicBezTo>
                  <a:cubicBezTo>
                    <a:pt x="64" y="1832"/>
                    <a:pt x="76" y="1834"/>
                    <a:pt x="86" y="1834"/>
                  </a:cubicBezTo>
                  <a:cubicBezTo>
                    <a:pt x="169" y="1834"/>
                    <a:pt x="199" y="1710"/>
                    <a:pt x="252" y="1656"/>
                  </a:cubicBezTo>
                  <a:cubicBezTo>
                    <a:pt x="484" y="1264"/>
                    <a:pt x="685" y="851"/>
                    <a:pt x="886" y="438"/>
                  </a:cubicBezTo>
                  <a:cubicBezTo>
                    <a:pt x="917" y="338"/>
                    <a:pt x="1088" y="106"/>
                    <a:pt x="1017" y="16"/>
                  </a:cubicBezTo>
                  <a:cubicBezTo>
                    <a:pt x="1006" y="5"/>
                    <a:pt x="994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5604925" y="2565750"/>
              <a:ext cx="44675" cy="46225"/>
            </a:xfrm>
            <a:custGeom>
              <a:avLst/>
              <a:gdLst/>
              <a:ahLst/>
              <a:cxnLst/>
              <a:rect l="l" t="t" r="r" b="b"/>
              <a:pathLst>
                <a:path w="1787" h="1849" extrusionOk="0">
                  <a:moveTo>
                    <a:pt x="1706" y="1"/>
                  </a:moveTo>
                  <a:cubicBezTo>
                    <a:pt x="1676" y="11"/>
                    <a:pt x="1656" y="51"/>
                    <a:pt x="1626" y="71"/>
                  </a:cubicBezTo>
                  <a:cubicBezTo>
                    <a:pt x="1555" y="152"/>
                    <a:pt x="1495" y="232"/>
                    <a:pt x="1424" y="313"/>
                  </a:cubicBezTo>
                  <a:cubicBezTo>
                    <a:pt x="1122" y="675"/>
                    <a:pt x="790" y="1017"/>
                    <a:pt x="448" y="1349"/>
                  </a:cubicBezTo>
                  <a:cubicBezTo>
                    <a:pt x="317" y="1470"/>
                    <a:pt x="197" y="1591"/>
                    <a:pt x="66" y="1702"/>
                  </a:cubicBezTo>
                  <a:cubicBezTo>
                    <a:pt x="0" y="1759"/>
                    <a:pt x="54" y="1849"/>
                    <a:pt x="125" y="1849"/>
                  </a:cubicBezTo>
                  <a:cubicBezTo>
                    <a:pt x="142" y="1849"/>
                    <a:pt x="159" y="1844"/>
                    <a:pt x="176" y="1832"/>
                  </a:cubicBezTo>
                  <a:cubicBezTo>
                    <a:pt x="670" y="1400"/>
                    <a:pt x="1133" y="917"/>
                    <a:pt x="1545" y="403"/>
                  </a:cubicBezTo>
                  <a:cubicBezTo>
                    <a:pt x="1616" y="333"/>
                    <a:pt x="1676" y="232"/>
                    <a:pt x="1736" y="142"/>
                  </a:cubicBezTo>
                  <a:cubicBezTo>
                    <a:pt x="1756" y="111"/>
                    <a:pt x="1787" y="81"/>
                    <a:pt x="1767" y="41"/>
                  </a:cubicBezTo>
                  <a:cubicBezTo>
                    <a:pt x="1767" y="11"/>
                    <a:pt x="1736" y="1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5799275" y="3073175"/>
              <a:ext cx="7575" cy="25800"/>
            </a:xfrm>
            <a:custGeom>
              <a:avLst/>
              <a:gdLst/>
              <a:ahLst/>
              <a:cxnLst/>
              <a:rect l="l" t="t" r="r" b="b"/>
              <a:pathLst>
                <a:path w="303" h="1032" extrusionOk="0">
                  <a:moveTo>
                    <a:pt x="98" y="0"/>
                  </a:moveTo>
                  <a:cubicBezTo>
                    <a:pt x="92" y="0"/>
                    <a:pt x="87" y="1"/>
                    <a:pt x="81" y="3"/>
                  </a:cubicBezTo>
                  <a:cubicBezTo>
                    <a:pt x="1" y="23"/>
                    <a:pt x="31" y="104"/>
                    <a:pt x="31" y="164"/>
                  </a:cubicBezTo>
                  <a:cubicBezTo>
                    <a:pt x="41" y="305"/>
                    <a:pt x="71" y="446"/>
                    <a:pt x="101" y="587"/>
                  </a:cubicBezTo>
                  <a:lnTo>
                    <a:pt x="91" y="587"/>
                  </a:lnTo>
                  <a:cubicBezTo>
                    <a:pt x="112" y="697"/>
                    <a:pt x="132" y="798"/>
                    <a:pt x="152" y="909"/>
                  </a:cubicBezTo>
                  <a:cubicBezTo>
                    <a:pt x="172" y="949"/>
                    <a:pt x="172" y="989"/>
                    <a:pt x="212" y="1019"/>
                  </a:cubicBezTo>
                  <a:cubicBezTo>
                    <a:pt x="221" y="1028"/>
                    <a:pt x="231" y="1032"/>
                    <a:pt x="241" y="1032"/>
                  </a:cubicBezTo>
                  <a:cubicBezTo>
                    <a:pt x="268" y="1032"/>
                    <a:pt x="296" y="1008"/>
                    <a:pt x="303" y="979"/>
                  </a:cubicBezTo>
                  <a:cubicBezTo>
                    <a:pt x="303" y="959"/>
                    <a:pt x="303" y="939"/>
                    <a:pt x="303" y="919"/>
                  </a:cubicBezTo>
                  <a:cubicBezTo>
                    <a:pt x="262" y="627"/>
                    <a:pt x="232" y="335"/>
                    <a:pt x="162" y="53"/>
                  </a:cubicBezTo>
                  <a:cubicBezTo>
                    <a:pt x="162" y="20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5780350" y="2986900"/>
              <a:ext cx="20075" cy="70550"/>
            </a:xfrm>
            <a:custGeom>
              <a:avLst/>
              <a:gdLst/>
              <a:ahLst/>
              <a:cxnLst/>
              <a:rect l="l" t="t" r="r" b="b"/>
              <a:pathLst>
                <a:path w="803" h="2822" extrusionOk="0">
                  <a:moveTo>
                    <a:pt x="109" y="0"/>
                  </a:moveTo>
                  <a:cubicBezTo>
                    <a:pt x="56" y="0"/>
                    <a:pt x="0" y="45"/>
                    <a:pt x="13" y="103"/>
                  </a:cubicBezTo>
                  <a:cubicBezTo>
                    <a:pt x="84" y="344"/>
                    <a:pt x="154" y="576"/>
                    <a:pt x="214" y="817"/>
                  </a:cubicBezTo>
                  <a:cubicBezTo>
                    <a:pt x="375" y="1441"/>
                    <a:pt x="486" y="2085"/>
                    <a:pt x="647" y="2719"/>
                  </a:cubicBezTo>
                  <a:cubicBezTo>
                    <a:pt x="642" y="2786"/>
                    <a:pt x="686" y="2821"/>
                    <a:pt x="727" y="2821"/>
                  </a:cubicBezTo>
                  <a:cubicBezTo>
                    <a:pt x="767" y="2821"/>
                    <a:pt x="803" y="2788"/>
                    <a:pt x="788" y="2719"/>
                  </a:cubicBezTo>
                  <a:cubicBezTo>
                    <a:pt x="607" y="1834"/>
                    <a:pt x="466" y="918"/>
                    <a:pt x="184" y="52"/>
                  </a:cubicBezTo>
                  <a:cubicBezTo>
                    <a:pt x="169" y="15"/>
                    <a:pt x="14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5658125" y="2717900"/>
              <a:ext cx="20150" cy="33150"/>
            </a:xfrm>
            <a:custGeom>
              <a:avLst/>
              <a:gdLst/>
              <a:ahLst/>
              <a:cxnLst/>
              <a:rect l="l" t="t" r="r" b="b"/>
              <a:pathLst>
                <a:path w="806" h="1326" extrusionOk="0">
                  <a:moveTo>
                    <a:pt x="714" y="0"/>
                  </a:moveTo>
                  <a:cubicBezTo>
                    <a:pt x="659" y="0"/>
                    <a:pt x="632" y="69"/>
                    <a:pt x="605" y="114"/>
                  </a:cubicBezTo>
                  <a:cubicBezTo>
                    <a:pt x="575" y="175"/>
                    <a:pt x="544" y="245"/>
                    <a:pt x="514" y="305"/>
                  </a:cubicBezTo>
                  <a:cubicBezTo>
                    <a:pt x="413" y="517"/>
                    <a:pt x="303" y="728"/>
                    <a:pt x="182" y="929"/>
                  </a:cubicBezTo>
                  <a:cubicBezTo>
                    <a:pt x="142" y="1010"/>
                    <a:pt x="1" y="1211"/>
                    <a:pt x="31" y="1292"/>
                  </a:cubicBezTo>
                  <a:cubicBezTo>
                    <a:pt x="39" y="1314"/>
                    <a:pt x="57" y="1326"/>
                    <a:pt x="79" y="1326"/>
                  </a:cubicBezTo>
                  <a:cubicBezTo>
                    <a:pt x="86" y="1326"/>
                    <a:pt x="94" y="1324"/>
                    <a:pt x="101" y="1322"/>
                  </a:cubicBezTo>
                  <a:cubicBezTo>
                    <a:pt x="142" y="1292"/>
                    <a:pt x="172" y="1251"/>
                    <a:pt x="192" y="1211"/>
                  </a:cubicBezTo>
                  <a:cubicBezTo>
                    <a:pt x="293" y="1070"/>
                    <a:pt x="373" y="919"/>
                    <a:pt x="464" y="778"/>
                  </a:cubicBezTo>
                  <a:cubicBezTo>
                    <a:pt x="544" y="627"/>
                    <a:pt x="635" y="446"/>
                    <a:pt x="715" y="285"/>
                  </a:cubicBezTo>
                  <a:cubicBezTo>
                    <a:pt x="746" y="225"/>
                    <a:pt x="766" y="164"/>
                    <a:pt x="786" y="104"/>
                  </a:cubicBezTo>
                  <a:cubicBezTo>
                    <a:pt x="806" y="64"/>
                    <a:pt x="776" y="24"/>
                    <a:pt x="736" y="3"/>
                  </a:cubicBezTo>
                  <a:cubicBezTo>
                    <a:pt x="728" y="1"/>
                    <a:pt x="721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5681400" y="2605000"/>
              <a:ext cx="41175" cy="99575"/>
            </a:xfrm>
            <a:custGeom>
              <a:avLst/>
              <a:gdLst/>
              <a:ahLst/>
              <a:cxnLst/>
              <a:rect l="l" t="t" r="r" b="b"/>
              <a:pathLst>
                <a:path w="1647" h="3983" extrusionOk="0">
                  <a:moveTo>
                    <a:pt x="1565" y="0"/>
                  </a:moveTo>
                  <a:cubicBezTo>
                    <a:pt x="1455" y="0"/>
                    <a:pt x="1454" y="154"/>
                    <a:pt x="1425" y="222"/>
                  </a:cubicBezTo>
                  <a:cubicBezTo>
                    <a:pt x="1375" y="393"/>
                    <a:pt x="1314" y="564"/>
                    <a:pt x="1264" y="735"/>
                  </a:cubicBezTo>
                  <a:cubicBezTo>
                    <a:pt x="1063" y="1279"/>
                    <a:pt x="891" y="1832"/>
                    <a:pt x="670" y="2366"/>
                  </a:cubicBezTo>
                  <a:cubicBezTo>
                    <a:pt x="469" y="2869"/>
                    <a:pt x="237" y="3372"/>
                    <a:pt x="26" y="3865"/>
                  </a:cubicBezTo>
                  <a:cubicBezTo>
                    <a:pt x="0" y="3917"/>
                    <a:pt x="18" y="3983"/>
                    <a:pt x="68" y="3983"/>
                  </a:cubicBezTo>
                  <a:cubicBezTo>
                    <a:pt x="76" y="3983"/>
                    <a:pt x="86" y="3981"/>
                    <a:pt x="96" y="3976"/>
                  </a:cubicBezTo>
                  <a:cubicBezTo>
                    <a:pt x="147" y="3946"/>
                    <a:pt x="167" y="3885"/>
                    <a:pt x="197" y="3845"/>
                  </a:cubicBezTo>
                  <a:cubicBezTo>
                    <a:pt x="278" y="3684"/>
                    <a:pt x="348" y="3523"/>
                    <a:pt x="418" y="3362"/>
                  </a:cubicBezTo>
                  <a:cubicBezTo>
                    <a:pt x="650" y="2829"/>
                    <a:pt x="902" y="2295"/>
                    <a:pt x="1093" y="1742"/>
                  </a:cubicBezTo>
                  <a:cubicBezTo>
                    <a:pt x="1183" y="1470"/>
                    <a:pt x="1274" y="1198"/>
                    <a:pt x="1375" y="927"/>
                  </a:cubicBezTo>
                  <a:cubicBezTo>
                    <a:pt x="1445" y="715"/>
                    <a:pt x="1515" y="514"/>
                    <a:pt x="1576" y="313"/>
                  </a:cubicBezTo>
                  <a:cubicBezTo>
                    <a:pt x="1596" y="242"/>
                    <a:pt x="1616" y="172"/>
                    <a:pt x="1636" y="101"/>
                  </a:cubicBezTo>
                  <a:cubicBezTo>
                    <a:pt x="1646" y="61"/>
                    <a:pt x="1616" y="11"/>
                    <a:pt x="1576" y="1"/>
                  </a:cubicBezTo>
                  <a:cubicBezTo>
                    <a:pt x="1572" y="0"/>
                    <a:pt x="1569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25"/>
          <p:cNvSpPr/>
          <p:nvPr/>
        </p:nvSpPr>
        <p:spPr>
          <a:xfrm rot="3531665">
            <a:off x="-331343" y="3860700"/>
            <a:ext cx="1415344" cy="1426754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5"/>
          <p:cNvSpPr/>
          <p:nvPr/>
        </p:nvSpPr>
        <p:spPr>
          <a:xfrm rot="5400000">
            <a:off x="7886413" y="4908275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5"/>
          <p:cNvSpPr/>
          <p:nvPr/>
        </p:nvSpPr>
        <p:spPr>
          <a:xfrm>
            <a:off x="-368712" y="941625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6"/>
          <p:cNvPicPr preferRelativeResize="0"/>
          <p:nvPr/>
        </p:nvPicPr>
        <p:blipFill rotWithShape="1">
          <a:blip r:embed="rId3">
            <a:alphaModFix/>
          </a:blip>
          <a:srcRect b="70404"/>
          <a:stretch/>
        </p:blipFill>
        <p:spPr>
          <a:xfrm rot="5400000">
            <a:off x="-627862" y="212262"/>
            <a:ext cx="1590849" cy="12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6"/>
          <p:cNvPicPr preferRelativeResize="0"/>
          <p:nvPr/>
        </p:nvPicPr>
        <p:blipFill rotWithShape="1">
          <a:blip r:embed="rId3">
            <a:alphaModFix/>
          </a:blip>
          <a:srcRect b="18480"/>
          <a:stretch/>
        </p:blipFill>
        <p:spPr>
          <a:xfrm flipH="1">
            <a:off x="8470025" y="3028400"/>
            <a:ext cx="1139450" cy="2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040" y="4736844"/>
            <a:ext cx="2006919" cy="16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99979">
            <a:off x="7935084" y="-421124"/>
            <a:ext cx="1568481" cy="131147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2403855" y="1732729"/>
            <a:ext cx="532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2403855" y="1345526"/>
            <a:ext cx="53292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2403855" y="2826428"/>
            <a:ext cx="532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2403855" y="2439226"/>
            <a:ext cx="53292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2403855" y="3920128"/>
            <a:ext cx="532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2403855" y="3532926"/>
            <a:ext cx="53292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/>
          <p:nvPr/>
        </p:nvSpPr>
        <p:spPr>
          <a:xfrm rot="-1176179">
            <a:off x="8435784" y="1359374"/>
            <a:ext cx="800381" cy="1372576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" name="Google Shape;466;p26"/>
          <p:cNvGrpSpPr/>
          <p:nvPr/>
        </p:nvGrpSpPr>
        <p:grpSpPr>
          <a:xfrm rot="4224230">
            <a:off x="-318649" y="3641137"/>
            <a:ext cx="1734476" cy="1130688"/>
            <a:chOff x="1239550" y="4060025"/>
            <a:chExt cx="1417800" cy="924250"/>
          </a:xfrm>
        </p:grpSpPr>
        <p:sp>
          <p:nvSpPr>
            <p:cNvPr id="467" name="Google Shape;467;p26"/>
            <p:cNvSpPr/>
            <p:nvPr/>
          </p:nvSpPr>
          <p:spPr>
            <a:xfrm>
              <a:off x="1239550" y="4060025"/>
              <a:ext cx="1417800" cy="924250"/>
            </a:xfrm>
            <a:custGeom>
              <a:avLst/>
              <a:gdLst/>
              <a:ahLst/>
              <a:cxnLst/>
              <a:rect l="l" t="t" r="r" b="b"/>
              <a:pathLst>
                <a:path w="56712" h="36970" extrusionOk="0">
                  <a:moveTo>
                    <a:pt x="5664" y="1441"/>
                  </a:moveTo>
                  <a:cubicBezTo>
                    <a:pt x="7429" y="1441"/>
                    <a:pt x="9072" y="3439"/>
                    <a:pt x="10001" y="4823"/>
                  </a:cubicBezTo>
                  <a:cubicBezTo>
                    <a:pt x="11330" y="6841"/>
                    <a:pt x="12331" y="9099"/>
                    <a:pt x="13965" y="10908"/>
                  </a:cubicBezTo>
                  <a:cubicBezTo>
                    <a:pt x="13812" y="10820"/>
                    <a:pt x="13652" y="10740"/>
                    <a:pt x="13500" y="10652"/>
                  </a:cubicBezTo>
                  <a:cubicBezTo>
                    <a:pt x="12563" y="10123"/>
                    <a:pt x="11659" y="9555"/>
                    <a:pt x="10762" y="8962"/>
                  </a:cubicBezTo>
                  <a:cubicBezTo>
                    <a:pt x="10671" y="8941"/>
                    <a:pt x="9655" y="8168"/>
                    <a:pt x="9445" y="8168"/>
                  </a:cubicBezTo>
                  <a:cubicBezTo>
                    <a:pt x="9415" y="8168"/>
                    <a:pt x="9402" y="8183"/>
                    <a:pt x="9409" y="8218"/>
                  </a:cubicBezTo>
                  <a:cubicBezTo>
                    <a:pt x="9377" y="8266"/>
                    <a:pt x="9385" y="8346"/>
                    <a:pt x="9441" y="8386"/>
                  </a:cubicBezTo>
                  <a:cubicBezTo>
                    <a:pt x="10466" y="9058"/>
                    <a:pt x="11490" y="9739"/>
                    <a:pt x="12547" y="10372"/>
                  </a:cubicBezTo>
                  <a:cubicBezTo>
                    <a:pt x="13124" y="10708"/>
                    <a:pt x="13700" y="11036"/>
                    <a:pt x="14285" y="11356"/>
                  </a:cubicBezTo>
                  <a:cubicBezTo>
                    <a:pt x="10530" y="10668"/>
                    <a:pt x="6494" y="10908"/>
                    <a:pt x="3011" y="9131"/>
                  </a:cubicBezTo>
                  <a:cubicBezTo>
                    <a:pt x="1586" y="8450"/>
                    <a:pt x="145" y="6881"/>
                    <a:pt x="914" y="5215"/>
                  </a:cubicBezTo>
                  <a:cubicBezTo>
                    <a:pt x="1506" y="3902"/>
                    <a:pt x="3236" y="4118"/>
                    <a:pt x="3524" y="3094"/>
                  </a:cubicBezTo>
                  <a:cubicBezTo>
                    <a:pt x="3652" y="2645"/>
                    <a:pt x="3860" y="2213"/>
                    <a:pt x="4236" y="1917"/>
                  </a:cubicBezTo>
                  <a:cubicBezTo>
                    <a:pt x="4714" y="1583"/>
                    <a:pt x="5193" y="1441"/>
                    <a:pt x="5664" y="1441"/>
                  </a:cubicBezTo>
                  <a:close/>
                  <a:moveTo>
                    <a:pt x="19747" y="240"/>
                  </a:moveTo>
                  <a:cubicBezTo>
                    <a:pt x="19871" y="240"/>
                    <a:pt x="19996" y="255"/>
                    <a:pt x="20114" y="275"/>
                  </a:cubicBezTo>
                  <a:cubicBezTo>
                    <a:pt x="21066" y="451"/>
                    <a:pt x="21875" y="1348"/>
                    <a:pt x="22452" y="2085"/>
                  </a:cubicBezTo>
                  <a:cubicBezTo>
                    <a:pt x="23228" y="3150"/>
                    <a:pt x="23757" y="4375"/>
                    <a:pt x="24125" y="5640"/>
                  </a:cubicBezTo>
                  <a:cubicBezTo>
                    <a:pt x="24381" y="6560"/>
                    <a:pt x="24533" y="7505"/>
                    <a:pt x="24653" y="8450"/>
                  </a:cubicBezTo>
                  <a:cubicBezTo>
                    <a:pt x="24813" y="9795"/>
                    <a:pt x="24862" y="11148"/>
                    <a:pt x="24942" y="12501"/>
                  </a:cubicBezTo>
                  <a:cubicBezTo>
                    <a:pt x="24958" y="12790"/>
                    <a:pt x="24974" y="13086"/>
                    <a:pt x="24990" y="13374"/>
                  </a:cubicBezTo>
                  <a:cubicBezTo>
                    <a:pt x="24277" y="11525"/>
                    <a:pt x="23380" y="9755"/>
                    <a:pt x="22291" y="8098"/>
                  </a:cubicBezTo>
                  <a:cubicBezTo>
                    <a:pt x="22095" y="7841"/>
                    <a:pt x="20793" y="5801"/>
                    <a:pt x="20445" y="5801"/>
                  </a:cubicBezTo>
                  <a:cubicBezTo>
                    <a:pt x="20425" y="5801"/>
                    <a:pt x="20407" y="5808"/>
                    <a:pt x="20394" y="5824"/>
                  </a:cubicBezTo>
                  <a:cubicBezTo>
                    <a:pt x="20290" y="5920"/>
                    <a:pt x="20874" y="6432"/>
                    <a:pt x="20954" y="6592"/>
                  </a:cubicBezTo>
                  <a:cubicBezTo>
                    <a:pt x="21515" y="7337"/>
                    <a:pt x="22051" y="8106"/>
                    <a:pt x="22540" y="8898"/>
                  </a:cubicBezTo>
                  <a:cubicBezTo>
                    <a:pt x="23492" y="10468"/>
                    <a:pt x="24285" y="12125"/>
                    <a:pt x="24926" y="13838"/>
                  </a:cubicBezTo>
                  <a:cubicBezTo>
                    <a:pt x="24317" y="13230"/>
                    <a:pt x="23677" y="12645"/>
                    <a:pt x="23004" y="12117"/>
                  </a:cubicBezTo>
                  <a:lnTo>
                    <a:pt x="22996" y="12117"/>
                  </a:lnTo>
                  <a:cubicBezTo>
                    <a:pt x="22291" y="11589"/>
                    <a:pt x="21547" y="11100"/>
                    <a:pt x="20786" y="10668"/>
                  </a:cubicBezTo>
                  <a:cubicBezTo>
                    <a:pt x="19521" y="9963"/>
                    <a:pt x="18200" y="9347"/>
                    <a:pt x="17071" y="8434"/>
                  </a:cubicBezTo>
                  <a:cubicBezTo>
                    <a:pt x="16535" y="8002"/>
                    <a:pt x="16022" y="7505"/>
                    <a:pt x="15662" y="6913"/>
                  </a:cubicBezTo>
                  <a:cubicBezTo>
                    <a:pt x="15446" y="6560"/>
                    <a:pt x="15262" y="6176"/>
                    <a:pt x="15166" y="5768"/>
                  </a:cubicBezTo>
                  <a:cubicBezTo>
                    <a:pt x="15029" y="5159"/>
                    <a:pt x="15061" y="4503"/>
                    <a:pt x="15326" y="3934"/>
                  </a:cubicBezTo>
                  <a:cubicBezTo>
                    <a:pt x="15598" y="3342"/>
                    <a:pt x="16086" y="2869"/>
                    <a:pt x="16631" y="2525"/>
                  </a:cubicBezTo>
                  <a:cubicBezTo>
                    <a:pt x="17023" y="2285"/>
                    <a:pt x="17439" y="2101"/>
                    <a:pt x="17840" y="1901"/>
                  </a:cubicBezTo>
                  <a:cubicBezTo>
                    <a:pt x="18368" y="1652"/>
                    <a:pt x="18512" y="1428"/>
                    <a:pt x="18760" y="924"/>
                  </a:cubicBezTo>
                  <a:cubicBezTo>
                    <a:pt x="18857" y="732"/>
                    <a:pt x="18969" y="531"/>
                    <a:pt x="19145" y="403"/>
                  </a:cubicBezTo>
                  <a:cubicBezTo>
                    <a:pt x="19322" y="282"/>
                    <a:pt x="19534" y="240"/>
                    <a:pt x="19747" y="240"/>
                  </a:cubicBezTo>
                  <a:close/>
                  <a:moveTo>
                    <a:pt x="34735" y="6728"/>
                  </a:moveTo>
                  <a:cubicBezTo>
                    <a:pt x="34820" y="6728"/>
                    <a:pt x="34915" y="6741"/>
                    <a:pt x="35022" y="6769"/>
                  </a:cubicBezTo>
                  <a:cubicBezTo>
                    <a:pt x="36359" y="7153"/>
                    <a:pt x="36863" y="8666"/>
                    <a:pt x="37256" y="9851"/>
                  </a:cubicBezTo>
                  <a:cubicBezTo>
                    <a:pt x="37928" y="12597"/>
                    <a:pt x="37416" y="15728"/>
                    <a:pt x="36015" y="18178"/>
                  </a:cubicBezTo>
                  <a:cubicBezTo>
                    <a:pt x="36015" y="18042"/>
                    <a:pt x="36015" y="17906"/>
                    <a:pt x="36007" y="17762"/>
                  </a:cubicBezTo>
                  <a:cubicBezTo>
                    <a:pt x="35991" y="17097"/>
                    <a:pt x="35959" y="16433"/>
                    <a:pt x="35887" y="15768"/>
                  </a:cubicBezTo>
                  <a:cubicBezTo>
                    <a:pt x="35791" y="14847"/>
                    <a:pt x="35606" y="13935"/>
                    <a:pt x="35398" y="13030"/>
                  </a:cubicBezTo>
                  <a:cubicBezTo>
                    <a:pt x="35246" y="12365"/>
                    <a:pt x="35054" y="11709"/>
                    <a:pt x="34806" y="11076"/>
                  </a:cubicBezTo>
                  <a:cubicBezTo>
                    <a:pt x="34750" y="10924"/>
                    <a:pt x="34686" y="10772"/>
                    <a:pt x="34606" y="10628"/>
                  </a:cubicBezTo>
                  <a:cubicBezTo>
                    <a:pt x="34582" y="10580"/>
                    <a:pt x="34558" y="10532"/>
                    <a:pt x="34518" y="10500"/>
                  </a:cubicBezTo>
                  <a:cubicBezTo>
                    <a:pt x="34509" y="10496"/>
                    <a:pt x="34500" y="10495"/>
                    <a:pt x="34492" y="10495"/>
                  </a:cubicBezTo>
                  <a:cubicBezTo>
                    <a:pt x="34461" y="10495"/>
                    <a:pt x="34436" y="10515"/>
                    <a:pt x="34429" y="10540"/>
                  </a:cubicBezTo>
                  <a:cubicBezTo>
                    <a:pt x="34421" y="10572"/>
                    <a:pt x="34437" y="10596"/>
                    <a:pt x="34445" y="10620"/>
                  </a:cubicBezTo>
                  <a:cubicBezTo>
                    <a:pt x="34469" y="10700"/>
                    <a:pt x="34502" y="10772"/>
                    <a:pt x="34526" y="10844"/>
                  </a:cubicBezTo>
                  <a:cubicBezTo>
                    <a:pt x="34646" y="11148"/>
                    <a:pt x="34750" y="11452"/>
                    <a:pt x="34846" y="11765"/>
                  </a:cubicBezTo>
                  <a:cubicBezTo>
                    <a:pt x="35158" y="12774"/>
                    <a:pt x="35366" y="13814"/>
                    <a:pt x="35542" y="14863"/>
                  </a:cubicBezTo>
                  <a:cubicBezTo>
                    <a:pt x="35686" y="15744"/>
                    <a:pt x="35751" y="16649"/>
                    <a:pt x="35775" y="17546"/>
                  </a:cubicBezTo>
                  <a:cubicBezTo>
                    <a:pt x="34998" y="16625"/>
                    <a:pt x="34117" y="15800"/>
                    <a:pt x="33397" y="14839"/>
                  </a:cubicBezTo>
                  <a:cubicBezTo>
                    <a:pt x="32364" y="13446"/>
                    <a:pt x="31443" y="11869"/>
                    <a:pt x="31131" y="10139"/>
                  </a:cubicBezTo>
                  <a:cubicBezTo>
                    <a:pt x="30959" y="8732"/>
                    <a:pt x="31419" y="7598"/>
                    <a:pt x="32783" y="7598"/>
                  </a:cubicBezTo>
                  <a:cubicBezTo>
                    <a:pt x="32948" y="7598"/>
                    <a:pt x="33125" y="7615"/>
                    <a:pt x="33317" y="7649"/>
                  </a:cubicBezTo>
                  <a:cubicBezTo>
                    <a:pt x="33352" y="7655"/>
                    <a:pt x="33385" y="7657"/>
                    <a:pt x="33417" y="7657"/>
                  </a:cubicBezTo>
                  <a:cubicBezTo>
                    <a:pt x="34020" y="7657"/>
                    <a:pt x="34002" y="6728"/>
                    <a:pt x="34735" y="6728"/>
                  </a:cubicBezTo>
                  <a:close/>
                  <a:moveTo>
                    <a:pt x="5588" y="12704"/>
                  </a:moveTo>
                  <a:cubicBezTo>
                    <a:pt x="6643" y="12704"/>
                    <a:pt x="7773" y="12946"/>
                    <a:pt x="8408" y="13150"/>
                  </a:cubicBezTo>
                  <a:cubicBezTo>
                    <a:pt x="11242" y="13975"/>
                    <a:pt x="13868" y="15464"/>
                    <a:pt x="16775" y="16032"/>
                  </a:cubicBezTo>
                  <a:cubicBezTo>
                    <a:pt x="16399" y="16088"/>
                    <a:pt x="16030" y="16152"/>
                    <a:pt x="15654" y="16192"/>
                  </a:cubicBezTo>
                  <a:cubicBezTo>
                    <a:pt x="14933" y="16280"/>
                    <a:pt x="14189" y="16329"/>
                    <a:pt x="13460" y="16337"/>
                  </a:cubicBezTo>
                  <a:cubicBezTo>
                    <a:pt x="13052" y="16345"/>
                    <a:pt x="12643" y="16345"/>
                    <a:pt x="12235" y="16345"/>
                  </a:cubicBezTo>
                  <a:cubicBezTo>
                    <a:pt x="12224" y="16346"/>
                    <a:pt x="12213" y="16346"/>
                    <a:pt x="12202" y="16346"/>
                  </a:cubicBezTo>
                  <a:cubicBezTo>
                    <a:pt x="12180" y="16346"/>
                    <a:pt x="12157" y="16345"/>
                    <a:pt x="12135" y="16345"/>
                  </a:cubicBezTo>
                  <a:cubicBezTo>
                    <a:pt x="12082" y="16345"/>
                    <a:pt x="12032" y="16352"/>
                    <a:pt x="12003" y="16401"/>
                  </a:cubicBezTo>
                  <a:cubicBezTo>
                    <a:pt x="11964" y="16535"/>
                    <a:pt x="12078" y="16559"/>
                    <a:pt x="12214" y="16559"/>
                  </a:cubicBezTo>
                  <a:cubicBezTo>
                    <a:pt x="12288" y="16559"/>
                    <a:pt x="12368" y="16552"/>
                    <a:pt x="12433" y="16552"/>
                  </a:cubicBezTo>
                  <a:cubicBezTo>
                    <a:pt x="12469" y="16552"/>
                    <a:pt x="12500" y="16554"/>
                    <a:pt x="12523" y="16561"/>
                  </a:cubicBezTo>
                  <a:cubicBezTo>
                    <a:pt x="12659" y="16563"/>
                    <a:pt x="12796" y="16564"/>
                    <a:pt x="12933" y="16564"/>
                  </a:cubicBezTo>
                  <a:cubicBezTo>
                    <a:pt x="13264" y="16564"/>
                    <a:pt x="13596" y="16558"/>
                    <a:pt x="13924" y="16553"/>
                  </a:cubicBezTo>
                  <a:cubicBezTo>
                    <a:pt x="15061" y="16529"/>
                    <a:pt x="16174" y="16377"/>
                    <a:pt x="17287" y="16168"/>
                  </a:cubicBezTo>
                  <a:lnTo>
                    <a:pt x="17287" y="16168"/>
                  </a:lnTo>
                  <a:cubicBezTo>
                    <a:pt x="15806" y="17746"/>
                    <a:pt x="14237" y="19395"/>
                    <a:pt x="12139" y="20116"/>
                  </a:cubicBezTo>
                  <a:cubicBezTo>
                    <a:pt x="11314" y="20396"/>
                    <a:pt x="10458" y="20572"/>
                    <a:pt x="9609" y="20740"/>
                  </a:cubicBezTo>
                  <a:cubicBezTo>
                    <a:pt x="9076" y="20832"/>
                    <a:pt x="8537" y="20941"/>
                    <a:pt x="7997" y="20941"/>
                  </a:cubicBezTo>
                  <a:cubicBezTo>
                    <a:pt x="7881" y="20941"/>
                    <a:pt x="7764" y="20936"/>
                    <a:pt x="7647" y="20924"/>
                  </a:cubicBezTo>
                  <a:cubicBezTo>
                    <a:pt x="6558" y="20788"/>
                    <a:pt x="5445" y="20452"/>
                    <a:pt x="4517" y="19859"/>
                  </a:cubicBezTo>
                  <a:cubicBezTo>
                    <a:pt x="3932" y="19347"/>
                    <a:pt x="3324" y="18755"/>
                    <a:pt x="3068" y="18010"/>
                  </a:cubicBezTo>
                  <a:cubicBezTo>
                    <a:pt x="2827" y="17281"/>
                    <a:pt x="3172" y="16553"/>
                    <a:pt x="3548" y="15944"/>
                  </a:cubicBezTo>
                  <a:cubicBezTo>
                    <a:pt x="3812" y="15544"/>
                    <a:pt x="3652" y="15200"/>
                    <a:pt x="3412" y="14839"/>
                  </a:cubicBezTo>
                  <a:cubicBezTo>
                    <a:pt x="3228" y="14503"/>
                    <a:pt x="3068" y="14095"/>
                    <a:pt x="3212" y="13718"/>
                  </a:cubicBezTo>
                  <a:cubicBezTo>
                    <a:pt x="3545" y="12948"/>
                    <a:pt x="4529" y="12704"/>
                    <a:pt x="5588" y="12704"/>
                  </a:cubicBezTo>
                  <a:close/>
                  <a:moveTo>
                    <a:pt x="46546" y="11981"/>
                  </a:moveTo>
                  <a:cubicBezTo>
                    <a:pt x="46706" y="11981"/>
                    <a:pt x="46874" y="12030"/>
                    <a:pt x="47032" y="12133"/>
                  </a:cubicBezTo>
                  <a:cubicBezTo>
                    <a:pt x="48041" y="12750"/>
                    <a:pt x="48529" y="13910"/>
                    <a:pt x="48937" y="14975"/>
                  </a:cubicBezTo>
                  <a:cubicBezTo>
                    <a:pt x="49610" y="16817"/>
                    <a:pt x="49770" y="18819"/>
                    <a:pt x="49578" y="20772"/>
                  </a:cubicBezTo>
                  <a:cubicBezTo>
                    <a:pt x="49522" y="21309"/>
                    <a:pt x="49434" y="21845"/>
                    <a:pt x="49322" y="22382"/>
                  </a:cubicBezTo>
                  <a:cubicBezTo>
                    <a:pt x="49426" y="21613"/>
                    <a:pt x="49450" y="20836"/>
                    <a:pt x="49434" y="20060"/>
                  </a:cubicBezTo>
                  <a:cubicBezTo>
                    <a:pt x="49426" y="19675"/>
                    <a:pt x="49410" y="19283"/>
                    <a:pt x="49386" y="18899"/>
                  </a:cubicBezTo>
                  <a:cubicBezTo>
                    <a:pt x="49378" y="18706"/>
                    <a:pt x="49362" y="18514"/>
                    <a:pt x="49346" y="18322"/>
                  </a:cubicBezTo>
                  <a:cubicBezTo>
                    <a:pt x="49338" y="18270"/>
                    <a:pt x="49290" y="18225"/>
                    <a:pt x="49238" y="18225"/>
                  </a:cubicBezTo>
                  <a:cubicBezTo>
                    <a:pt x="49234" y="18225"/>
                    <a:pt x="49230" y="18225"/>
                    <a:pt x="49226" y="18226"/>
                  </a:cubicBezTo>
                  <a:cubicBezTo>
                    <a:pt x="49162" y="18234"/>
                    <a:pt x="49122" y="18282"/>
                    <a:pt x="49130" y="18346"/>
                  </a:cubicBezTo>
                  <a:cubicBezTo>
                    <a:pt x="49130" y="18434"/>
                    <a:pt x="49138" y="18522"/>
                    <a:pt x="49138" y="18610"/>
                  </a:cubicBezTo>
                  <a:cubicBezTo>
                    <a:pt x="49178" y="19179"/>
                    <a:pt x="49210" y="19755"/>
                    <a:pt x="49210" y="20332"/>
                  </a:cubicBezTo>
                  <a:cubicBezTo>
                    <a:pt x="49226" y="21197"/>
                    <a:pt x="49154" y="22069"/>
                    <a:pt x="49034" y="22926"/>
                  </a:cubicBezTo>
                  <a:cubicBezTo>
                    <a:pt x="48961" y="23374"/>
                    <a:pt x="48849" y="23807"/>
                    <a:pt x="48729" y="24255"/>
                  </a:cubicBezTo>
                  <a:cubicBezTo>
                    <a:pt x="48721" y="24271"/>
                    <a:pt x="48713" y="24295"/>
                    <a:pt x="48705" y="24311"/>
                  </a:cubicBezTo>
                  <a:cubicBezTo>
                    <a:pt x="48545" y="22710"/>
                    <a:pt x="48209" y="21132"/>
                    <a:pt x="47664" y="19611"/>
                  </a:cubicBezTo>
                  <a:cubicBezTo>
                    <a:pt x="47566" y="19331"/>
                    <a:pt x="46625" y="16587"/>
                    <a:pt x="46264" y="16587"/>
                  </a:cubicBezTo>
                  <a:cubicBezTo>
                    <a:pt x="46243" y="16587"/>
                    <a:pt x="46224" y="16597"/>
                    <a:pt x="46207" y="16617"/>
                  </a:cubicBezTo>
                  <a:cubicBezTo>
                    <a:pt x="47472" y="19163"/>
                    <a:pt x="48241" y="21813"/>
                    <a:pt x="48489" y="24535"/>
                  </a:cubicBezTo>
                  <a:cubicBezTo>
                    <a:pt x="47857" y="23510"/>
                    <a:pt x="47184" y="22502"/>
                    <a:pt x="46471" y="21533"/>
                  </a:cubicBezTo>
                  <a:cubicBezTo>
                    <a:pt x="45142" y="19667"/>
                    <a:pt x="42148" y="16056"/>
                    <a:pt x="42860" y="13686"/>
                  </a:cubicBezTo>
                  <a:cubicBezTo>
                    <a:pt x="43013" y="13262"/>
                    <a:pt x="43461" y="12958"/>
                    <a:pt x="43909" y="12942"/>
                  </a:cubicBezTo>
                  <a:cubicBezTo>
                    <a:pt x="43936" y="12940"/>
                    <a:pt x="43962" y="12939"/>
                    <a:pt x="43989" y="12939"/>
                  </a:cubicBezTo>
                  <a:cubicBezTo>
                    <a:pt x="44367" y="12939"/>
                    <a:pt x="44788" y="13135"/>
                    <a:pt x="45157" y="13135"/>
                  </a:cubicBezTo>
                  <a:cubicBezTo>
                    <a:pt x="45255" y="13135"/>
                    <a:pt x="45349" y="13121"/>
                    <a:pt x="45439" y="13086"/>
                  </a:cubicBezTo>
                  <a:cubicBezTo>
                    <a:pt x="45655" y="12958"/>
                    <a:pt x="45703" y="12693"/>
                    <a:pt x="45823" y="12493"/>
                  </a:cubicBezTo>
                  <a:cubicBezTo>
                    <a:pt x="45964" y="12158"/>
                    <a:pt x="46242" y="11981"/>
                    <a:pt x="46546" y="11981"/>
                  </a:cubicBezTo>
                  <a:close/>
                  <a:moveTo>
                    <a:pt x="22452" y="21239"/>
                  </a:moveTo>
                  <a:cubicBezTo>
                    <a:pt x="23074" y="21239"/>
                    <a:pt x="23700" y="21351"/>
                    <a:pt x="24301" y="21493"/>
                  </a:cubicBezTo>
                  <a:cubicBezTo>
                    <a:pt x="25238" y="21733"/>
                    <a:pt x="26143" y="22037"/>
                    <a:pt x="27039" y="22406"/>
                  </a:cubicBezTo>
                  <a:cubicBezTo>
                    <a:pt x="27912" y="22758"/>
                    <a:pt x="28769" y="23158"/>
                    <a:pt x="29601" y="23591"/>
                  </a:cubicBezTo>
                  <a:cubicBezTo>
                    <a:pt x="30546" y="24063"/>
                    <a:pt x="31451" y="24615"/>
                    <a:pt x="32444" y="24984"/>
                  </a:cubicBezTo>
                  <a:cubicBezTo>
                    <a:pt x="32636" y="25048"/>
                    <a:pt x="32836" y="25112"/>
                    <a:pt x="33036" y="25168"/>
                  </a:cubicBezTo>
                  <a:cubicBezTo>
                    <a:pt x="32244" y="25296"/>
                    <a:pt x="31443" y="25416"/>
                    <a:pt x="30650" y="25512"/>
                  </a:cubicBezTo>
                  <a:cubicBezTo>
                    <a:pt x="29690" y="25624"/>
                    <a:pt x="28729" y="25720"/>
                    <a:pt x="27760" y="25760"/>
                  </a:cubicBezTo>
                  <a:cubicBezTo>
                    <a:pt x="27280" y="25780"/>
                    <a:pt x="26799" y="25784"/>
                    <a:pt x="26319" y="25784"/>
                  </a:cubicBezTo>
                  <a:cubicBezTo>
                    <a:pt x="25998" y="25784"/>
                    <a:pt x="25678" y="25783"/>
                    <a:pt x="25358" y="25783"/>
                  </a:cubicBezTo>
                  <a:cubicBezTo>
                    <a:pt x="25198" y="25783"/>
                    <a:pt x="25038" y="25783"/>
                    <a:pt x="24878" y="25784"/>
                  </a:cubicBezTo>
                  <a:cubicBezTo>
                    <a:pt x="24872" y="25783"/>
                    <a:pt x="24866" y="25782"/>
                    <a:pt x="24861" y="25782"/>
                  </a:cubicBezTo>
                  <a:cubicBezTo>
                    <a:pt x="24832" y="25782"/>
                    <a:pt x="24803" y="25798"/>
                    <a:pt x="24789" y="25824"/>
                  </a:cubicBezTo>
                  <a:cubicBezTo>
                    <a:pt x="24789" y="25840"/>
                    <a:pt x="24781" y="25848"/>
                    <a:pt x="24781" y="25856"/>
                  </a:cubicBezTo>
                  <a:cubicBezTo>
                    <a:pt x="24788" y="25908"/>
                    <a:pt x="24825" y="25933"/>
                    <a:pt x="24864" y="25933"/>
                  </a:cubicBezTo>
                  <a:cubicBezTo>
                    <a:pt x="24874" y="25933"/>
                    <a:pt x="24884" y="25932"/>
                    <a:pt x="24894" y="25928"/>
                  </a:cubicBezTo>
                  <a:cubicBezTo>
                    <a:pt x="25374" y="25952"/>
                    <a:pt x="25862" y="25969"/>
                    <a:pt x="26343" y="25977"/>
                  </a:cubicBezTo>
                  <a:cubicBezTo>
                    <a:pt x="26479" y="25978"/>
                    <a:pt x="26616" y="25978"/>
                    <a:pt x="26752" y="25978"/>
                  </a:cubicBezTo>
                  <a:cubicBezTo>
                    <a:pt x="27537" y="25978"/>
                    <a:pt x="28320" y="25957"/>
                    <a:pt x="29097" y="25888"/>
                  </a:cubicBezTo>
                  <a:cubicBezTo>
                    <a:pt x="30234" y="25792"/>
                    <a:pt x="31371" y="25656"/>
                    <a:pt x="32492" y="25488"/>
                  </a:cubicBezTo>
                  <a:lnTo>
                    <a:pt x="32492" y="25488"/>
                  </a:lnTo>
                  <a:cubicBezTo>
                    <a:pt x="31979" y="25712"/>
                    <a:pt x="31483" y="25969"/>
                    <a:pt x="30971" y="26201"/>
                  </a:cubicBezTo>
                  <a:cubicBezTo>
                    <a:pt x="30138" y="26553"/>
                    <a:pt x="29297" y="26897"/>
                    <a:pt x="28440" y="27218"/>
                  </a:cubicBezTo>
                  <a:cubicBezTo>
                    <a:pt x="27408" y="27594"/>
                    <a:pt x="26335" y="27874"/>
                    <a:pt x="25246" y="28082"/>
                  </a:cubicBezTo>
                  <a:cubicBezTo>
                    <a:pt x="24506" y="28236"/>
                    <a:pt x="23740" y="28333"/>
                    <a:pt x="22977" y="28333"/>
                  </a:cubicBezTo>
                  <a:cubicBezTo>
                    <a:pt x="21988" y="28333"/>
                    <a:pt x="21006" y="28170"/>
                    <a:pt x="20098" y="27754"/>
                  </a:cubicBezTo>
                  <a:cubicBezTo>
                    <a:pt x="19585" y="27514"/>
                    <a:pt x="19081" y="27178"/>
                    <a:pt x="18768" y="26689"/>
                  </a:cubicBezTo>
                  <a:cubicBezTo>
                    <a:pt x="18304" y="25969"/>
                    <a:pt x="18616" y="25176"/>
                    <a:pt x="19105" y="24567"/>
                  </a:cubicBezTo>
                  <a:cubicBezTo>
                    <a:pt x="19281" y="24335"/>
                    <a:pt x="19481" y="24119"/>
                    <a:pt x="19665" y="23887"/>
                  </a:cubicBezTo>
                  <a:cubicBezTo>
                    <a:pt x="19817" y="23703"/>
                    <a:pt x="19913" y="23470"/>
                    <a:pt x="19873" y="23230"/>
                  </a:cubicBezTo>
                  <a:cubicBezTo>
                    <a:pt x="19849" y="22982"/>
                    <a:pt x="19801" y="22734"/>
                    <a:pt x="19841" y="22494"/>
                  </a:cubicBezTo>
                  <a:cubicBezTo>
                    <a:pt x="20034" y="21885"/>
                    <a:pt x="20698" y="21557"/>
                    <a:pt x="21275" y="21397"/>
                  </a:cubicBezTo>
                  <a:cubicBezTo>
                    <a:pt x="21661" y="21285"/>
                    <a:pt x="22056" y="21239"/>
                    <a:pt x="22452" y="21239"/>
                  </a:cubicBezTo>
                  <a:close/>
                  <a:moveTo>
                    <a:pt x="37431" y="30603"/>
                  </a:moveTo>
                  <a:cubicBezTo>
                    <a:pt x="37982" y="30603"/>
                    <a:pt x="38533" y="30627"/>
                    <a:pt x="39081" y="30668"/>
                  </a:cubicBezTo>
                  <a:cubicBezTo>
                    <a:pt x="39866" y="30740"/>
                    <a:pt x="40651" y="30901"/>
                    <a:pt x="41435" y="31005"/>
                  </a:cubicBezTo>
                  <a:cubicBezTo>
                    <a:pt x="39858" y="31813"/>
                    <a:pt x="38225" y="32510"/>
                    <a:pt x="36535" y="33030"/>
                  </a:cubicBezTo>
                  <a:cubicBezTo>
                    <a:pt x="36445" y="33137"/>
                    <a:pt x="36476" y="33181"/>
                    <a:pt x="36588" y="33181"/>
                  </a:cubicBezTo>
                  <a:cubicBezTo>
                    <a:pt x="37116" y="33181"/>
                    <a:pt x="39454" y="32202"/>
                    <a:pt x="39586" y="32150"/>
                  </a:cubicBezTo>
                  <a:cubicBezTo>
                    <a:pt x="40306" y="31837"/>
                    <a:pt x="41003" y="31485"/>
                    <a:pt x="41699" y="31133"/>
                  </a:cubicBezTo>
                  <a:lnTo>
                    <a:pt x="41699" y="31133"/>
                  </a:lnTo>
                  <a:cubicBezTo>
                    <a:pt x="41667" y="31173"/>
                    <a:pt x="41635" y="31221"/>
                    <a:pt x="41603" y="31261"/>
                  </a:cubicBezTo>
                  <a:cubicBezTo>
                    <a:pt x="41600" y="31260"/>
                    <a:pt x="41597" y="31260"/>
                    <a:pt x="41594" y="31260"/>
                  </a:cubicBezTo>
                  <a:cubicBezTo>
                    <a:pt x="41521" y="31260"/>
                    <a:pt x="41409" y="31431"/>
                    <a:pt x="41355" y="31477"/>
                  </a:cubicBezTo>
                  <a:cubicBezTo>
                    <a:pt x="41299" y="31549"/>
                    <a:pt x="41235" y="31613"/>
                    <a:pt x="41171" y="31685"/>
                  </a:cubicBezTo>
                  <a:cubicBezTo>
                    <a:pt x="40955" y="31933"/>
                    <a:pt x="40723" y="32174"/>
                    <a:pt x="40498" y="32414"/>
                  </a:cubicBezTo>
                  <a:cubicBezTo>
                    <a:pt x="40042" y="32918"/>
                    <a:pt x="39538" y="33391"/>
                    <a:pt x="38985" y="33799"/>
                  </a:cubicBezTo>
                  <a:cubicBezTo>
                    <a:pt x="38697" y="34007"/>
                    <a:pt x="38401" y="34191"/>
                    <a:pt x="38096" y="34375"/>
                  </a:cubicBezTo>
                  <a:cubicBezTo>
                    <a:pt x="37792" y="34560"/>
                    <a:pt x="37472" y="34712"/>
                    <a:pt x="37168" y="34904"/>
                  </a:cubicBezTo>
                  <a:cubicBezTo>
                    <a:pt x="37088" y="34952"/>
                    <a:pt x="37120" y="35088"/>
                    <a:pt x="37216" y="35096"/>
                  </a:cubicBezTo>
                  <a:cubicBezTo>
                    <a:pt x="37220" y="35097"/>
                    <a:pt x="37225" y="35097"/>
                    <a:pt x="37230" y="35097"/>
                  </a:cubicBezTo>
                  <a:cubicBezTo>
                    <a:pt x="37297" y="35097"/>
                    <a:pt x="37364" y="35046"/>
                    <a:pt x="37424" y="35016"/>
                  </a:cubicBezTo>
                  <a:cubicBezTo>
                    <a:pt x="38016" y="34696"/>
                    <a:pt x="38601" y="34359"/>
                    <a:pt x="39145" y="33967"/>
                  </a:cubicBezTo>
                  <a:cubicBezTo>
                    <a:pt x="39562" y="33647"/>
                    <a:pt x="39970" y="33295"/>
                    <a:pt x="40330" y="32910"/>
                  </a:cubicBezTo>
                  <a:cubicBezTo>
                    <a:pt x="40442" y="32790"/>
                    <a:pt x="40547" y="32678"/>
                    <a:pt x="40659" y="32558"/>
                  </a:cubicBezTo>
                  <a:lnTo>
                    <a:pt x="40659" y="32558"/>
                  </a:lnTo>
                  <a:cubicBezTo>
                    <a:pt x="39602" y="33903"/>
                    <a:pt x="38489" y="34912"/>
                    <a:pt x="36639" y="35649"/>
                  </a:cubicBezTo>
                  <a:cubicBezTo>
                    <a:pt x="35913" y="35936"/>
                    <a:pt x="34830" y="36287"/>
                    <a:pt x="33866" y="36287"/>
                  </a:cubicBezTo>
                  <a:cubicBezTo>
                    <a:pt x="33300" y="36287"/>
                    <a:pt x="32776" y="36166"/>
                    <a:pt x="32388" y="35841"/>
                  </a:cubicBezTo>
                  <a:cubicBezTo>
                    <a:pt x="31539" y="35016"/>
                    <a:pt x="32188" y="34327"/>
                    <a:pt x="31891" y="33983"/>
                  </a:cubicBezTo>
                  <a:cubicBezTo>
                    <a:pt x="31459" y="33687"/>
                    <a:pt x="30746" y="33335"/>
                    <a:pt x="31003" y="32686"/>
                  </a:cubicBezTo>
                  <a:cubicBezTo>
                    <a:pt x="31603" y="31509"/>
                    <a:pt x="33469" y="31093"/>
                    <a:pt x="34662" y="30837"/>
                  </a:cubicBezTo>
                  <a:cubicBezTo>
                    <a:pt x="35576" y="30671"/>
                    <a:pt x="36503" y="30603"/>
                    <a:pt x="37431" y="30603"/>
                  </a:cubicBezTo>
                  <a:close/>
                  <a:moveTo>
                    <a:pt x="19759" y="0"/>
                  </a:moveTo>
                  <a:cubicBezTo>
                    <a:pt x="19498" y="0"/>
                    <a:pt x="19244" y="56"/>
                    <a:pt x="19025" y="195"/>
                  </a:cubicBezTo>
                  <a:cubicBezTo>
                    <a:pt x="18744" y="387"/>
                    <a:pt x="18592" y="716"/>
                    <a:pt x="18440" y="1012"/>
                  </a:cubicBezTo>
                  <a:cubicBezTo>
                    <a:pt x="18352" y="1196"/>
                    <a:pt x="18232" y="1380"/>
                    <a:pt x="18056" y="1500"/>
                  </a:cubicBezTo>
                  <a:cubicBezTo>
                    <a:pt x="17744" y="1700"/>
                    <a:pt x="17391" y="1836"/>
                    <a:pt x="17055" y="2013"/>
                  </a:cubicBezTo>
                  <a:cubicBezTo>
                    <a:pt x="16286" y="2389"/>
                    <a:pt x="15566" y="2933"/>
                    <a:pt x="15166" y="3710"/>
                  </a:cubicBezTo>
                  <a:cubicBezTo>
                    <a:pt x="14469" y="5055"/>
                    <a:pt x="14973" y="6584"/>
                    <a:pt x="15918" y="7665"/>
                  </a:cubicBezTo>
                  <a:cubicBezTo>
                    <a:pt x="16983" y="8898"/>
                    <a:pt x="18448" y="9691"/>
                    <a:pt x="19881" y="10452"/>
                  </a:cubicBezTo>
                  <a:cubicBezTo>
                    <a:pt x="20802" y="10924"/>
                    <a:pt x="21683" y="11468"/>
                    <a:pt x="22532" y="12077"/>
                  </a:cubicBezTo>
                  <a:cubicBezTo>
                    <a:pt x="23204" y="12557"/>
                    <a:pt x="23829" y="13118"/>
                    <a:pt x="24429" y="13694"/>
                  </a:cubicBezTo>
                  <a:cubicBezTo>
                    <a:pt x="24613" y="13862"/>
                    <a:pt x="24789" y="14039"/>
                    <a:pt x="24958" y="14223"/>
                  </a:cubicBezTo>
                  <a:cubicBezTo>
                    <a:pt x="24978" y="14256"/>
                    <a:pt x="25014" y="14273"/>
                    <a:pt x="25049" y="14273"/>
                  </a:cubicBezTo>
                  <a:cubicBezTo>
                    <a:pt x="25056" y="14273"/>
                    <a:pt x="25063" y="14272"/>
                    <a:pt x="25070" y="14271"/>
                  </a:cubicBezTo>
                  <a:cubicBezTo>
                    <a:pt x="25390" y="15168"/>
                    <a:pt x="25662" y="16072"/>
                    <a:pt x="25894" y="16993"/>
                  </a:cubicBezTo>
                  <a:cubicBezTo>
                    <a:pt x="25902" y="17041"/>
                    <a:pt x="25910" y="17089"/>
                    <a:pt x="25926" y="17137"/>
                  </a:cubicBezTo>
                  <a:cubicBezTo>
                    <a:pt x="24573" y="16441"/>
                    <a:pt x="23228" y="15760"/>
                    <a:pt x="21883" y="15063"/>
                  </a:cubicBezTo>
                  <a:cubicBezTo>
                    <a:pt x="21868" y="15012"/>
                    <a:pt x="21814" y="14974"/>
                    <a:pt x="21731" y="14974"/>
                  </a:cubicBezTo>
                  <a:cubicBezTo>
                    <a:pt x="21723" y="14974"/>
                    <a:pt x="21715" y="14975"/>
                    <a:pt x="21707" y="14975"/>
                  </a:cubicBezTo>
                  <a:cubicBezTo>
                    <a:pt x="19305" y="13750"/>
                    <a:pt x="16911" y="12509"/>
                    <a:pt x="14541" y="11220"/>
                  </a:cubicBezTo>
                  <a:cubicBezTo>
                    <a:pt x="14509" y="11188"/>
                    <a:pt x="14485" y="11156"/>
                    <a:pt x="14461" y="11124"/>
                  </a:cubicBezTo>
                  <a:cubicBezTo>
                    <a:pt x="14165" y="10788"/>
                    <a:pt x="13868" y="10444"/>
                    <a:pt x="13580" y="10091"/>
                  </a:cubicBezTo>
                  <a:cubicBezTo>
                    <a:pt x="12964" y="9347"/>
                    <a:pt x="12459" y="8506"/>
                    <a:pt x="11971" y="7673"/>
                  </a:cubicBezTo>
                  <a:cubicBezTo>
                    <a:pt x="10762" y="5616"/>
                    <a:pt x="9649" y="3342"/>
                    <a:pt x="7647" y="1925"/>
                  </a:cubicBezTo>
                  <a:cubicBezTo>
                    <a:pt x="7050" y="1502"/>
                    <a:pt x="6314" y="1209"/>
                    <a:pt x="5591" y="1209"/>
                  </a:cubicBezTo>
                  <a:cubicBezTo>
                    <a:pt x="5150" y="1209"/>
                    <a:pt x="4714" y="1318"/>
                    <a:pt x="4317" y="1572"/>
                  </a:cubicBezTo>
                  <a:cubicBezTo>
                    <a:pt x="3884" y="1828"/>
                    <a:pt x="3564" y="2237"/>
                    <a:pt x="3404" y="2701"/>
                  </a:cubicBezTo>
                  <a:cubicBezTo>
                    <a:pt x="3308" y="2941"/>
                    <a:pt x="3276" y="3222"/>
                    <a:pt x="3076" y="3398"/>
                  </a:cubicBezTo>
                  <a:cubicBezTo>
                    <a:pt x="2339" y="3862"/>
                    <a:pt x="1370" y="4046"/>
                    <a:pt x="858" y="4823"/>
                  </a:cubicBezTo>
                  <a:cubicBezTo>
                    <a:pt x="1" y="6080"/>
                    <a:pt x="642" y="7753"/>
                    <a:pt x="1770" y="8610"/>
                  </a:cubicBezTo>
                  <a:cubicBezTo>
                    <a:pt x="4052" y="10372"/>
                    <a:pt x="7263" y="10756"/>
                    <a:pt x="10049" y="11068"/>
                  </a:cubicBezTo>
                  <a:cubicBezTo>
                    <a:pt x="11338" y="11196"/>
                    <a:pt x="12619" y="11332"/>
                    <a:pt x="13900" y="11525"/>
                  </a:cubicBezTo>
                  <a:cubicBezTo>
                    <a:pt x="14133" y="11557"/>
                    <a:pt x="14405" y="11629"/>
                    <a:pt x="14645" y="11677"/>
                  </a:cubicBezTo>
                  <a:cubicBezTo>
                    <a:pt x="14709" y="11677"/>
                    <a:pt x="14741" y="11653"/>
                    <a:pt x="14757" y="11613"/>
                  </a:cubicBezTo>
                  <a:cubicBezTo>
                    <a:pt x="16094" y="12341"/>
                    <a:pt x="17447" y="13030"/>
                    <a:pt x="18801" y="13718"/>
                  </a:cubicBezTo>
                  <a:cubicBezTo>
                    <a:pt x="19649" y="14167"/>
                    <a:pt x="20506" y="14615"/>
                    <a:pt x="21355" y="15055"/>
                  </a:cubicBezTo>
                  <a:cubicBezTo>
                    <a:pt x="20026" y="15344"/>
                    <a:pt x="18696" y="15672"/>
                    <a:pt x="17351" y="15920"/>
                  </a:cubicBezTo>
                  <a:cubicBezTo>
                    <a:pt x="17271" y="15912"/>
                    <a:pt x="17191" y="15904"/>
                    <a:pt x="17135" y="15888"/>
                  </a:cubicBezTo>
                  <a:cubicBezTo>
                    <a:pt x="16535" y="15768"/>
                    <a:pt x="15950" y="15616"/>
                    <a:pt x="15358" y="15440"/>
                  </a:cubicBezTo>
                  <a:cubicBezTo>
                    <a:pt x="13380" y="14831"/>
                    <a:pt x="11498" y="13959"/>
                    <a:pt x="9561" y="13262"/>
                  </a:cubicBezTo>
                  <a:cubicBezTo>
                    <a:pt x="8323" y="12844"/>
                    <a:pt x="7052" y="12467"/>
                    <a:pt x="5741" y="12467"/>
                  </a:cubicBezTo>
                  <a:cubicBezTo>
                    <a:pt x="5619" y="12467"/>
                    <a:pt x="5496" y="12470"/>
                    <a:pt x="5373" y="12477"/>
                  </a:cubicBezTo>
                  <a:cubicBezTo>
                    <a:pt x="4589" y="12525"/>
                    <a:pt x="3652" y="12629"/>
                    <a:pt x="3156" y="13318"/>
                  </a:cubicBezTo>
                  <a:cubicBezTo>
                    <a:pt x="2787" y="13782"/>
                    <a:pt x="2899" y="14415"/>
                    <a:pt x="3164" y="14895"/>
                  </a:cubicBezTo>
                  <a:cubicBezTo>
                    <a:pt x="3252" y="15095"/>
                    <a:pt x="3452" y="15280"/>
                    <a:pt x="3452" y="15512"/>
                  </a:cubicBezTo>
                  <a:cubicBezTo>
                    <a:pt x="3380" y="15848"/>
                    <a:pt x="3132" y="16120"/>
                    <a:pt x="2995" y="16441"/>
                  </a:cubicBezTo>
                  <a:cubicBezTo>
                    <a:pt x="2723" y="16993"/>
                    <a:pt x="2651" y="17658"/>
                    <a:pt x="2891" y="18242"/>
                  </a:cubicBezTo>
                  <a:cubicBezTo>
                    <a:pt x="3212" y="18971"/>
                    <a:pt x="3804" y="19579"/>
                    <a:pt x="4413" y="20076"/>
                  </a:cubicBezTo>
                  <a:cubicBezTo>
                    <a:pt x="5349" y="20660"/>
                    <a:pt x="6438" y="21004"/>
                    <a:pt x="7527" y="21149"/>
                  </a:cubicBezTo>
                  <a:cubicBezTo>
                    <a:pt x="7681" y="21169"/>
                    <a:pt x="7836" y="21178"/>
                    <a:pt x="7991" y="21178"/>
                  </a:cubicBezTo>
                  <a:cubicBezTo>
                    <a:pt x="8434" y="21178"/>
                    <a:pt x="8880" y="21105"/>
                    <a:pt x="9313" y="21028"/>
                  </a:cubicBezTo>
                  <a:cubicBezTo>
                    <a:pt x="10305" y="20852"/>
                    <a:pt x="11298" y="20644"/>
                    <a:pt x="12259" y="20324"/>
                  </a:cubicBezTo>
                  <a:cubicBezTo>
                    <a:pt x="14445" y="19563"/>
                    <a:pt x="16046" y="17802"/>
                    <a:pt x="17616" y="16184"/>
                  </a:cubicBezTo>
                  <a:cubicBezTo>
                    <a:pt x="17640" y="16152"/>
                    <a:pt x="17656" y="16128"/>
                    <a:pt x="17656" y="16096"/>
                  </a:cubicBezTo>
                  <a:cubicBezTo>
                    <a:pt x="19009" y="15840"/>
                    <a:pt x="20346" y="15512"/>
                    <a:pt x="21683" y="15232"/>
                  </a:cubicBezTo>
                  <a:cubicBezTo>
                    <a:pt x="25982" y="17449"/>
                    <a:pt x="30314" y="19627"/>
                    <a:pt x="34526" y="22013"/>
                  </a:cubicBezTo>
                  <a:cubicBezTo>
                    <a:pt x="34878" y="22213"/>
                    <a:pt x="35222" y="22422"/>
                    <a:pt x="35566" y="22630"/>
                  </a:cubicBezTo>
                  <a:cubicBezTo>
                    <a:pt x="35582" y="22646"/>
                    <a:pt x="35598" y="22662"/>
                    <a:pt x="35622" y="22670"/>
                  </a:cubicBezTo>
                  <a:cubicBezTo>
                    <a:pt x="36367" y="23118"/>
                    <a:pt x="37096" y="23591"/>
                    <a:pt x="37816" y="24079"/>
                  </a:cubicBezTo>
                  <a:cubicBezTo>
                    <a:pt x="37584" y="24143"/>
                    <a:pt x="37352" y="24215"/>
                    <a:pt x="37120" y="24287"/>
                  </a:cubicBezTo>
                  <a:cubicBezTo>
                    <a:pt x="36199" y="24575"/>
                    <a:pt x="35262" y="24792"/>
                    <a:pt x="34309" y="24952"/>
                  </a:cubicBezTo>
                  <a:cubicBezTo>
                    <a:pt x="34037" y="25000"/>
                    <a:pt x="33765" y="25048"/>
                    <a:pt x="33493" y="25088"/>
                  </a:cubicBezTo>
                  <a:cubicBezTo>
                    <a:pt x="33036" y="24976"/>
                    <a:pt x="32588" y="24824"/>
                    <a:pt x="32156" y="24639"/>
                  </a:cubicBezTo>
                  <a:cubicBezTo>
                    <a:pt x="31427" y="24319"/>
                    <a:pt x="30754" y="23935"/>
                    <a:pt x="30050" y="23567"/>
                  </a:cubicBezTo>
                  <a:cubicBezTo>
                    <a:pt x="29257" y="23142"/>
                    <a:pt x="28449" y="22742"/>
                    <a:pt x="27616" y="22398"/>
                  </a:cubicBezTo>
                  <a:cubicBezTo>
                    <a:pt x="26655" y="21989"/>
                    <a:pt x="25670" y="21621"/>
                    <a:pt x="24661" y="21349"/>
                  </a:cubicBezTo>
                  <a:cubicBezTo>
                    <a:pt x="23945" y="21155"/>
                    <a:pt x="23194" y="20999"/>
                    <a:pt x="22447" y="20999"/>
                  </a:cubicBezTo>
                  <a:cubicBezTo>
                    <a:pt x="22050" y="20999"/>
                    <a:pt x="21655" y="21043"/>
                    <a:pt x="21267" y="21149"/>
                  </a:cubicBezTo>
                  <a:cubicBezTo>
                    <a:pt x="20682" y="21309"/>
                    <a:pt x="20066" y="21597"/>
                    <a:pt x="19745" y="22133"/>
                  </a:cubicBezTo>
                  <a:cubicBezTo>
                    <a:pt x="19601" y="22350"/>
                    <a:pt x="19569" y="22606"/>
                    <a:pt x="19593" y="22854"/>
                  </a:cubicBezTo>
                  <a:cubicBezTo>
                    <a:pt x="19601" y="22934"/>
                    <a:pt x="19609" y="23006"/>
                    <a:pt x="19617" y="23078"/>
                  </a:cubicBezTo>
                  <a:cubicBezTo>
                    <a:pt x="19633" y="23222"/>
                    <a:pt x="19665" y="23366"/>
                    <a:pt x="19617" y="23502"/>
                  </a:cubicBezTo>
                  <a:cubicBezTo>
                    <a:pt x="19537" y="23695"/>
                    <a:pt x="19393" y="23839"/>
                    <a:pt x="19265" y="23991"/>
                  </a:cubicBezTo>
                  <a:cubicBezTo>
                    <a:pt x="19185" y="24087"/>
                    <a:pt x="19105" y="24175"/>
                    <a:pt x="19025" y="24271"/>
                  </a:cubicBezTo>
                  <a:cubicBezTo>
                    <a:pt x="18528" y="24864"/>
                    <a:pt x="18104" y="25664"/>
                    <a:pt x="18384" y="26441"/>
                  </a:cubicBezTo>
                  <a:cubicBezTo>
                    <a:pt x="18632" y="27129"/>
                    <a:pt x="19249" y="27602"/>
                    <a:pt x="19881" y="27914"/>
                  </a:cubicBezTo>
                  <a:cubicBezTo>
                    <a:pt x="20839" y="28389"/>
                    <a:pt x="21918" y="28566"/>
                    <a:pt x="22986" y="28566"/>
                  </a:cubicBezTo>
                  <a:cubicBezTo>
                    <a:pt x="23142" y="28566"/>
                    <a:pt x="23297" y="28562"/>
                    <a:pt x="23452" y="28555"/>
                  </a:cubicBezTo>
                  <a:cubicBezTo>
                    <a:pt x="24389" y="28515"/>
                    <a:pt x="25326" y="28322"/>
                    <a:pt x="26239" y="28106"/>
                  </a:cubicBezTo>
                  <a:cubicBezTo>
                    <a:pt x="27872" y="27746"/>
                    <a:pt x="29417" y="27105"/>
                    <a:pt x="30955" y="26465"/>
                  </a:cubicBezTo>
                  <a:cubicBezTo>
                    <a:pt x="31515" y="26209"/>
                    <a:pt x="32067" y="25928"/>
                    <a:pt x="32628" y="25688"/>
                  </a:cubicBezTo>
                  <a:cubicBezTo>
                    <a:pt x="32780" y="25616"/>
                    <a:pt x="32932" y="25560"/>
                    <a:pt x="33084" y="25488"/>
                  </a:cubicBezTo>
                  <a:cubicBezTo>
                    <a:pt x="33124" y="25472"/>
                    <a:pt x="33140" y="25432"/>
                    <a:pt x="33140" y="25384"/>
                  </a:cubicBezTo>
                  <a:cubicBezTo>
                    <a:pt x="33317" y="25360"/>
                    <a:pt x="33485" y="25328"/>
                    <a:pt x="33653" y="25304"/>
                  </a:cubicBezTo>
                  <a:cubicBezTo>
                    <a:pt x="33685" y="25304"/>
                    <a:pt x="33717" y="25304"/>
                    <a:pt x="33749" y="25296"/>
                  </a:cubicBezTo>
                  <a:cubicBezTo>
                    <a:pt x="33757" y="25296"/>
                    <a:pt x="33757" y="25288"/>
                    <a:pt x="33765" y="25280"/>
                  </a:cubicBezTo>
                  <a:cubicBezTo>
                    <a:pt x="33981" y="25248"/>
                    <a:pt x="34205" y="25208"/>
                    <a:pt x="34421" y="25176"/>
                  </a:cubicBezTo>
                  <a:cubicBezTo>
                    <a:pt x="35494" y="24992"/>
                    <a:pt x="36543" y="24727"/>
                    <a:pt x="37584" y="24391"/>
                  </a:cubicBezTo>
                  <a:cubicBezTo>
                    <a:pt x="37744" y="24343"/>
                    <a:pt x="37904" y="24295"/>
                    <a:pt x="38064" y="24247"/>
                  </a:cubicBezTo>
                  <a:cubicBezTo>
                    <a:pt x="40370" y="25808"/>
                    <a:pt x="42596" y="27498"/>
                    <a:pt x="44822" y="29187"/>
                  </a:cubicBezTo>
                  <a:cubicBezTo>
                    <a:pt x="43797" y="29756"/>
                    <a:pt x="42772" y="30308"/>
                    <a:pt x="41731" y="30853"/>
                  </a:cubicBezTo>
                  <a:cubicBezTo>
                    <a:pt x="40266" y="30567"/>
                    <a:pt x="38774" y="30369"/>
                    <a:pt x="37284" y="30369"/>
                  </a:cubicBezTo>
                  <a:cubicBezTo>
                    <a:pt x="36437" y="30369"/>
                    <a:pt x="35591" y="30432"/>
                    <a:pt x="34750" y="30580"/>
                  </a:cubicBezTo>
                  <a:cubicBezTo>
                    <a:pt x="33421" y="30845"/>
                    <a:pt x="31907" y="31189"/>
                    <a:pt x="30979" y="32254"/>
                  </a:cubicBezTo>
                  <a:cubicBezTo>
                    <a:pt x="30458" y="32894"/>
                    <a:pt x="30754" y="33591"/>
                    <a:pt x="31427" y="33959"/>
                  </a:cubicBezTo>
                  <a:cubicBezTo>
                    <a:pt x="31963" y="34247"/>
                    <a:pt x="31635" y="34279"/>
                    <a:pt x="31675" y="34808"/>
                  </a:cubicBezTo>
                  <a:cubicBezTo>
                    <a:pt x="31807" y="36080"/>
                    <a:pt x="32699" y="36526"/>
                    <a:pt x="33826" y="36526"/>
                  </a:cubicBezTo>
                  <a:cubicBezTo>
                    <a:pt x="35564" y="36526"/>
                    <a:pt x="37864" y="35464"/>
                    <a:pt x="38801" y="34736"/>
                  </a:cubicBezTo>
                  <a:lnTo>
                    <a:pt x="38801" y="34744"/>
                  </a:lnTo>
                  <a:cubicBezTo>
                    <a:pt x="39570" y="34231"/>
                    <a:pt x="40178" y="33551"/>
                    <a:pt x="40739" y="32830"/>
                  </a:cubicBezTo>
                  <a:cubicBezTo>
                    <a:pt x="41235" y="32238"/>
                    <a:pt x="41627" y="31597"/>
                    <a:pt x="42108" y="30997"/>
                  </a:cubicBezTo>
                  <a:cubicBezTo>
                    <a:pt x="42132" y="30965"/>
                    <a:pt x="42132" y="30933"/>
                    <a:pt x="42132" y="30909"/>
                  </a:cubicBezTo>
                  <a:cubicBezTo>
                    <a:pt x="43101" y="30404"/>
                    <a:pt x="44069" y="29876"/>
                    <a:pt x="45030" y="29347"/>
                  </a:cubicBezTo>
                  <a:cubicBezTo>
                    <a:pt x="47368" y="31117"/>
                    <a:pt x="49722" y="32870"/>
                    <a:pt x="52196" y="34440"/>
                  </a:cubicBezTo>
                  <a:cubicBezTo>
                    <a:pt x="53605" y="35304"/>
                    <a:pt x="54982" y="36289"/>
                    <a:pt x="56480" y="36970"/>
                  </a:cubicBezTo>
                  <a:cubicBezTo>
                    <a:pt x="56712" y="36826"/>
                    <a:pt x="56095" y="36617"/>
                    <a:pt x="55679" y="36337"/>
                  </a:cubicBezTo>
                  <a:cubicBezTo>
                    <a:pt x="55207" y="36057"/>
                    <a:pt x="54726" y="35777"/>
                    <a:pt x="54262" y="35480"/>
                  </a:cubicBezTo>
                  <a:cubicBezTo>
                    <a:pt x="52180" y="34231"/>
                    <a:pt x="50194" y="32854"/>
                    <a:pt x="48241" y="31429"/>
                  </a:cubicBezTo>
                  <a:cubicBezTo>
                    <a:pt x="48297" y="31309"/>
                    <a:pt x="48305" y="31109"/>
                    <a:pt x="48345" y="31005"/>
                  </a:cubicBezTo>
                  <a:cubicBezTo>
                    <a:pt x="48761" y="28979"/>
                    <a:pt x="48905" y="26897"/>
                    <a:pt x="48753" y="24840"/>
                  </a:cubicBezTo>
                  <a:cubicBezTo>
                    <a:pt x="48801" y="24776"/>
                    <a:pt x="48825" y="24687"/>
                    <a:pt x="48865" y="24623"/>
                  </a:cubicBezTo>
                  <a:cubicBezTo>
                    <a:pt x="49010" y="24279"/>
                    <a:pt x="49130" y="23927"/>
                    <a:pt x="49242" y="23575"/>
                  </a:cubicBezTo>
                  <a:cubicBezTo>
                    <a:pt x="49458" y="22886"/>
                    <a:pt x="49618" y="22173"/>
                    <a:pt x="49714" y="21461"/>
                  </a:cubicBezTo>
                  <a:cubicBezTo>
                    <a:pt x="50130" y="18626"/>
                    <a:pt x="49802" y="15576"/>
                    <a:pt x="48297" y="13094"/>
                  </a:cubicBezTo>
                  <a:cubicBezTo>
                    <a:pt x="47931" y="12479"/>
                    <a:pt x="47168" y="11747"/>
                    <a:pt x="46492" y="11747"/>
                  </a:cubicBezTo>
                  <a:cubicBezTo>
                    <a:pt x="46148" y="11747"/>
                    <a:pt x="45826" y="11937"/>
                    <a:pt x="45591" y="12429"/>
                  </a:cubicBezTo>
                  <a:cubicBezTo>
                    <a:pt x="45487" y="12600"/>
                    <a:pt x="45438" y="12908"/>
                    <a:pt x="45202" y="12908"/>
                  </a:cubicBezTo>
                  <a:cubicBezTo>
                    <a:pt x="45184" y="12908"/>
                    <a:pt x="45164" y="12906"/>
                    <a:pt x="45142" y="12902"/>
                  </a:cubicBezTo>
                  <a:cubicBezTo>
                    <a:pt x="44739" y="12820"/>
                    <a:pt x="44337" y="12714"/>
                    <a:pt x="43957" y="12714"/>
                  </a:cubicBezTo>
                  <a:cubicBezTo>
                    <a:pt x="43553" y="12714"/>
                    <a:pt x="43174" y="12834"/>
                    <a:pt x="42844" y="13230"/>
                  </a:cubicBezTo>
                  <a:cubicBezTo>
                    <a:pt x="41419" y="15448"/>
                    <a:pt x="44822" y="19651"/>
                    <a:pt x="46119" y="21461"/>
                  </a:cubicBezTo>
                  <a:cubicBezTo>
                    <a:pt x="46832" y="22406"/>
                    <a:pt x="47488" y="23390"/>
                    <a:pt x="48129" y="24391"/>
                  </a:cubicBezTo>
                  <a:cubicBezTo>
                    <a:pt x="48209" y="24511"/>
                    <a:pt x="48305" y="24671"/>
                    <a:pt x="48385" y="24800"/>
                  </a:cubicBezTo>
                  <a:cubicBezTo>
                    <a:pt x="48417" y="24872"/>
                    <a:pt x="48465" y="24952"/>
                    <a:pt x="48529" y="24976"/>
                  </a:cubicBezTo>
                  <a:cubicBezTo>
                    <a:pt x="48657" y="26801"/>
                    <a:pt x="48553" y="28659"/>
                    <a:pt x="48201" y="30540"/>
                  </a:cubicBezTo>
                  <a:cubicBezTo>
                    <a:pt x="48153" y="30789"/>
                    <a:pt x="48105" y="31037"/>
                    <a:pt x="48033" y="31277"/>
                  </a:cubicBezTo>
                  <a:cubicBezTo>
                    <a:pt x="47080" y="30580"/>
                    <a:pt x="46135" y="29868"/>
                    <a:pt x="45190" y="29155"/>
                  </a:cubicBezTo>
                  <a:cubicBezTo>
                    <a:pt x="45182" y="29147"/>
                    <a:pt x="45182" y="29139"/>
                    <a:pt x="45174" y="29123"/>
                  </a:cubicBezTo>
                  <a:cubicBezTo>
                    <a:pt x="45154" y="29090"/>
                    <a:pt x="45123" y="29073"/>
                    <a:pt x="45090" y="29073"/>
                  </a:cubicBezTo>
                  <a:cubicBezTo>
                    <a:pt x="45084" y="29073"/>
                    <a:pt x="45077" y="29074"/>
                    <a:pt x="45070" y="29075"/>
                  </a:cubicBezTo>
                  <a:cubicBezTo>
                    <a:pt x="42844" y="27394"/>
                    <a:pt x="40611" y="25704"/>
                    <a:pt x="38305" y="24127"/>
                  </a:cubicBezTo>
                  <a:cubicBezTo>
                    <a:pt x="38313" y="24119"/>
                    <a:pt x="38321" y="24111"/>
                    <a:pt x="38321" y="24095"/>
                  </a:cubicBezTo>
                  <a:lnTo>
                    <a:pt x="38201" y="24015"/>
                  </a:lnTo>
                  <a:cubicBezTo>
                    <a:pt x="38185" y="24007"/>
                    <a:pt x="38169" y="23991"/>
                    <a:pt x="38145" y="23975"/>
                  </a:cubicBezTo>
                  <a:cubicBezTo>
                    <a:pt x="38129" y="23983"/>
                    <a:pt x="38121" y="23983"/>
                    <a:pt x="38104" y="23991"/>
                  </a:cubicBezTo>
                  <a:cubicBezTo>
                    <a:pt x="37336" y="23470"/>
                    <a:pt x="36567" y="22974"/>
                    <a:pt x="35783" y="22486"/>
                  </a:cubicBezTo>
                  <a:cubicBezTo>
                    <a:pt x="35815" y="22253"/>
                    <a:pt x="35839" y="22021"/>
                    <a:pt x="35871" y="21789"/>
                  </a:cubicBezTo>
                  <a:cubicBezTo>
                    <a:pt x="35991" y="20708"/>
                    <a:pt x="36023" y="19627"/>
                    <a:pt x="36015" y="18546"/>
                  </a:cubicBezTo>
                  <a:cubicBezTo>
                    <a:pt x="36207" y="18378"/>
                    <a:pt x="36375" y="17938"/>
                    <a:pt x="36487" y="17770"/>
                  </a:cubicBezTo>
                  <a:cubicBezTo>
                    <a:pt x="37296" y="16192"/>
                    <a:pt x="37712" y="14407"/>
                    <a:pt x="37776" y="12637"/>
                  </a:cubicBezTo>
                  <a:cubicBezTo>
                    <a:pt x="37800" y="11476"/>
                    <a:pt x="37704" y="10291"/>
                    <a:pt x="37288" y="9203"/>
                  </a:cubicBezTo>
                  <a:cubicBezTo>
                    <a:pt x="36928" y="8274"/>
                    <a:pt x="36495" y="7257"/>
                    <a:pt x="35590" y="6745"/>
                  </a:cubicBezTo>
                  <a:cubicBezTo>
                    <a:pt x="35340" y="6606"/>
                    <a:pt x="35037" y="6498"/>
                    <a:pt x="34740" y="6498"/>
                  </a:cubicBezTo>
                  <a:cubicBezTo>
                    <a:pt x="34572" y="6498"/>
                    <a:pt x="34407" y="6533"/>
                    <a:pt x="34253" y="6616"/>
                  </a:cubicBezTo>
                  <a:cubicBezTo>
                    <a:pt x="33949" y="6801"/>
                    <a:pt x="33797" y="7137"/>
                    <a:pt x="33565" y="7393"/>
                  </a:cubicBezTo>
                  <a:cubicBezTo>
                    <a:pt x="33504" y="7409"/>
                    <a:pt x="33443" y="7415"/>
                    <a:pt x="33381" y="7415"/>
                  </a:cubicBezTo>
                  <a:cubicBezTo>
                    <a:pt x="33195" y="7415"/>
                    <a:pt x="33004" y="7362"/>
                    <a:pt x="32815" y="7362"/>
                  </a:cubicBezTo>
                  <a:cubicBezTo>
                    <a:pt x="32777" y="7362"/>
                    <a:pt x="32738" y="7364"/>
                    <a:pt x="32700" y="7369"/>
                  </a:cubicBezTo>
                  <a:cubicBezTo>
                    <a:pt x="32116" y="7385"/>
                    <a:pt x="31499" y="7625"/>
                    <a:pt x="31203" y="8162"/>
                  </a:cubicBezTo>
                  <a:cubicBezTo>
                    <a:pt x="29882" y="10548"/>
                    <a:pt x="32716" y="14639"/>
                    <a:pt x="34365" y="16353"/>
                  </a:cubicBezTo>
                  <a:cubicBezTo>
                    <a:pt x="34678" y="16681"/>
                    <a:pt x="34990" y="17017"/>
                    <a:pt x="35294" y="17361"/>
                  </a:cubicBezTo>
                  <a:cubicBezTo>
                    <a:pt x="35454" y="17546"/>
                    <a:pt x="35622" y="17730"/>
                    <a:pt x="35783" y="17930"/>
                  </a:cubicBezTo>
                  <a:cubicBezTo>
                    <a:pt x="35799" y="18987"/>
                    <a:pt x="35791" y="20044"/>
                    <a:pt x="35703" y="21100"/>
                  </a:cubicBezTo>
                  <a:cubicBezTo>
                    <a:pt x="35662" y="21517"/>
                    <a:pt x="35622" y="21933"/>
                    <a:pt x="35566" y="22350"/>
                  </a:cubicBezTo>
                  <a:cubicBezTo>
                    <a:pt x="32484" y="20556"/>
                    <a:pt x="29337" y="18899"/>
                    <a:pt x="26175" y="17265"/>
                  </a:cubicBezTo>
                  <a:cubicBezTo>
                    <a:pt x="26183" y="17249"/>
                    <a:pt x="26183" y="17233"/>
                    <a:pt x="26183" y="17217"/>
                  </a:cubicBezTo>
                  <a:cubicBezTo>
                    <a:pt x="26159" y="17097"/>
                    <a:pt x="26135" y="16977"/>
                    <a:pt x="26103" y="16857"/>
                  </a:cubicBezTo>
                  <a:cubicBezTo>
                    <a:pt x="25862" y="15920"/>
                    <a:pt x="25574" y="14991"/>
                    <a:pt x="25246" y="14079"/>
                  </a:cubicBezTo>
                  <a:cubicBezTo>
                    <a:pt x="25246" y="13991"/>
                    <a:pt x="25230" y="13878"/>
                    <a:pt x="25230" y="13774"/>
                  </a:cubicBezTo>
                  <a:cubicBezTo>
                    <a:pt x="25158" y="12477"/>
                    <a:pt x="25110" y="11172"/>
                    <a:pt x="25014" y="9875"/>
                  </a:cubicBezTo>
                  <a:cubicBezTo>
                    <a:pt x="24910" y="8426"/>
                    <a:pt x="24733" y="6985"/>
                    <a:pt x="24349" y="5584"/>
                  </a:cubicBezTo>
                  <a:cubicBezTo>
                    <a:pt x="24037" y="4511"/>
                    <a:pt x="23621" y="3462"/>
                    <a:pt x="23020" y="2517"/>
                  </a:cubicBezTo>
                  <a:cubicBezTo>
                    <a:pt x="22492" y="1668"/>
                    <a:pt x="21651" y="668"/>
                    <a:pt x="20738" y="227"/>
                  </a:cubicBezTo>
                  <a:cubicBezTo>
                    <a:pt x="20448" y="96"/>
                    <a:pt x="20099" y="0"/>
                    <a:pt x="19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2446950" y="43873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1" y="1"/>
                  </a:moveTo>
                  <a:cubicBezTo>
                    <a:pt x="3" y="2"/>
                    <a:pt x="4" y="4"/>
                    <a:pt x="5" y="5"/>
                  </a:cubicBezTo>
                  <a:lnTo>
                    <a:pt x="5" y="5"/>
                  </a:lnTo>
                  <a:lnTo>
                    <a:pt x="9" y="1"/>
                  </a:lnTo>
                  <a:close/>
                  <a:moveTo>
                    <a:pt x="5" y="5"/>
                  </a:moveTo>
                  <a:lnTo>
                    <a:pt x="1" y="9"/>
                  </a:lnTo>
                  <a:lnTo>
                    <a:pt x="9" y="17"/>
                  </a:lnTo>
                  <a:cubicBezTo>
                    <a:pt x="9" y="10"/>
                    <a:pt x="9" y="9"/>
                    <a:pt x="5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2402725" y="4368025"/>
              <a:ext cx="67875" cy="135550"/>
            </a:xfrm>
            <a:custGeom>
              <a:avLst/>
              <a:gdLst/>
              <a:ahLst/>
              <a:cxnLst/>
              <a:rect l="l" t="t" r="r" b="b"/>
              <a:pathLst>
                <a:path w="2715" h="5422" extrusionOk="0">
                  <a:moveTo>
                    <a:pt x="125" y="1"/>
                  </a:moveTo>
                  <a:cubicBezTo>
                    <a:pt x="93" y="1"/>
                    <a:pt x="62" y="15"/>
                    <a:pt x="40" y="45"/>
                  </a:cubicBezTo>
                  <a:cubicBezTo>
                    <a:pt x="0" y="93"/>
                    <a:pt x="8" y="165"/>
                    <a:pt x="56" y="205"/>
                  </a:cubicBezTo>
                  <a:cubicBezTo>
                    <a:pt x="145" y="277"/>
                    <a:pt x="225" y="349"/>
                    <a:pt x="313" y="430"/>
                  </a:cubicBezTo>
                  <a:cubicBezTo>
                    <a:pt x="513" y="606"/>
                    <a:pt x="689" y="814"/>
                    <a:pt x="849" y="1038"/>
                  </a:cubicBezTo>
                  <a:cubicBezTo>
                    <a:pt x="1193" y="1534"/>
                    <a:pt x="1442" y="2087"/>
                    <a:pt x="1690" y="2639"/>
                  </a:cubicBezTo>
                  <a:cubicBezTo>
                    <a:pt x="1994" y="3320"/>
                    <a:pt x="2250" y="4025"/>
                    <a:pt x="2418" y="4753"/>
                  </a:cubicBezTo>
                  <a:cubicBezTo>
                    <a:pt x="2458" y="4905"/>
                    <a:pt x="2491" y="5057"/>
                    <a:pt x="2531" y="5210"/>
                  </a:cubicBezTo>
                  <a:cubicBezTo>
                    <a:pt x="2539" y="5258"/>
                    <a:pt x="2547" y="5298"/>
                    <a:pt x="2555" y="5338"/>
                  </a:cubicBezTo>
                  <a:cubicBezTo>
                    <a:pt x="2548" y="5385"/>
                    <a:pt x="2581" y="5421"/>
                    <a:pt x="2621" y="5421"/>
                  </a:cubicBezTo>
                  <a:cubicBezTo>
                    <a:pt x="2628" y="5421"/>
                    <a:pt x="2635" y="5420"/>
                    <a:pt x="2643" y="5418"/>
                  </a:cubicBezTo>
                  <a:cubicBezTo>
                    <a:pt x="2691" y="5410"/>
                    <a:pt x="2715" y="5362"/>
                    <a:pt x="2699" y="5322"/>
                  </a:cubicBezTo>
                  <a:cubicBezTo>
                    <a:pt x="2691" y="5266"/>
                    <a:pt x="2691" y="5210"/>
                    <a:pt x="2683" y="5153"/>
                  </a:cubicBezTo>
                  <a:cubicBezTo>
                    <a:pt x="2659" y="4969"/>
                    <a:pt x="2619" y="4785"/>
                    <a:pt x="2579" y="4601"/>
                  </a:cubicBezTo>
                  <a:cubicBezTo>
                    <a:pt x="2394" y="3728"/>
                    <a:pt x="2058" y="2904"/>
                    <a:pt x="1690" y="2095"/>
                  </a:cubicBezTo>
                  <a:cubicBezTo>
                    <a:pt x="1378" y="1414"/>
                    <a:pt x="1009" y="734"/>
                    <a:pt x="441" y="229"/>
                  </a:cubicBezTo>
                  <a:cubicBezTo>
                    <a:pt x="361" y="157"/>
                    <a:pt x="281" y="85"/>
                    <a:pt x="201" y="29"/>
                  </a:cubicBezTo>
                  <a:cubicBezTo>
                    <a:pt x="179" y="11"/>
                    <a:pt x="15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2051675" y="4940625"/>
              <a:ext cx="104075" cy="15775"/>
            </a:xfrm>
            <a:custGeom>
              <a:avLst/>
              <a:gdLst/>
              <a:ahLst/>
              <a:cxnLst/>
              <a:rect l="l" t="t" r="r" b="b"/>
              <a:pathLst>
                <a:path w="4163" h="631" extrusionOk="0">
                  <a:moveTo>
                    <a:pt x="4082" y="0"/>
                  </a:moveTo>
                  <a:cubicBezTo>
                    <a:pt x="3994" y="0"/>
                    <a:pt x="3906" y="16"/>
                    <a:pt x="3818" y="40"/>
                  </a:cubicBezTo>
                  <a:cubicBezTo>
                    <a:pt x="3554" y="104"/>
                    <a:pt x="3282" y="176"/>
                    <a:pt x="3017" y="240"/>
                  </a:cubicBezTo>
                  <a:cubicBezTo>
                    <a:pt x="2598" y="335"/>
                    <a:pt x="2166" y="402"/>
                    <a:pt x="1737" y="402"/>
                  </a:cubicBezTo>
                  <a:cubicBezTo>
                    <a:pt x="1479" y="402"/>
                    <a:pt x="1221" y="378"/>
                    <a:pt x="968" y="320"/>
                  </a:cubicBezTo>
                  <a:cubicBezTo>
                    <a:pt x="703" y="248"/>
                    <a:pt x="463" y="128"/>
                    <a:pt x="223" y="16"/>
                  </a:cubicBezTo>
                  <a:cubicBezTo>
                    <a:pt x="204" y="8"/>
                    <a:pt x="186" y="4"/>
                    <a:pt x="169" y="4"/>
                  </a:cubicBezTo>
                  <a:cubicBezTo>
                    <a:pt x="58" y="4"/>
                    <a:pt x="1" y="169"/>
                    <a:pt x="119" y="224"/>
                  </a:cubicBezTo>
                  <a:cubicBezTo>
                    <a:pt x="487" y="417"/>
                    <a:pt x="880" y="577"/>
                    <a:pt x="1296" y="609"/>
                  </a:cubicBezTo>
                  <a:cubicBezTo>
                    <a:pt x="1436" y="624"/>
                    <a:pt x="1576" y="631"/>
                    <a:pt x="1716" y="631"/>
                  </a:cubicBezTo>
                  <a:cubicBezTo>
                    <a:pt x="2392" y="631"/>
                    <a:pt x="3061" y="466"/>
                    <a:pt x="3698" y="240"/>
                  </a:cubicBezTo>
                  <a:cubicBezTo>
                    <a:pt x="3818" y="200"/>
                    <a:pt x="3930" y="152"/>
                    <a:pt x="4042" y="104"/>
                  </a:cubicBezTo>
                  <a:cubicBezTo>
                    <a:pt x="4074" y="88"/>
                    <a:pt x="4162" y="64"/>
                    <a:pt x="4122" y="8"/>
                  </a:cubicBezTo>
                  <a:cubicBezTo>
                    <a:pt x="4114" y="0"/>
                    <a:pt x="4098" y="0"/>
                    <a:pt x="4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1810500" y="4605525"/>
              <a:ext cx="234550" cy="85850"/>
            </a:xfrm>
            <a:custGeom>
              <a:avLst/>
              <a:gdLst/>
              <a:ahLst/>
              <a:cxnLst/>
              <a:rect l="l" t="t" r="r" b="b"/>
              <a:pathLst>
                <a:path w="9382" h="3434" extrusionOk="0">
                  <a:moveTo>
                    <a:pt x="158" y="1"/>
                  </a:moveTo>
                  <a:cubicBezTo>
                    <a:pt x="13" y="1"/>
                    <a:pt x="1" y="210"/>
                    <a:pt x="150" y="225"/>
                  </a:cubicBezTo>
                  <a:cubicBezTo>
                    <a:pt x="502" y="273"/>
                    <a:pt x="855" y="321"/>
                    <a:pt x="1207" y="369"/>
                  </a:cubicBezTo>
                  <a:cubicBezTo>
                    <a:pt x="2216" y="530"/>
                    <a:pt x="3209" y="810"/>
                    <a:pt x="4153" y="1202"/>
                  </a:cubicBezTo>
                  <a:cubicBezTo>
                    <a:pt x="5707" y="1827"/>
                    <a:pt x="7196" y="2587"/>
                    <a:pt x="8749" y="3236"/>
                  </a:cubicBezTo>
                  <a:cubicBezTo>
                    <a:pt x="8893" y="3292"/>
                    <a:pt x="9037" y="3364"/>
                    <a:pt x="9181" y="3412"/>
                  </a:cubicBezTo>
                  <a:cubicBezTo>
                    <a:pt x="9214" y="3417"/>
                    <a:pt x="9254" y="3434"/>
                    <a:pt x="9291" y="3434"/>
                  </a:cubicBezTo>
                  <a:cubicBezTo>
                    <a:pt x="9309" y="3434"/>
                    <a:pt x="9326" y="3430"/>
                    <a:pt x="9342" y="3420"/>
                  </a:cubicBezTo>
                  <a:cubicBezTo>
                    <a:pt x="9374" y="3404"/>
                    <a:pt x="9382" y="3356"/>
                    <a:pt x="9358" y="3324"/>
                  </a:cubicBezTo>
                  <a:cubicBezTo>
                    <a:pt x="9326" y="3284"/>
                    <a:pt x="9262" y="3268"/>
                    <a:pt x="9213" y="3244"/>
                  </a:cubicBezTo>
                  <a:cubicBezTo>
                    <a:pt x="8973" y="3132"/>
                    <a:pt x="8733" y="3020"/>
                    <a:pt x="8501" y="2907"/>
                  </a:cubicBezTo>
                  <a:cubicBezTo>
                    <a:pt x="7524" y="2459"/>
                    <a:pt x="6555" y="2003"/>
                    <a:pt x="5570" y="1554"/>
                  </a:cubicBezTo>
                  <a:cubicBezTo>
                    <a:pt x="4730" y="1186"/>
                    <a:pt x="3881" y="818"/>
                    <a:pt x="3000" y="546"/>
                  </a:cubicBezTo>
                  <a:cubicBezTo>
                    <a:pt x="2080" y="257"/>
                    <a:pt x="1127" y="105"/>
                    <a:pt x="166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1749775" y="4604425"/>
              <a:ext cx="40075" cy="13600"/>
            </a:xfrm>
            <a:custGeom>
              <a:avLst/>
              <a:gdLst/>
              <a:ahLst/>
              <a:cxnLst/>
              <a:rect l="l" t="t" r="r" b="b"/>
              <a:pathLst>
                <a:path w="1603" h="544" extrusionOk="0">
                  <a:moveTo>
                    <a:pt x="1387" y="1"/>
                  </a:moveTo>
                  <a:cubicBezTo>
                    <a:pt x="1007" y="1"/>
                    <a:pt x="254" y="272"/>
                    <a:pt x="81" y="333"/>
                  </a:cubicBezTo>
                  <a:cubicBezTo>
                    <a:pt x="25" y="357"/>
                    <a:pt x="1" y="429"/>
                    <a:pt x="25" y="485"/>
                  </a:cubicBezTo>
                  <a:cubicBezTo>
                    <a:pt x="51" y="528"/>
                    <a:pt x="91" y="544"/>
                    <a:pt x="137" y="544"/>
                  </a:cubicBezTo>
                  <a:cubicBezTo>
                    <a:pt x="277" y="544"/>
                    <a:pt x="482" y="403"/>
                    <a:pt x="601" y="397"/>
                  </a:cubicBezTo>
                  <a:cubicBezTo>
                    <a:pt x="826" y="325"/>
                    <a:pt x="1050" y="261"/>
                    <a:pt x="1282" y="213"/>
                  </a:cubicBezTo>
                  <a:cubicBezTo>
                    <a:pt x="1378" y="173"/>
                    <a:pt x="1586" y="229"/>
                    <a:pt x="1602" y="85"/>
                  </a:cubicBezTo>
                  <a:cubicBezTo>
                    <a:pt x="1580" y="25"/>
                    <a:pt x="1500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2147725" y="4288275"/>
              <a:ext cx="27425" cy="192800"/>
            </a:xfrm>
            <a:custGeom>
              <a:avLst/>
              <a:gdLst/>
              <a:ahLst/>
              <a:cxnLst/>
              <a:rect l="l" t="t" r="r" b="b"/>
              <a:pathLst>
                <a:path w="1097" h="7712" extrusionOk="0">
                  <a:moveTo>
                    <a:pt x="496" y="0"/>
                  </a:moveTo>
                  <a:cubicBezTo>
                    <a:pt x="483" y="0"/>
                    <a:pt x="469" y="3"/>
                    <a:pt x="456" y="9"/>
                  </a:cubicBezTo>
                  <a:cubicBezTo>
                    <a:pt x="400" y="25"/>
                    <a:pt x="368" y="81"/>
                    <a:pt x="376" y="137"/>
                  </a:cubicBezTo>
                  <a:cubicBezTo>
                    <a:pt x="432" y="321"/>
                    <a:pt x="496" y="505"/>
                    <a:pt x="544" y="689"/>
                  </a:cubicBezTo>
                  <a:cubicBezTo>
                    <a:pt x="633" y="1009"/>
                    <a:pt x="713" y="1338"/>
                    <a:pt x="761" y="1666"/>
                  </a:cubicBezTo>
                  <a:cubicBezTo>
                    <a:pt x="1009" y="3652"/>
                    <a:pt x="657" y="5685"/>
                    <a:pt x="40" y="7575"/>
                  </a:cubicBezTo>
                  <a:cubicBezTo>
                    <a:pt x="24" y="7607"/>
                    <a:pt x="0" y="7647"/>
                    <a:pt x="32" y="7687"/>
                  </a:cubicBezTo>
                  <a:cubicBezTo>
                    <a:pt x="48" y="7702"/>
                    <a:pt x="70" y="7711"/>
                    <a:pt x="90" y="7711"/>
                  </a:cubicBezTo>
                  <a:cubicBezTo>
                    <a:pt x="101" y="7711"/>
                    <a:pt x="112" y="7709"/>
                    <a:pt x="120" y="7703"/>
                  </a:cubicBezTo>
                  <a:cubicBezTo>
                    <a:pt x="200" y="7639"/>
                    <a:pt x="232" y="7527"/>
                    <a:pt x="272" y="7439"/>
                  </a:cubicBezTo>
                  <a:cubicBezTo>
                    <a:pt x="352" y="7255"/>
                    <a:pt x="416" y="7062"/>
                    <a:pt x="472" y="6870"/>
                  </a:cubicBezTo>
                  <a:cubicBezTo>
                    <a:pt x="729" y="5957"/>
                    <a:pt x="937" y="5013"/>
                    <a:pt x="1017" y="4060"/>
                  </a:cubicBezTo>
                  <a:cubicBezTo>
                    <a:pt x="1097" y="3123"/>
                    <a:pt x="1097" y="2162"/>
                    <a:pt x="913" y="1242"/>
                  </a:cubicBezTo>
                  <a:cubicBezTo>
                    <a:pt x="857" y="945"/>
                    <a:pt x="777" y="657"/>
                    <a:pt x="689" y="369"/>
                  </a:cubicBezTo>
                  <a:cubicBezTo>
                    <a:pt x="657" y="265"/>
                    <a:pt x="633" y="169"/>
                    <a:pt x="601" y="73"/>
                  </a:cubicBezTo>
                  <a:cubicBezTo>
                    <a:pt x="582" y="29"/>
                    <a:pt x="540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2119900" y="4236300"/>
              <a:ext cx="33850" cy="38400"/>
            </a:xfrm>
            <a:custGeom>
              <a:avLst/>
              <a:gdLst/>
              <a:ahLst/>
              <a:cxnLst/>
              <a:rect l="l" t="t" r="r" b="b"/>
              <a:pathLst>
                <a:path w="1354" h="1536" extrusionOk="0">
                  <a:moveTo>
                    <a:pt x="149" y="0"/>
                  </a:moveTo>
                  <a:cubicBezTo>
                    <a:pt x="116" y="0"/>
                    <a:pt x="84" y="15"/>
                    <a:pt x="56" y="54"/>
                  </a:cubicBezTo>
                  <a:cubicBezTo>
                    <a:pt x="0" y="158"/>
                    <a:pt x="80" y="214"/>
                    <a:pt x="160" y="262"/>
                  </a:cubicBezTo>
                  <a:cubicBezTo>
                    <a:pt x="344" y="398"/>
                    <a:pt x="513" y="566"/>
                    <a:pt x="657" y="742"/>
                  </a:cubicBezTo>
                  <a:cubicBezTo>
                    <a:pt x="817" y="943"/>
                    <a:pt x="953" y="1159"/>
                    <a:pt x="1097" y="1367"/>
                  </a:cubicBezTo>
                  <a:cubicBezTo>
                    <a:pt x="1145" y="1415"/>
                    <a:pt x="1193" y="1535"/>
                    <a:pt x="1273" y="1535"/>
                  </a:cubicBezTo>
                  <a:cubicBezTo>
                    <a:pt x="1353" y="1527"/>
                    <a:pt x="1345" y="1439"/>
                    <a:pt x="1313" y="1391"/>
                  </a:cubicBezTo>
                  <a:cubicBezTo>
                    <a:pt x="1121" y="999"/>
                    <a:pt x="881" y="614"/>
                    <a:pt x="561" y="302"/>
                  </a:cubicBezTo>
                  <a:cubicBezTo>
                    <a:pt x="497" y="238"/>
                    <a:pt x="408" y="158"/>
                    <a:pt x="328" y="94"/>
                  </a:cubicBezTo>
                  <a:cubicBezTo>
                    <a:pt x="276" y="52"/>
                    <a:pt x="21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1839850" y="4247575"/>
              <a:ext cx="10050" cy="13125"/>
            </a:xfrm>
            <a:custGeom>
              <a:avLst/>
              <a:gdLst/>
              <a:ahLst/>
              <a:cxnLst/>
              <a:rect l="l" t="t" r="r" b="b"/>
              <a:pathLst>
                <a:path w="402" h="525" extrusionOk="0">
                  <a:moveTo>
                    <a:pt x="180" y="1"/>
                  </a:moveTo>
                  <a:cubicBezTo>
                    <a:pt x="171" y="1"/>
                    <a:pt x="162" y="2"/>
                    <a:pt x="153" y="3"/>
                  </a:cubicBezTo>
                  <a:cubicBezTo>
                    <a:pt x="1" y="91"/>
                    <a:pt x="161" y="307"/>
                    <a:pt x="169" y="436"/>
                  </a:cubicBezTo>
                  <a:cubicBezTo>
                    <a:pt x="183" y="493"/>
                    <a:pt x="224" y="525"/>
                    <a:pt x="278" y="525"/>
                  </a:cubicBezTo>
                  <a:cubicBezTo>
                    <a:pt x="284" y="525"/>
                    <a:pt x="291" y="524"/>
                    <a:pt x="297" y="524"/>
                  </a:cubicBezTo>
                  <a:cubicBezTo>
                    <a:pt x="353" y="508"/>
                    <a:pt x="401" y="452"/>
                    <a:pt x="377" y="396"/>
                  </a:cubicBezTo>
                  <a:cubicBezTo>
                    <a:pt x="324" y="281"/>
                    <a:pt x="34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1824650" y="4198025"/>
              <a:ext cx="9800" cy="14775"/>
            </a:xfrm>
            <a:custGeom>
              <a:avLst/>
              <a:gdLst/>
              <a:ahLst/>
              <a:cxnLst/>
              <a:rect l="l" t="t" r="r" b="b"/>
              <a:pathLst>
                <a:path w="392" h="591" extrusionOk="0">
                  <a:moveTo>
                    <a:pt x="96" y="0"/>
                  </a:moveTo>
                  <a:cubicBezTo>
                    <a:pt x="82" y="0"/>
                    <a:pt x="68" y="3"/>
                    <a:pt x="56" y="8"/>
                  </a:cubicBezTo>
                  <a:cubicBezTo>
                    <a:pt x="16" y="32"/>
                    <a:pt x="0" y="80"/>
                    <a:pt x="16" y="128"/>
                  </a:cubicBezTo>
                  <a:cubicBezTo>
                    <a:pt x="88" y="264"/>
                    <a:pt x="160" y="392"/>
                    <a:pt x="225" y="536"/>
                  </a:cubicBezTo>
                  <a:cubicBezTo>
                    <a:pt x="236" y="575"/>
                    <a:pt x="262" y="591"/>
                    <a:pt x="289" y="591"/>
                  </a:cubicBezTo>
                  <a:cubicBezTo>
                    <a:pt x="340" y="591"/>
                    <a:pt x="392" y="535"/>
                    <a:pt x="345" y="472"/>
                  </a:cubicBezTo>
                  <a:lnTo>
                    <a:pt x="345" y="464"/>
                  </a:lnTo>
                  <a:cubicBezTo>
                    <a:pt x="281" y="328"/>
                    <a:pt x="241" y="184"/>
                    <a:pt x="168" y="48"/>
                  </a:cubicBezTo>
                  <a:cubicBezTo>
                    <a:pt x="157" y="14"/>
                    <a:pt x="12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1470150" y="4406800"/>
              <a:ext cx="143750" cy="48675"/>
            </a:xfrm>
            <a:custGeom>
              <a:avLst/>
              <a:gdLst/>
              <a:ahLst/>
              <a:cxnLst/>
              <a:rect l="l" t="t" r="r" b="b"/>
              <a:pathLst>
                <a:path w="5750" h="1947" extrusionOk="0">
                  <a:moveTo>
                    <a:pt x="125" y="0"/>
                  </a:moveTo>
                  <a:cubicBezTo>
                    <a:pt x="78" y="0"/>
                    <a:pt x="29" y="35"/>
                    <a:pt x="17" y="80"/>
                  </a:cubicBezTo>
                  <a:cubicBezTo>
                    <a:pt x="1" y="144"/>
                    <a:pt x="33" y="200"/>
                    <a:pt x="97" y="224"/>
                  </a:cubicBezTo>
                  <a:cubicBezTo>
                    <a:pt x="265" y="280"/>
                    <a:pt x="441" y="344"/>
                    <a:pt x="617" y="408"/>
                  </a:cubicBezTo>
                  <a:cubicBezTo>
                    <a:pt x="1306" y="624"/>
                    <a:pt x="1994" y="816"/>
                    <a:pt x="2675" y="1064"/>
                  </a:cubicBezTo>
                  <a:cubicBezTo>
                    <a:pt x="3363" y="1305"/>
                    <a:pt x="4084" y="1449"/>
                    <a:pt x="4781" y="1681"/>
                  </a:cubicBezTo>
                  <a:cubicBezTo>
                    <a:pt x="4949" y="1745"/>
                    <a:pt x="5125" y="1809"/>
                    <a:pt x="5301" y="1865"/>
                  </a:cubicBezTo>
                  <a:cubicBezTo>
                    <a:pt x="5359" y="1881"/>
                    <a:pt x="5531" y="1946"/>
                    <a:pt x="5644" y="1946"/>
                  </a:cubicBezTo>
                  <a:cubicBezTo>
                    <a:pt x="5701" y="1946"/>
                    <a:pt x="5744" y="1929"/>
                    <a:pt x="5749" y="1881"/>
                  </a:cubicBezTo>
                  <a:cubicBezTo>
                    <a:pt x="5749" y="1817"/>
                    <a:pt x="5677" y="1817"/>
                    <a:pt x="5637" y="1801"/>
                  </a:cubicBezTo>
                  <a:cubicBezTo>
                    <a:pt x="5533" y="1753"/>
                    <a:pt x="5413" y="1713"/>
                    <a:pt x="5301" y="1665"/>
                  </a:cubicBezTo>
                  <a:cubicBezTo>
                    <a:pt x="5085" y="1585"/>
                    <a:pt x="4885" y="1497"/>
                    <a:pt x="4652" y="1425"/>
                  </a:cubicBezTo>
                  <a:cubicBezTo>
                    <a:pt x="4188" y="1273"/>
                    <a:pt x="3716" y="1160"/>
                    <a:pt x="3251" y="1016"/>
                  </a:cubicBezTo>
                  <a:cubicBezTo>
                    <a:pt x="2731" y="864"/>
                    <a:pt x="2226" y="664"/>
                    <a:pt x="1698" y="504"/>
                  </a:cubicBezTo>
                  <a:cubicBezTo>
                    <a:pt x="1186" y="352"/>
                    <a:pt x="665" y="192"/>
                    <a:pt x="161" y="7"/>
                  </a:cubicBezTo>
                  <a:cubicBezTo>
                    <a:pt x="149" y="3"/>
                    <a:pt x="137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1613875" y="4453625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1331025" y="4381175"/>
              <a:ext cx="31075" cy="59875"/>
            </a:xfrm>
            <a:custGeom>
              <a:avLst/>
              <a:gdLst/>
              <a:ahLst/>
              <a:cxnLst/>
              <a:rect l="l" t="t" r="r" b="b"/>
              <a:pathLst>
                <a:path w="1243" h="2395" extrusionOk="0">
                  <a:moveTo>
                    <a:pt x="1100" y="1"/>
                  </a:moveTo>
                  <a:cubicBezTo>
                    <a:pt x="1064" y="1"/>
                    <a:pt x="1029" y="5"/>
                    <a:pt x="1002" y="8"/>
                  </a:cubicBezTo>
                  <a:cubicBezTo>
                    <a:pt x="682" y="56"/>
                    <a:pt x="409" y="280"/>
                    <a:pt x="257" y="552"/>
                  </a:cubicBezTo>
                  <a:cubicBezTo>
                    <a:pt x="1" y="1008"/>
                    <a:pt x="81" y="1561"/>
                    <a:pt x="257" y="2033"/>
                  </a:cubicBezTo>
                  <a:cubicBezTo>
                    <a:pt x="315" y="2142"/>
                    <a:pt x="334" y="2395"/>
                    <a:pt x="479" y="2395"/>
                  </a:cubicBezTo>
                  <a:cubicBezTo>
                    <a:pt x="494" y="2395"/>
                    <a:pt x="511" y="2392"/>
                    <a:pt x="529" y="2386"/>
                  </a:cubicBezTo>
                  <a:cubicBezTo>
                    <a:pt x="762" y="2274"/>
                    <a:pt x="57" y="1441"/>
                    <a:pt x="425" y="712"/>
                  </a:cubicBezTo>
                  <a:cubicBezTo>
                    <a:pt x="537" y="472"/>
                    <a:pt x="746" y="280"/>
                    <a:pt x="1002" y="208"/>
                  </a:cubicBezTo>
                  <a:cubicBezTo>
                    <a:pt x="1082" y="176"/>
                    <a:pt x="1225" y="223"/>
                    <a:pt x="1242" y="97"/>
                  </a:cubicBezTo>
                  <a:lnTo>
                    <a:pt x="1242" y="97"/>
                  </a:lnTo>
                  <a:cubicBezTo>
                    <a:pt x="1242" y="99"/>
                    <a:pt x="1242" y="101"/>
                    <a:pt x="1242" y="104"/>
                  </a:cubicBezTo>
                  <a:lnTo>
                    <a:pt x="1242" y="96"/>
                  </a:lnTo>
                  <a:cubicBezTo>
                    <a:pt x="1242" y="96"/>
                    <a:pt x="1242" y="97"/>
                    <a:pt x="1242" y="97"/>
                  </a:cubicBezTo>
                  <a:lnTo>
                    <a:pt x="1242" y="97"/>
                  </a:lnTo>
                  <a:cubicBezTo>
                    <a:pt x="1238" y="17"/>
                    <a:pt x="1169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1376475" y="4105300"/>
              <a:ext cx="178175" cy="197550"/>
            </a:xfrm>
            <a:custGeom>
              <a:avLst/>
              <a:gdLst/>
              <a:ahLst/>
              <a:cxnLst/>
              <a:rect l="l" t="t" r="r" b="b"/>
              <a:pathLst>
                <a:path w="7127" h="7902" extrusionOk="0">
                  <a:moveTo>
                    <a:pt x="116" y="1"/>
                  </a:moveTo>
                  <a:cubicBezTo>
                    <a:pt x="58" y="1"/>
                    <a:pt x="8" y="54"/>
                    <a:pt x="1" y="114"/>
                  </a:cubicBezTo>
                  <a:cubicBezTo>
                    <a:pt x="1" y="210"/>
                    <a:pt x="89" y="242"/>
                    <a:pt x="177" y="242"/>
                  </a:cubicBezTo>
                  <a:cubicBezTo>
                    <a:pt x="657" y="298"/>
                    <a:pt x="1089" y="402"/>
                    <a:pt x="1482" y="698"/>
                  </a:cubicBezTo>
                  <a:cubicBezTo>
                    <a:pt x="2130" y="1154"/>
                    <a:pt x="2659" y="1755"/>
                    <a:pt x="3147" y="2371"/>
                  </a:cubicBezTo>
                  <a:cubicBezTo>
                    <a:pt x="3908" y="3308"/>
                    <a:pt x="4564" y="4325"/>
                    <a:pt x="5213" y="5342"/>
                  </a:cubicBezTo>
                  <a:cubicBezTo>
                    <a:pt x="5645" y="6054"/>
                    <a:pt x="6110" y="6743"/>
                    <a:pt x="6598" y="7408"/>
                  </a:cubicBezTo>
                  <a:cubicBezTo>
                    <a:pt x="6686" y="7528"/>
                    <a:pt x="6774" y="7648"/>
                    <a:pt x="6870" y="7768"/>
                  </a:cubicBezTo>
                  <a:cubicBezTo>
                    <a:pt x="6910" y="7808"/>
                    <a:pt x="6950" y="7902"/>
                    <a:pt x="7007" y="7902"/>
                  </a:cubicBezTo>
                  <a:cubicBezTo>
                    <a:pt x="7019" y="7902"/>
                    <a:pt x="7032" y="7898"/>
                    <a:pt x="7046" y="7888"/>
                  </a:cubicBezTo>
                  <a:cubicBezTo>
                    <a:pt x="7126" y="7824"/>
                    <a:pt x="7030" y="7752"/>
                    <a:pt x="6998" y="7680"/>
                  </a:cubicBezTo>
                  <a:cubicBezTo>
                    <a:pt x="6918" y="7552"/>
                    <a:pt x="6838" y="7432"/>
                    <a:pt x="6750" y="7304"/>
                  </a:cubicBezTo>
                  <a:cubicBezTo>
                    <a:pt x="5429" y="5382"/>
                    <a:pt x="4332" y="3300"/>
                    <a:pt x="2771" y="1555"/>
                  </a:cubicBezTo>
                  <a:cubicBezTo>
                    <a:pt x="2346" y="1090"/>
                    <a:pt x="1882" y="650"/>
                    <a:pt x="1338" y="330"/>
                  </a:cubicBezTo>
                  <a:cubicBezTo>
                    <a:pt x="969" y="122"/>
                    <a:pt x="545" y="41"/>
                    <a:pt x="129" y="1"/>
                  </a:cubicBezTo>
                  <a:cubicBezTo>
                    <a:pt x="124" y="1"/>
                    <a:pt x="12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1413500" y="4215675"/>
              <a:ext cx="20850" cy="25825"/>
            </a:xfrm>
            <a:custGeom>
              <a:avLst/>
              <a:gdLst/>
              <a:ahLst/>
              <a:cxnLst/>
              <a:rect l="l" t="t" r="r" b="b"/>
              <a:pathLst>
                <a:path w="834" h="1033" extrusionOk="0">
                  <a:moveTo>
                    <a:pt x="187" y="1"/>
                  </a:moveTo>
                  <a:cubicBezTo>
                    <a:pt x="176" y="1"/>
                    <a:pt x="165" y="2"/>
                    <a:pt x="153" y="6"/>
                  </a:cubicBezTo>
                  <a:cubicBezTo>
                    <a:pt x="1" y="118"/>
                    <a:pt x="289" y="406"/>
                    <a:pt x="321" y="551"/>
                  </a:cubicBezTo>
                  <a:cubicBezTo>
                    <a:pt x="409" y="646"/>
                    <a:pt x="491" y="1032"/>
                    <a:pt x="634" y="1032"/>
                  </a:cubicBezTo>
                  <a:cubicBezTo>
                    <a:pt x="647" y="1032"/>
                    <a:pt x="660" y="1029"/>
                    <a:pt x="673" y="1023"/>
                  </a:cubicBezTo>
                  <a:cubicBezTo>
                    <a:pt x="833" y="927"/>
                    <a:pt x="537" y="607"/>
                    <a:pt x="505" y="471"/>
                  </a:cubicBezTo>
                  <a:cubicBezTo>
                    <a:pt x="415" y="358"/>
                    <a:pt x="346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1396700" y="4209450"/>
              <a:ext cx="18025" cy="21125"/>
            </a:xfrm>
            <a:custGeom>
              <a:avLst/>
              <a:gdLst/>
              <a:ahLst/>
              <a:cxnLst/>
              <a:rect l="l" t="t" r="r" b="b"/>
              <a:pathLst>
                <a:path w="721" h="845" extrusionOk="0">
                  <a:moveTo>
                    <a:pt x="203" y="0"/>
                  </a:moveTo>
                  <a:cubicBezTo>
                    <a:pt x="190" y="0"/>
                    <a:pt x="176" y="2"/>
                    <a:pt x="160" y="7"/>
                  </a:cubicBezTo>
                  <a:cubicBezTo>
                    <a:pt x="0" y="135"/>
                    <a:pt x="256" y="343"/>
                    <a:pt x="296" y="495"/>
                  </a:cubicBezTo>
                  <a:cubicBezTo>
                    <a:pt x="375" y="588"/>
                    <a:pt x="415" y="845"/>
                    <a:pt x="547" y="845"/>
                  </a:cubicBezTo>
                  <a:cubicBezTo>
                    <a:pt x="563" y="845"/>
                    <a:pt x="581" y="841"/>
                    <a:pt x="601" y="832"/>
                  </a:cubicBezTo>
                  <a:cubicBezTo>
                    <a:pt x="721" y="720"/>
                    <a:pt x="497" y="519"/>
                    <a:pt x="465" y="383"/>
                  </a:cubicBezTo>
                  <a:lnTo>
                    <a:pt x="473" y="383"/>
                  </a:lnTo>
                  <a:cubicBezTo>
                    <a:pt x="384" y="280"/>
                    <a:pt x="35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1347650" y="4282600"/>
              <a:ext cx="11425" cy="11925"/>
            </a:xfrm>
            <a:custGeom>
              <a:avLst/>
              <a:gdLst/>
              <a:ahLst/>
              <a:cxnLst/>
              <a:rect l="l" t="t" r="r" b="b"/>
              <a:pathLst>
                <a:path w="457" h="477" extrusionOk="0">
                  <a:moveTo>
                    <a:pt x="194" y="1"/>
                  </a:moveTo>
                  <a:cubicBezTo>
                    <a:pt x="179" y="1"/>
                    <a:pt x="163" y="4"/>
                    <a:pt x="145" y="11"/>
                  </a:cubicBezTo>
                  <a:cubicBezTo>
                    <a:pt x="1" y="115"/>
                    <a:pt x="201" y="308"/>
                    <a:pt x="241" y="428"/>
                  </a:cubicBezTo>
                  <a:cubicBezTo>
                    <a:pt x="261" y="459"/>
                    <a:pt x="299" y="476"/>
                    <a:pt x="336" y="476"/>
                  </a:cubicBezTo>
                  <a:cubicBezTo>
                    <a:pt x="356" y="476"/>
                    <a:pt x="376" y="471"/>
                    <a:pt x="393" y="460"/>
                  </a:cubicBezTo>
                  <a:cubicBezTo>
                    <a:pt x="457" y="412"/>
                    <a:pt x="441" y="332"/>
                    <a:pt x="393" y="276"/>
                  </a:cubicBezTo>
                  <a:cubicBezTo>
                    <a:pt x="343" y="204"/>
                    <a:pt x="312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1335450" y="42824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154" y="0"/>
                  </a:moveTo>
                  <a:cubicBezTo>
                    <a:pt x="140" y="0"/>
                    <a:pt x="126" y="3"/>
                    <a:pt x="112" y="10"/>
                  </a:cubicBezTo>
                  <a:cubicBezTo>
                    <a:pt x="0" y="66"/>
                    <a:pt x="96" y="299"/>
                    <a:pt x="212" y="299"/>
                  </a:cubicBezTo>
                  <a:cubicBezTo>
                    <a:pt x="229" y="299"/>
                    <a:pt x="247" y="294"/>
                    <a:pt x="264" y="283"/>
                  </a:cubicBezTo>
                  <a:cubicBezTo>
                    <a:pt x="357" y="211"/>
                    <a:pt x="266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1424025" y="4468500"/>
              <a:ext cx="87700" cy="6975"/>
            </a:xfrm>
            <a:custGeom>
              <a:avLst/>
              <a:gdLst/>
              <a:ahLst/>
              <a:cxnLst/>
              <a:rect l="l" t="t" r="r" b="b"/>
              <a:pathLst>
                <a:path w="3508" h="279" extrusionOk="0">
                  <a:moveTo>
                    <a:pt x="1797" y="0"/>
                  </a:moveTo>
                  <a:cubicBezTo>
                    <a:pt x="1037" y="0"/>
                    <a:pt x="272" y="35"/>
                    <a:pt x="140" y="54"/>
                  </a:cubicBezTo>
                  <a:cubicBezTo>
                    <a:pt x="1" y="61"/>
                    <a:pt x="19" y="279"/>
                    <a:pt x="150" y="279"/>
                  </a:cubicBezTo>
                  <a:cubicBezTo>
                    <a:pt x="155" y="279"/>
                    <a:pt x="159" y="278"/>
                    <a:pt x="164" y="278"/>
                  </a:cubicBezTo>
                  <a:cubicBezTo>
                    <a:pt x="508" y="246"/>
                    <a:pt x="861" y="238"/>
                    <a:pt x="1213" y="230"/>
                  </a:cubicBezTo>
                  <a:cubicBezTo>
                    <a:pt x="1505" y="230"/>
                    <a:pt x="1797" y="227"/>
                    <a:pt x="2089" y="227"/>
                  </a:cubicBezTo>
                  <a:cubicBezTo>
                    <a:pt x="2455" y="227"/>
                    <a:pt x="2822" y="231"/>
                    <a:pt x="3191" y="254"/>
                  </a:cubicBezTo>
                  <a:cubicBezTo>
                    <a:pt x="3233" y="258"/>
                    <a:pt x="3291" y="278"/>
                    <a:pt x="3340" y="278"/>
                  </a:cubicBezTo>
                  <a:cubicBezTo>
                    <a:pt x="3384" y="278"/>
                    <a:pt x="3420" y="262"/>
                    <a:pt x="3431" y="206"/>
                  </a:cubicBezTo>
                  <a:cubicBezTo>
                    <a:pt x="3507" y="44"/>
                    <a:pt x="2656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1507975" y="4536175"/>
              <a:ext cx="19050" cy="18700"/>
            </a:xfrm>
            <a:custGeom>
              <a:avLst/>
              <a:gdLst/>
              <a:ahLst/>
              <a:cxnLst/>
              <a:rect l="l" t="t" r="r" b="b"/>
              <a:pathLst>
                <a:path w="762" h="748" extrusionOk="0">
                  <a:moveTo>
                    <a:pt x="169" y="0"/>
                  </a:moveTo>
                  <a:cubicBezTo>
                    <a:pt x="149" y="0"/>
                    <a:pt x="130" y="7"/>
                    <a:pt x="113" y="21"/>
                  </a:cubicBezTo>
                  <a:cubicBezTo>
                    <a:pt x="1" y="173"/>
                    <a:pt x="273" y="317"/>
                    <a:pt x="337" y="453"/>
                  </a:cubicBezTo>
                  <a:cubicBezTo>
                    <a:pt x="435" y="530"/>
                    <a:pt x="515" y="748"/>
                    <a:pt x="646" y="748"/>
                  </a:cubicBezTo>
                  <a:cubicBezTo>
                    <a:pt x="664" y="748"/>
                    <a:pt x="684" y="743"/>
                    <a:pt x="705" y="733"/>
                  </a:cubicBezTo>
                  <a:cubicBezTo>
                    <a:pt x="753" y="701"/>
                    <a:pt x="761" y="637"/>
                    <a:pt x="729" y="581"/>
                  </a:cubicBezTo>
                  <a:cubicBezTo>
                    <a:pt x="607" y="481"/>
                    <a:pt x="344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1495375" y="4539750"/>
              <a:ext cx="22250" cy="19300"/>
            </a:xfrm>
            <a:custGeom>
              <a:avLst/>
              <a:gdLst/>
              <a:ahLst/>
              <a:cxnLst/>
              <a:rect l="l" t="t" r="r" b="b"/>
              <a:pathLst>
                <a:path w="890" h="772" extrusionOk="0">
                  <a:moveTo>
                    <a:pt x="183" y="1"/>
                  </a:moveTo>
                  <a:cubicBezTo>
                    <a:pt x="160" y="1"/>
                    <a:pt x="137" y="7"/>
                    <a:pt x="113" y="22"/>
                  </a:cubicBezTo>
                  <a:cubicBezTo>
                    <a:pt x="0" y="182"/>
                    <a:pt x="297" y="342"/>
                    <a:pt x="377" y="470"/>
                  </a:cubicBezTo>
                  <a:cubicBezTo>
                    <a:pt x="473" y="539"/>
                    <a:pt x="581" y="772"/>
                    <a:pt x="705" y="772"/>
                  </a:cubicBezTo>
                  <a:cubicBezTo>
                    <a:pt x="726" y="772"/>
                    <a:pt x="747" y="765"/>
                    <a:pt x="769" y="751"/>
                  </a:cubicBezTo>
                  <a:cubicBezTo>
                    <a:pt x="889" y="606"/>
                    <a:pt x="577" y="446"/>
                    <a:pt x="513" y="318"/>
                  </a:cubicBezTo>
                  <a:cubicBezTo>
                    <a:pt x="410" y="242"/>
                    <a:pt x="318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1800825" y="4718475"/>
              <a:ext cx="17450" cy="22600"/>
            </a:xfrm>
            <a:custGeom>
              <a:avLst/>
              <a:gdLst/>
              <a:ahLst/>
              <a:cxnLst/>
              <a:rect l="l" t="t" r="r" b="b"/>
              <a:pathLst>
                <a:path w="698" h="904" extrusionOk="0">
                  <a:moveTo>
                    <a:pt x="175" y="1"/>
                  </a:moveTo>
                  <a:cubicBezTo>
                    <a:pt x="163" y="1"/>
                    <a:pt x="150" y="3"/>
                    <a:pt x="137" y="7"/>
                  </a:cubicBezTo>
                  <a:cubicBezTo>
                    <a:pt x="1" y="111"/>
                    <a:pt x="225" y="367"/>
                    <a:pt x="257" y="503"/>
                  </a:cubicBezTo>
                  <a:cubicBezTo>
                    <a:pt x="329" y="599"/>
                    <a:pt x="377" y="904"/>
                    <a:pt x="497" y="904"/>
                  </a:cubicBezTo>
                  <a:cubicBezTo>
                    <a:pt x="697" y="840"/>
                    <a:pt x="449" y="543"/>
                    <a:pt x="433" y="407"/>
                  </a:cubicBezTo>
                  <a:cubicBezTo>
                    <a:pt x="359" y="303"/>
                    <a:pt x="326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1789825" y="4717775"/>
              <a:ext cx="18375" cy="23150"/>
            </a:xfrm>
            <a:custGeom>
              <a:avLst/>
              <a:gdLst/>
              <a:ahLst/>
              <a:cxnLst/>
              <a:rect l="l" t="t" r="r" b="b"/>
              <a:pathLst>
                <a:path w="735" h="926" extrusionOk="0">
                  <a:moveTo>
                    <a:pt x="226" y="0"/>
                  </a:moveTo>
                  <a:cubicBezTo>
                    <a:pt x="212" y="0"/>
                    <a:pt x="198" y="3"/>
                    <a:pt x="184" y="11"/>
                  </a:cubicBezTo>
                  <a:cubicBezTo>
                    <a:pt x="0" y="91"/>
                    <a:pt x="433" y="707"/>
                    <a:pt x="481" y="868"/>
                  </a:cubicBezTo>
                  <a:cubicBezTo>
                    <a:pt x="504" y="909"/>
                    <a:pt x="536" y="925"/>
                    <a:pt x="568" y="925"/>
                  </a:cubicBezTo>
                  <a:cubicBezTo>
                    <a:pt x="653" y="925"/>
                    <a:pt x="734" y="805"/>
                    <a:pt x="641" y="723"/>
                  </a:cubicBezTo>
                  <a:cubicBezTo>
                    <a:pt x="529" y="597"/>
                    <a:pt x="40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1714275" y="4080450"/>
              <a:ext cx="108000" cy="89600"/>
            </a:xfrm>
            <a:custGeom>
              <a:avLst/>
              <a:gdLst/>
              <a:ahLst/>
              <a:cxnLst/>
              <a:rect l="l" t="t" r="r" b="b"/>
              <a:pathLst>
                <a:path w="4320" h="3584" extrusionOk="0">
                  <a:moveTo>
                    <a:pt x="966" y="0"/>
                  </a:moveTo>
                  <a:cubicBezTo>
                    <a:pt x="802" y="0"/>
                    <a:pt x="644" y="48"/>
                    <a:pt x="508" y="131"/>
                  </a:cubicBezTo>
                  <a:cubicBezTo>
                    <a:pt x="364" y="211"/>
                    <a:pt x="228" y="291"/>
                    <a:pt x="100" y="395"/>
                  </a:cubicBezTo>
                  <a:cubicBezTo>
                    <a:pt x="0" y="468"/>
                    <a:pt x="71" y="607"/>
                    <a:pt x="171" y="607"/>
                  </a:cubicBezTo>
                  <a:cubicBezTo>
                    <a:pt x="192" y="607"/>
                    <a:pt x="214" y="601"/>
                    <a:pt x="236" y="587"/>
                  </a:cubicBezTo>
                  <a:cubicBezTo>
                    <a:pt x="308" y="531"/>
                    <a:pt x="380" y="475"/>
                    <a:pt x="460" y="427"/>
                  </a:cubicBezTo>
                  <a:cubicBezTo>
                    <a:pt x="615" y="335"/>
                    <a:pt x="783" y="237"/>
                    <a:pt x="969" y="237"/>
                  </a:cubicBezTo>
                  <a:cubicBezTo>
                    <a:pt x="994" y="237"/>
                    <a:pt x="1019" y="239"/>
                    <a:pt x="1045" y="243"/>
                  </a:cubicBezTo>
                  <a:cubicBezTo>
                    <a:pt x="1941" y="371"/>
                    <a:pt x="2966" y="1804"/>
                    <a:pt x="3479" y="2533"/>
                  </a:cubicBezTo>
                  <a:cubicBezTo>
                    <a:pt x="3647" y="2781"/>
                    <a:pt x="3815" y="3037"/>
                    <a:pt x="3975" y="3293"/>
                  </a:cubicBezTo>
                  <a:cubicBezTo>
                    <a:pt x="4023" y="3373"/>
                    <a:pt x="4071" y="3453"/>
                    <a:pt x="4127" y="3534"/>
                  </a:cubicBezTo>
                  <a:cubicBezTo>
                    <a:pt x="4139" y="3563"/>
                    <a:pt x="4167" y="3583"/>
                    <a:pt x="4197" y="3583"/>
                  </a:cubicBezTo>
                  <a:cubicBezTo>
                    <a:pt x="4209" y="3583"/>
                    <a:pt x="4220" y="3580"/>
                    <a:pt x="4231" y="3574"/>
                  </a:cubicBezTo>
                  <a:cubicBezTo>
                    <a:pt x="4319" y="3518"/>
                    <a:pt x="4239" y="3421"/>
                    <a:pt x="4207" y="3357"/>
                  </a:cubicBezTo>
                  <a:lnTo>
                    <a:pt x="4215" y="3357"/>
                  </a:lnTo>
                  <a:cubicBezTo>
                    <a:pt x="3967" y="2861"/>
                    <a:pt x="3647" y="2405"/>
                    <a:pt x="3326" y="1948"/>
                  </a:cubicBezTo>
                  <a:cubicBezTo>
                    <a:pt x="2838" y="1276"/>
                    <a:pt x="1981" y="179"/>
                    <a:pt x="1141" y="19"/>
                  </a:cubicBezTo>
                  <a:cubicBezTo>
                    <a:pt x="1082" y="6"/>
                    <a:pt x="1023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1693125" y="4153175"/>
              <a:ext cx="40275" cy="37625"/>
            </a:xfrm>
            <a:custGeom>
              <a:avLst/>
              <a:gdLst/>
              <a:ahLst/>
              <a:cxnLst/>
              <a:rect l="l" t="t" r="r" b="b"/>
              <a:pathLst>
                <a:path w="1611" h="1505" extrusionOk="0">
                  <a:moveTo>
                    <a:pt x="175" y="0"/>
                  </a:moveTo>
                  <a:cubicBezTo>
                    <a:pt x="147" y="0"/>
                    <a:pt x="120" y="10"/>
                    <a:pt x="97" y="32"/>
                  </a:cubicBezTo>
                  <a:cubicBezTo>
                    <a:pt x="1" y="160"/>
                    <a:pt x="201" y="240"/>
                    <a:pt x="273" y="320"/>
                  </a:cubicBezTo>
                  <a:cubicBezTo>
                    <a:pt x="361" y="408"/>
                    <a:pt x="449" y="496"/>
                    <a:pt x="537" y="593"/>
                  </a:cubicBezTo>
                  <a:cubicBezTo>
                    <a:pt x="754" y="809"/>
                    <a:pt x="970" y="1033"/>
                    <a:pt x="1194" y="1249"/>
                  </a:cubicBezTo>
                  <a:cubicBezTo>
                    <a:pt x="1282" y="1296"/>
                    <a:pt x="1370" y="1504"/>
                    <a:pt x="1468" y="1504"/>
                  </a:cubicBezTo>
                  <a:cubicBezTo>
                    <a:pt x="1486" y="1504"/>
                    <a:pt x="1504" y="1497"/>
                    <a:pt x="1522" y="1481"/>
                  </a:cubicBezTo>
                  <a:lnTo>
                    <a:pt x="1530" y="1481"/>
                  </a:lnTo>
                  <a:cubicBezTo>
                    <a:pt x="1610" y="1289"/>
                    <a:pt x="850" y="665"/>
                    <a:pt x="714" y="464"/>
                  </a:cubicBezTo>
                  <a:cubicBezTo>
                    <a:pt x="596" y="375"/>
                    <a:pt x="34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5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58675" y="-993550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258675" y="4327050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789050" y="4155675"/>
            <a:ext cx="2821900" cy="21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7342999" y="-1329225"/>
            <a:ext cx="2821900" cy="21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7"/>
          <p:cNvSpPr/>
          <p:nvPr/>
        </p:nvSpPr>
        <p:spPr>
          <a:xfrm rot="3531665">
            <a:off x="-408243" y="4035250"/>
            <a:ext cx="1415344" cy="1426754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7"/>
          <p:cNvSpPr/>
          <p:nvPr/>
        </p:nvSpPr>
        <p:spPr>
          <a:xfrm flipH="1">
            <a:off x="8655661" y="41080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subTitle" idx="1"/>
          </p:nvPr>
        </p:nvSpPr>
        <p:spPr>
          <a:xfrm>
            <a:off x="719998" y="1641826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2"/>
          </p:nvPr>
        </p:nvSpPr>
        <p:spPr>
          <a:xfrm>
            <a:off x="719998" y="1254625"/>
            <a:ext cx="77040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3"/>
          </p:nvPr>
        </p:nvSpPr>
        <p:spPr>
          <a:xfrm>
            <a:off x="719998" y="2707926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7"/>
          <p:cNvSpPr txBox="1">
            <a:spLocks noGrp="1"/>
          </p:cNvSpPr>
          <p:nvPr>
            <p:ph type="subTitle" idx="4"/>
          </p:nvPr>
        </p:nvSpPr>
        <p:spPr>
          <a:xfrm>
            <a:off x="719998" y="2320725"/>
            <a:ext cx="77040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5" name="Google Shape;505;p27"/>
          <p:cNvSpPr txBox="1">
            <a:spLocks noGrp="1"/>
          </p:cNvSpPr>
          <p:nvPr>
            <p:ph type="subTitle" idx="5"/>
          </p:nvPr>
        </p:nvSpPr>
        <p:spPr>
          <a:xfrm>
            <a:off x="720010" y="3774026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7"/>
          <p:cNvSpPr txBox="1">
            <a:spLocks noGrp="1"/>
          </p:cNvSpPr>
          <p:nvPr>
            <p:ph type="subTitle" idx="6"/>
          </p:nvPr>
        </p:nvSpPr>
        <p:spPr>
          <a:xfrm>
            <a:off x="720010" y="3386825"/>
            <a:ext cx="7704000" cy="47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7" name="Google Shape;507;p27"/>
          <p:cNvSpPr/>
          <p:nvPr/>
        </p:nvSpPr>
        <p:spPr>
          <a:xfrm rot="1659934" flipH="1">
            <a:off x="8482657" y="1636698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7"/>
          <p:cNvSpPr/>
          <p:nvPr/>
        </p:nvSpPr>
        <p:spPr>
          <a:xfrm rot="-3757252">
            <a:off x="8249789" y="2452410"/>
            <a:ext cx="810887" cy="452248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134700" y="4185475"/>
            <a:ext cx="2530300" cy="19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794725" y="-742400"/>
            <a:ext cx="2530300" cy="19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21367" y="-1153589"/>
            <a:ext cx="2381500" cy="19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4050" y="4714500"/>
            <a:ext cx="3354150" cy="17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1"/>
          </p:nvPr>
        </p:nvSpPr>
        <p:spPr>
          <a:xfrm>
            <a:off x="1554316" y="1825100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2"/>
          </p:nvPr>
        </p:nvSpPr>
        <p:spPr>
          <a:xfrm>
            <a:off x="4778667" y="1825100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3"/>
          </p:nvPr>
        </p:nvSpPr>
        <p:spPr>
          <a:xfrm>
            <a:off x="1554316" y="3485675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8"/>
          <p:cNvSpPr txBox="1">
            <a:spLocks noGrp="1"/>
          </p:cNvSpPr>
          <p:nvPr>
            <p:ph type="subTitle" idx="4"/>
          </p:nvPr>
        </p:nvSpPr>
        <p:spPr>
          <a:xfrm>
            <a:off x="4778667" y="3485675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8"/>
          <p:cNvSpPr txBox="1">
            <a:spLocks noGrp="1"/>
          </p:cNvSpPr>
          <p:nvPr>
            <p:ph type="subTitle" idx="5"/>
          </p:nvPr>
        </p:nvSpPr>
        <p:spPr>
          <a:xfrm>
            <a:off x="1554316" y="1491425"/>
            <a:ext cx="2811000" cy="4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1" name="Google Shape;521;p28"/>
          <p:cNvSpPr txBox="1">
            <a:spLocks noGrp="1"/>
          </p:cNvSpPr>
          <p:nvPr>
            <p:ph type="subTitle" idx="6"/>
          </p:nvPr>
        </p:nvSpPr>
        <p:spPr>
          <a:xfrm>
            <a:off x="1554316" y="3152200"/>
            <a:ext cx="2811000" cy="4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2" name="Google Shape;522;p28"/>
          <p:cNvSpPr txBox="1">
            <a:spLocks noGrp="1"/>
          </p:cNvSpPr>
          <p:nvPr>
            <p:ph type="subTitle" idx="7"/>
          </p:nvPr>
        </p:nvSpPr>
        <p:spPr>
          <a:xfrm>
            <a:off x="4778667" y="1491425"/>
            <a:ext cx="2811000" cy="4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3" name="Google Shape;523;p28"/>
          <p:cNvSpPr txBox="1">
            <a:spLocks noGrp="1"/>
          </p:cNvSpPr>
          <p:nvPr>
            <p:ph type="subTitle" idx="8"/>
          </p:nvPr>
        </p:nvSpPr>
        <p:spPr>
          <a:xfrm>
            <a:off x="4778667" y="3152200"/>
            <a:ext cx="2811000" cy="4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13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204649" y="4362275"/>
            <a:ext cx="1926000" cy="16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64300" y="-442350"/>
            <a:ext cx="1475850" cy="12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350" y="4623143"/>
            <a:ext cx="2141900" cy="108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9"/>
          <p:cNvPicPr preferRelativeResize="0"/>
          <p:nvPr/>
        </p:nvPicPr>
        <p:blipFill rotWithShape="1">
          <a:blip r:embed="rId5">
            <a:alphaModFix/>
          </a:blip>
          <a:srcRect t="75565"/>
          <a:stretch/>
        </p:blipFill>
        <p:spPr>
          <a:xfrm>
            <a:off x="7061075" y="-116768"/>
            <a:ext cx="1926000" cy="582884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9"/>
          <p:cNvSpPr txBox="1">
            <a:spLocks noGrp="1"/>
          </p:cNvSpPr>
          <p:nvPr>
            <p:ph type="subTitle" idx="1"/>
          </p:nvPr>
        </p:nvSpPr>
        <p:spPr>
          <a:xfrm>
            <a:off x="720000" y="2084306"/>
            <a:ext cx="1986000" cy="68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2"/>
          </p:nvPr>
        </p:nvSpPr>
        <p:spPr>
          <a:xfrm>
            <a:off x="720000" y="1737826"/>
            <a:ext cx="19860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3"/>
          </p:nvPr>
        </p:nvSpPr>
        <p:spPr>
          <a:xfrm>
            <a:off x="3579000" y="2084306"/>
            <a:ext cx="1986000" cy="68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9"/>
          <p:cNvSpPr txBox="1">
            <a:spLocks noGrp="1"/>
          </p:cNvSpPr>
          <p:nvPr>
            <p:ph type="subTitle" idx="4"/>
          </p:nvPr>
        </p:nvSpPr>
        <p:spPr>
          <a:xfrm>
            <a:off x="3579000" y="1737826"/>
            <a:ext cx="19860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5" name="Google Shape;535;p29"/>
          <p:cNvSpPr txBox="1">
            <a:spLocks noGrp="1"/>
          </p:cNvSpPr>
          <p:nvPr>
            <p:ph type="subTitle" idx="5"/>
          </p:nvPr>
        </p:nvSpPr>
        <p:spPr>
          <a:xfrm>
            <a:off x="6438000" y="2084306"/>
            <a:ext cx="1986000" cy="68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6"/>
          </p:nvPr>
        </p:nvSpPr>
        <p:spPr>
          <a:xfrm>
            <a:off x="6438000" y="1737826"/>
            <a:ext cx="19860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7"/>
          </p:nvPr>
        </p:nvSpPr>
        <p:spPr>
          <a:xfrm>
            <a:off x="2149500" y="3565106"/>
            <a:ext cx="1986000" cy="68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8"/>
          </p:nvPr>
        </p:nvSpPr>
        <p:spPr>
          <a:xfrm>
            <a:off x="2149500" y="3218626"/>
            <a:ext cx="19860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9"/>
          </p:nvPr>
        </p:nvSpPr>
        <p:spPr>
          <a:xfrm>
            <a:off x="5008500" y="3565106"/>
            <a:ext cx="1986000" cy="68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13"/>
          </p:nvPr>
        </p:nvSpPr>
        <p:spPr>
          <a:xfrm>
            <a:off x="5008500" y="3218626"/>
            <a:ext cx="19860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29"/>
          <p:cNvSpPr/>
          <p:nvPr/>
        </p:nvSpPr>
        <p:spPr>
          <a:xfrm rot="4104888">
            <a:off x="-374145" y="2932299"/>
            <a:ext cx="1415370" cy="1426780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2" name="Google Shape;542;p29"/>
          <p:cNvGrpSpPr/>
          <p:nvPr/>
        </p:nvGrpSpPr>
        <p:grpSpPr>
          <a:xfrm>
            <a:off x="8563042" y="1399337"/>
            <a:ext cx="506630" cy="531166"/>
            <a:chOff x="3900350" y="3612475"/>
            <a:chExt cx="265850" cy="278725"/>
          </a:xfrm>
        </p:grpSpPr>
        <p:sp>
          <p:nvSpPr>
            <p:cNvPr id="543" name="Google Shape;543;p29"/>
            <p:cNvSpPr/>
            <p:nvPr/>
          </p:nvSpPr>
          <p:spPr>
            <a:xfrm>
              <a:off x="3900350" y="3612475"/>
              <a:ext cx="265850" cy="278725"/>
            </a:xfrm>
            <a:custGeom>
              <a:avLst/>
              <a:gdLst/>
              <a:ahLst/>
              <a:cxnLst/>
              <a:rect l="l" t="t" r="r" b="b"/>
              <a:pathLst>
                <a:path w="10634" h="11149" extrusionOk="0">
                  <a:moveTo>
                    <a:pt x="6336" y="221"/>
                  </a:moveTo>
                  <a:cubicBezTo>
                    <a:pt x="6757" y="221"/>
                    <a:pt x="7132" y="477"/>
                    <a:pt x="7479" y="699"/>
                  </a:cubicBezTo>
                  <a:cubicBezTo>
                    <a:pt x="7775" y="883"/>
                    <a:pt x="8000" y="1027"/>
                    <a:pt x="8168" y="1355"/>
                  </a:cubicBezTo>
                  <a:cubicBezTo>
                    <a:pt x="8280" y="1547"/>
                    <a:pt x="8320" y="1756"/>
                    <a:pt x="8344" y="1972"/>
                  </a:cubicBezTo>
                  <a:cubicBezTo>
                    <a:pt x="8368" y="2204"/>
                    <a:pt x="8376" y="2444"/>
                    <a:pt x="8392" y="2676"/>
                  </a:cubicBezTo>
                  <a:cubicBezTo>
                    <a:pt x="8408" y="3085"/>
                    <a:pt x="8456" y="3485"/>
                    <a:pt x="8280" y="3861"/>
                  </a:cubicBezTo>
                  <a:cubicBezTo>
                    <a:pt x="8232" y="3965"/>
                    <a:pt x="8176" y="4069"/>
                    <a:pt x="8112" y="4166"/>
                  </a:cubicBezTo>
                  <a:cubicBezTo>
                    <a:pt x="8040" y="4166"/>
                    <a:pt x="7960" y="4174"/>
                    <a:pt x="7888" y="4182"/>
                  </a:cubicBezTo>
                  <a:cubicBezTo>
                    <a:pt x="7567" y="4230"/>
                    <a:pt x="7271" y="4358"/>
                    <a:pt x="6991" y="4502"/>
                  </a:cubicBezTo>
                  <a:cubicBezTo>
                    <a:pt x="6663" y="4678"/>
                    <a:pt x="6342" y="4870"/>
                    <a:pt x="6038" y="5070"/>
                  </a:cubicBezTo>
                  <a:cubicBezTo>
                    <a:pt x="5846" y="5206"/>
                    <a:pt x="5638" y="5335"/>
                    <a:pt x="5470" y="5503"/>
                  </a:cubicBezTo>
                  <a:cubicBezTo>
                    <a:pt x="5491" y="5292"/>
                    <a:pt x="5383" y="5150"/>
                    <a:pt x="5253" y="5150"/>
                  </a:cubicBezTo>
                  <a:cubicBezTo>
                    <a:pt x="5235" y="5150"/>
                    <a:pt x="5216" y="5152"/>
                    <a:pt x="5197" y="5158"/>
                  </a:cubicBezTo>
                  <a:cubicBezTo>
                    <a:pt x="5141" y="4822"/>
                    <a:pt x="4909" y="4518"/>
                    <a:pt x="4717" y="4254"/>
                  </a:cubicBezTo>
                  <a:cubicBezTo>
                    <a:pt x="4421" y="3901"/>
                    <a:pt x="3988" y="3517"/>
                    <a:pt x="3516" y="3221"/>
                  </a:cubicBezTo>
                  <a:lnTo>
                    <a:pt x="3516" y="3205"/>
                  </a:lnTo>
                  <a:cubicBezTo>
                    <a:pt x="3404" y="2868"/>
                    <a:pt x="3420" y="2516"/>
                    <a:pt x="3516" y="2180"/>
                  </a:cubicBezTo>
                  <a:cubicBezTo>
                    <a:pt x="3620" y="1780"/>
                    <a:pt x="3812" y="1403"/>
                    <a:pt x="4092" y="1107"/>
                  </a:cubicBezTo>
                  <a:cubicBezTo>
                    <a:pt x="4180" y="1011"/>
                    <a:pt x="4269" y="915"/>
                    <a:pt x="4365" y="835"/>
                  </a:cubicBezTo>
                  <a:cubicBezTo>
                    <a:pt x="4469" y="755"/>
                    <a:pt x="4597" y="715"/>
                    <a:pt x="4717" y="667"/>
                  </a:cubicBezTo>
                  <a:cubicBezTo>
                    <a:pt x="5221" y="523"/>
                    <a:pt x="5702" y="290"/>
                    <a:pt x="6230" y="226"/>
                  </a:cubicBezTo>
                  <a:cubicBezTo>
                    <a:pt x="6266" y="223"/>
                    <a:pt x="6301" y="221"/>
                    <a:pt x="6336" y="221"/>
                  </a:cubicBezTo>
                  <a:close/>
                  <a:moveTo>
                    <a:pt x="5237" y="5391"/>
                  </a:moveTo>
                  <a:cubicBezTo>
                    <a:pt x="5253" y="5447"/>
                    <a:pt x="5253" y="5503"/>
                    <a:pt x="5245" y="5567"/>
                  </a:cubicBezTo>
                  <a:cubicBezTo>
                    <a:pt x="5253" y="5615"/>
                    <a:pt x="5277" y="5639"/>
                    <a:pt x="5309" y="5647"/>
                  </a:cubicBezTo>
                  <a:cubicBezTo>
                    <a:pt x="5309" y="5655"/>
                    <a:pt x="5309" y="5663"/>
                    <a:pt x="5317" y="5671"/>
                  </a:cubicBezTo>
                  <a:cubicBezTo>
                    <a:pt x="5335" y="5709"/>
                    <a:pt x="5366" y="5725"/>
                    <a:pt x="5398" y="5725"/>
                  </a:cubicBezTo>
                  <a:cubicBezTo>
                    <a:pt x="5426" y="5725"/>
                    <a:pt x="5455" y="5713"/>
                    <a:pt x="5478" y="5695"/>
                  </a:cubicBezTo>
                  <a:cubicBezTo>
                    <a:pt x="5486" y="5695"/>
                    <a:pt x="5502" y="5695"/>
                    <a:pt x="5510" y="5687"/>
                  </a:cubicBezTo>
                  <a:cubicBezTo>
                    <a:pt x="5566" y="5735"/>
                    <a:pt x="5638" y="5775"/>
                    <a:pt x="5590" y="5863"/>
                  </a:cubicBezTo>
                  <a:cubicBezTo>
                    <a:pt x="5550" y="5919"/>
                    <a:pt x="5470" y="5967"/>
                    <a:pt x="5462" y="6047"/>
                  </a:cubicBezTo>
                  <a:cubicBezTo>
                    <a:pt x="5480" y="6163"/>
                    <a:pt x="5454" y="6202"/>
                    <a:pt x="5406" y="6202"/>
                  </a:cubicBezTo>
                  <a:cubicBezTo>
                    <a:pt x="5332" y="6202"/>
                    <a:pt x="5208" y="6110"/>
                    <a:pt x="5125" y="6071"/>
                  </a:cubicBezTo>
                  <a:cubicBezTo>
                    <a:pt x="5103" y="6059"/>
                    <a:pt x="5080" y="6054"/>
                    <a:pt x="5057" y="6054"/>
                  </a:cubicBezTo>
                  <a:cubicBezTo>
                    <a:pt x="5000" y="6054"/>
                    <a:pt x="4943" y="6082"/>
                    <a:pt x="4883" y="6082"/>
                  </a:cubicBezTo>
                  <a:cubicBezTo>
                    <a:pt x="4873" y="6082"/>
                    <a:pt x="4863" y="6081"/>
                    <a:pt x="4853" y="6079"/>
                  </a:cubicBezTo>
                  <a:cubicBezTo>
                    <a:pt x="4893" y="5911"/>
                    <a:pt x="4965" y="5759"/>
                    <a:pt x="4861" y="5607"/>
                  </a:cubicBezTo>
                  <a:cubicBezTo>
                    <a:pt x="5029" y="5583"/>
                    <a:pt x="5173" y="5567"/>
                    <a:pt x="5237" y="5391"/>
                  </a:cubicBezTo>
                  <a:close/>
                  <a:moveTo>
                    <a:pt x="2104" y="2959"/>
                  </a:moveTo>
                  <a:cubicBezTo>
                    <a:pt x="2137" y="2959"/>
                    <a:pt x="2170" y="2961"/>
                    <a:pt x="2203" y="2965"/>
                  </a:cubicBezTo>
                  <a:cubicBezTo>
                    <a:pt x="3276" y="3149"/>
                    <a:pt x="4317" y="3933"/>
                    <a:pt x="4869" y="4870"/>
                  </a:cubicBezTo>
                  <a:cubicBezTo>
                    <a:pt x="4941" y="5006"/>
                    <a:pt x="4997" y="5150"/>
                    <a:pt x="5029" y="5302"/>
                  </a:cubicBezTo>
                  <a:cubicBezTo>
                    <a:pt x="5021" y="5318"/>
                    <a:pt x="5005" y="5327"/>
                    <a:pt x="4997" y="5351"/>
                  </a:cubicBezTo>
                  <a:cubicBezTo>
                    <a:pt x="4661" y="5399"/>
                    <a:pt x="4589" y="5471"/>
                    <a:pt x="4669" y="5759"/>
                  </a:cubicBezTo>
                  <a:cubicBezTo>
                    <a:pt x="4269" y="5887"/>
                    <a:pt x="3852" y="5975"/>
                    <a:pt x="3460" y="6151"/>
                  </a:cubicBezTo>
                  <a:cubicBezTo>
                    <a:pt x="3212" y="6255"/>
                    <a:pt x="2971" y="6399"/>
                    <a:pt x="2747" y="6544"/>
                  </a:cubicBezTo>
                  <a:cubicBezTo>
                    <a:pt x="2459" y="6728"/>
                    <a:pt x="2195" y="6952"/>
                    <a:pt x="1963" y="7208"/>
                  </a:cubicBezTo>
                  <a:cubicBezTo>
                    <a:pt x="1923" y="7144"/>
                    <a:pt x="1810" y="7144"/>
                    <a:pt x="1746" y="7112"/>
                  </a:cubicBezTo>
                  <a:cubicBezTo>
                    <a:pt x="1530" y="7024"/>
                    <a:pt x="1330" y="6904"/>
                    <a:pt x="1146" y="6760"/>
                  </a:cubicBezTo>
                  <a:cubicBezTo>
                    <a:pt x="329" y="6119"/>
                    <a:pt x="137" y="4926"/>
                    <a:pt x="529" y="3989"/>
                  </a:cubicBezTo>
                  <a:cubicBezTo>
                    <a:pt x="787" y="3482"/>
                    <a:pt x="1511" y="2959"/>
                    <a:pt x="2104" y="2959"/>
                  </a:cubicBezTo>
                  <a:close/>
                  <a:moveTo>
                    <a:pt x="8344" y="4382"/>
                  </a:moveTo>
                  <a:cubicBezTo>
                    <a:pt x="8760" y="4390"/>
                    <a:pt x="9177" y="4502"/>
                    <a:pt x="9553" y="4686"/>
                  </a:cubicBezTo>
                  <a:cubicBezTo>
                    <a:pt x="9761" y="4790"/>
                    <a:pt x="9985" y="4894"/>
                    <a:pt x="10097" y="5110"/>
                  </a:cubicBezTo>
                  <a:cubicBezTo>
                    <a:pt x="10225" y="5359"/>
                    <a:pt x="10338" y="5631"/>
                    <a:pt x="10330" y="5919"/>
                  </a:cubicBezTo>
                  <a:cubicBezTo>
                    <a:pt x="10330" y="6103"/>
                    <a:pt x="10298" y="6295"/>
                    <a:pt x="10185" y="6439"/>
                  </a:cubicBezTo>
                  <a:cubicBezTo>
                    <a:pt x="10009" y="6656"/>
                    <a:pt x="9769" y="6808"/>
                    <a:pt x="9569" y="6984"/>
                  </a:cubicBezTo>
                  <a:cubicBezTo>
                    <a:pt x="9393" y="7144"/>
                    <a:pt x="9257" y="7320"/>
                    <a:pt x="9121" y="7520"/>
                  </a:cubicBezTo>
                  <a:cubicBezTo>
                    <a:pt x="8960" y="7761"/>
                    <a:pt x="8768" y="7977"/>
                    <a:pt x="8544" y="8169"/>
                  </a:cubicBezTo>
                  <a:cubicBezTo>
                    <a:pt x="8400" y="8297"/>
                    <a:pt x="8248" y="8409"/>
                    <a:pt x="8064" y="8481"/>
                  </a:cubicBezTo>
                  <a:cubicBezTo>
                    <a:pt x="8004" y="8508"/>
                    <a:pt x="7939" y="8523"/>
                    <a:pt x="7873" y="8523"/>
                  </a:cubicBezTo>
                  <a:cubicBezTo>
                    <a:pt x="7859" y="8523"/>
                    <a:pt x="7845" y="8523"/>
                    <a:pt x="7831" y="8521"/>
                  </a:cubicBezTo>
                  <a:cubicBezTo>
                    <a:pt x="7639" y="8513"/>
                    <a:pt x="7447" y="8489"/>
                    <a:pt x="7263" y="8425"/>
                  </a:cubicBezTo>
                  <a:cubicBezTo>
                    <a:pt x="6614" y="8209"/>
                    <a:pt x="5990" y="7384"/>
                    <a:pt x="5654" y="6800"/>
                  </a:cubicBezTo>
                  <a:cubicBezTo>
                    <a:pt x="5598" y="6696"/>
                    <a:pt x="5550" y="6600"/>
                    <a:pt x="5486" y="6495"/>
                  </a:cubicBezTo>
                  <a:cubicBezTo>
                    <a:pt x="5478" y="6479"/>
                    <a:pt x="5454" y="6463"/>
                    <a:pt x="5429" y="6455"/>
                  </a:cubicBezTo>
                  <a:cubicBezTo>
                    <a:pt x="5429" y="6447"/>
                    <a:pt x="5421" y="6439"/>
                    <a:pt x="5413" y="6431"/>
                  </a:cubicBezTo>
                  <a:cubicBezTo>
                    <a:pt x="5582" y="6431"/>
                    <a:pt x="5710" y="6335"/>
                    <a:pt x="5702" y="6095"/>
                  </a:cubicBezTo>
                  <a:cubicBezTo>
                    <a:pt x="5910" y="5935"/>
                    <a:pt x="5846" y="5671"/>
                    <a:pt x="5718" y="5551"/>
                  </a:cubicBezTo>
                  <a:cubicBezTo>
                    <a:pt x="5934" y="5407"/>
                    <a:pt x="6150" y="5262"/>
                    <a:pt x="6366" y="5126"/>
                  </a:cubicBezTo>
                  <a:cubicBezTo>
                    <a:pt x="6887" y="4814"/>
                    <a:pt x="7431" y="4470"/>
                    <a:pt x="8040" y="4398"/>
                  </a:cubicBezTo>
                  <a:lnTo>
                    <a:pt x="8072" y="4398"/>
                  </a:lnTo>
                  <a:cubicBezTo>
                    <a:pt x="8088" y="4398"/>
                    <a:pt x="8104" y="4398"/>
                    <a:pt x="8120" y="4390"/>
                  </a:cubicBezTo>
                  <a:lnTo>
                    <a:pt x="8184" y="4390"/>
                  </a:lnTo>
                  <a:cubicBezTo>
                    <a:pt x="8216" y="4390"/>
                    <a:pt x="8248" y="4382"/>
                    <a:pt x="8280" y="4382"/>
                  </a:cubicBezTo>
                  <a:close/>
                  <a:moveTo>
                    <a:pt x="4629" y="5999"/>
                  </a:moveTo>
                  <a:cubicBezTo>
                    <a:pt x="4621" y="6055"/>
                    <a:pt x="4613" y="6111"/>
                    <a:pt x="4629" y="6159"/>
                  </a:cubicBezTo>
                  <a:cubicBezTo>
                    <a:pt x="4667" y="6269"/>
                    <a:pt x="4782" y="6308"/>
                    <a:pt x="4897" y="6308"/>
                  </a:cubicBezTo>
                  <a:cubicBezTo>
                    <a:pt x="4948" y="6308"/>
                    <a:pt x="5000" y="6300"/>
                    <a:pt x="5045" y="6287"/>
                  </a:cubicBezTo>
                  <a:cubicBezTo>
                    <a:pt x="5093" y="6327"/>
                    <a:pt x="5157" y="6359"/>
                    <a:pt x="5213" y="6383"/>
                  </a:cubicBezTo>
                  <a:cubicBezTo>
                    <a:pt x="5213" y="6383"/>
                    <a:pt x="5213" y="6391"/>
                    <a:pt x="5213" y="6391"/>
                  </a:cubicBezTo>
                  <a:cubicBezTo>
                    <a:pt x="5229" y="6455"/>
                    <a:pt x="5253" y="6511"/>
                    <a:pt x="5269" y="6576"/>
                  </a:cubicBezTo>
                  <a:cubicBezTo>
                    <a:pt x="5269" y="6584"/>
                    <a:pt x="5277" y="6600"/>
                    <a:pt x="5285" y="6608"/>
                  </a:cubicBezTo>
                  <a:cubicBezTo>
                    <a:pt x="5285" y="6616"/>
                    <a:pt x="5285" y="6624"/>
                    <a:pt x="5293" y="6624"/>
                  </a:cubicBezTo>
                  <a:cubicBezTo>
                    <a:pt x="5317" y="6688"/>
                    <a:pt x="5333" y="6752"/>
                    <a:pt x="5349" y="6816"/>
                  </a:cubicBezTo>
                  <a:cubicBezTo>
                    <a:pt x="5413" y="7112"/>
                    <a:pt x="5454" y="7408"/>
                    <a:pt x="5510" y="7696"/>
                  </a:cubicBezTo>
                  <a:cubicBezTo>
                    <a:pt x="5598" y="8217"/>
                    <a:pt x="5774" y="8737"/>
                    <a:pt x="5702" y="9266"/>
                  </a:cubicBezTo>
                  <a:cubicBezTo>
                    <a:pt x="5662" y="9602"/>
                    <a:pt x="5470" y="9898"/>
                    <a:pt x="5253" y="10139"/>
                  </a:cubicBezTo>
                  <a:cubicBezTo>
                    <a:pt x="5093" y="10315"/>
                    <a:pt x="4925" y="10483"/>
                    <a:pt x="4741" y="10619"/>
                  </a:cubicBezTo>
                  <a:cubicBezTo>
                    <a:pt x="4461" y="10811"/>
                    <a:pt x="4124" y="10915"/>
                    <a:pt x="3788" y="10915"/>
                  </a:cubicBezTo>
                  <a:cubicBezTo>
                    <a:pt x="3468" y="10907"/>
                    <a:pt x="3164" y="10787"/>
                    <a:pt x="2859" y="10667"/>
                  </a:cubicBezTo>
                  <a:cubicBezTo>
                    <a:pt x="2491" y="10515"/>
                    <a:pt x="2051" y="10411"/>
                    <a:pt x="1802" y="10066"/>
                  </a:cubicBezTo>
                  <a:cubicBezTo>
                    <a:pt x="1522" y="9690"/>
                    <a:pt x="1394" y="9202"/>
                    <a:pt x="1458" y="8737"/>
                  </a:cubicBezTo>
                  <a:cubicBezTo>
                    <a:pt x="1522" y="8321"/>
                    <a:pt x="1690" y="7929"/>
                    <a:pt x="1939" y="7592"/>
                  </a:cubicBezTo>
                  <a:cubicBezTo>
                    <a:pt x="2243" y="7200"/>
                    <a:pt x="2635" y="6872"/>
                    <a:pt x="3060" y="6624"/>
                  </a:cubicBezTo>
                  <a:cubicBezTo>
                    <a:pt x="3444" y="6383"/>
                    <a:pt x="3876" y="6223"/>
                    <a:pt x="4317" y="6095"/>
                  </a:cubicBezTo>
                  <a:cubicBezTo>
                    <a:pt x="4421" y="6063"/>
                    <a:pt x="4525" y="6039"/>
                    <a:pt x="4629" y="5999"/>
                  </a:cubicBezTo>
                  <a:close/>
                  <a:moveTo>
                    <a:pt x="6375" y="0"/>
                  </a:moveTo>
                  <a:cubicBezTo>
                    <a:pt x="6353" y="0"/>
                    <a:pt x="6332" y="1"/>
                    <a:pt x="6310" y="2"/>
                  </a:cubicBezTo>
                  <a:cubicBezTo>
                    <a:pt x="5910" y="18"/>
                    <a:pt x="5526" y="154"/>
                    <a:pt x="5149" y="290"/>
                  </a:cubicBezTo>
                  <a:cubicBezTo>
                    <a:pt x="4805" y="426"/>
                    <a:pt x="4397" y="474"/>
                    <a:pt x="4116" y="747"/>
                  </a:cubicBezTo>
                  <a:cubicBezTo>
                    <a:pt x="3748" y="1099"/>
                    <a:pt x="3468" y="1531"/>
                    <a:pt x="3332" y="2012"/>
                  </a:cubicBezTo>
                  <a:cubicBezTo>
                    <a:pt x="3228" y="2364"/>
                    <a:pt x="3172" y="2740"/>
                    <a:pt x="3284" y="3085"/>
                  </a:cubicBezTo>
                  <a:cubicBezTo>
                    <a:pt x="2894" y="2878"/>
                    <a:pt x="2479" y="2741"/>
                    <a:pt x="2082" y="2741"/>
                  </a:cubicBezTo>
                  <a:cubicBezTo>
                    <a:pt x="1940" y="2741"/>
                    <a:pt x="1801" y="2759"/>
                    <a:pt x="1666" y="2796"/>
                  </a:cubicBezTo>
                  <a:cubicBezTo>
                    <a:pt x="1154" y="2981"/>
                    <a:pt x="642" y="3333"/>
                    <a:pt x="361" y="3813"/>
                  </a:cubicBezTo>
                  <a:cubicBezTo>
                    <a:pt x="9" y="4574"/>
                    <a:pt x="1" y="5535"/>
                    <a:pt x="441" y="6271"/>
                  </a:cubicBezTo>
                  <a:cubicBezTo>
                    <a:pt x="593" y="6552"/>
                    <a:pt x="810" y="6800"/>
                    <a:pt x="1066" y="6992"/>
                  </a:cubicBezTo>
                  <a:cubicBezTo>
                    <a:pt x="1186" y="7056"/>
                    <a:pt x="1586" y="7352"/>
                    <a:pt x="1819" y="7376"/>
                  </a:cubicBezTo>
                  <a:cubicBezTo>
                    <a:pt x="1754" y="7456"/>
                    <a:pt x="1690" y="7536"/>
                    <a:pt x="1634" y="7616"/>
                  </a:cubicBezTo>
                  <a:cubicBezTo>
                    <a:pt x="1178" y="8345"/>
                    <a:pt x="1042" y="9218"/>
                    <a:pt x="1482" y="9986"/>
                  </a:cubicBezTo>
                  <a:cubicBezTo>
                    <a:pt x="1786" y="10563"/>
                    <a:pt x="2235" y="10659"/>
                    <a:pt x="2795" y="10891"/>
                  </a:cubicBezTo>
                  <a:cubicBezTo>
                    <a:pt x="3116" y="11017"/>
                    <a:pt x="3455" y="11148"/>
                    <a:pt x="3802" y="11148"/>
                  </a:cubicBezTo>
                  <a:cubicBezTo>
                    <a:pt x="3853" y="11148"/>
                    <a:pt x="3905" y="11146"/>
                    <a:pt x="3956" y="11139"/>
                  </a:cubicBezTo>
                  <a:cubicBezTo>
                    <a:pt x="4245" y="11107"/>
                    <a:pt x="4533" y="11027"/>
                    <a:pt x="4781" y="10867"/>
                  </a:cubicBezTo>
                  <a:cubicBezTo>
                    <a:pt x="5157" y="10619"/>
                    <a:pt x="5542" y="10227"/>
                    <a:pt x="5766" y="9826"/>
                  </a:cubicBezTo>
                  <a:cubicBezTo>
                    <a:pt x="5910" y="9562"/>
                    <a:pt x="5958" y="9250"/>
                    <a:pt x="5950" y="8946"/>
                  </a:cubicBezTo>
                  <a:cubicBezTo>
                    <a:pt x="5942" y="8553"/>
                    <a:pt x="5838" y="8177"/>
                    <a:pt x="5758" y="7793"/>
                  </a:cubicBezTo>
                  <a:cubicBezTo>
                    <a:pt x="5726" y="7616"/>
                    <a:pt x="5694" y="7432"/>
                    <a:pt x="5654" y="7248"/>
                  </a:cubicBezTo>
                  <a:lnTo>
                    <a:pt x="5654" y="7248"/>
                  </a:lnTo>
                  <a:cubicBezTo>
                    <a:pt x="6014" y="7785"/>
                    <a:pt x="6494" y="8337"/>
                    <a:pt x="7039" y="8593"/>
                  </a:cubicBezTo>
                  <a:cubicBezTo>
                    <a:pt x="7292" y="8705"/>
                    <a:pt x="7579" y="8754"/>
                    <a:pt x="7856" y="8754"/>
                  </a:cubicBezTo>
                  <a:cubicBezTo>
                    <a:pt x="7878" y="8754"/>
                    <a:pt x="7899" y="8754"/>
                    <a:pt x="7920" y="8753"/>
                  </a:cubicBezTo>
                  <a:cubicBezTo>
                    <a:pt x="8232" y="8729"/>
                    <a:pt x="8488" y="8529"/>
                    <a:pt x="8712" y="8329"/>
                  </a:cubicBezTo>
                  <a:cubicBezTo>
                    <a:pt x="8856" y="8209"/>
                    <a:pt x="8984" y="8081"/>
                    <a:pt x="9105" y="7937"/>
                  </a:cubicBezTo>
                  <a:cubicBezTo>
                    <a:pt x="9241" y="7769"/>
                    <a:pt x="9361" y="7576"/>
                    <a:pt x="9497" y="7400"/>
                  </a:cubicBezTo>
                  <a:cubicBezTo>
                    <a:pt x="9713" y="7112"/>
                    <a:pt x="10041" y="6936"/>
                    <a:pt x="10290" y="6672"/>
                  </a:cubicBezTo>
                  <a:cubicBezTo>
                    <a:pt x="10634" y="6311"/>
                    <a:pt x="10618" y="5743"/>
                    <a:pt x="10434" y="5310"/>
                  </a:cubicBezTo>
                  <a:cubicBezTo>
                    <a:pt x="10362" y="5118"/>
                    <a:pt x="10273" y="4926"/>
                    <a:pt x="10121" y="4782"/>
                  </a:cubicBezTo>
                  <a:cubicBezTo>
                    <a:pt x="9889" y="4566"/>
                    <a:pt x="9585" y="4446"/>
                    <a:pt x="9289" y="4326"/>
                  </a:cubicBezTo>
                  <a:cubicBezTo>
                    <a:pt x="9000" y="4230"/>
                    <a:pt x="8696" y="4174"/>
                    <a:pt x="8392" y="4158"/>
                  </a:cubicBezTo>
                  <a:cubicBezTo>
                    <a:pt x="8488" y="3973"/>
                    <a:pt x="8568" y="3757"/>
                    <a:pt x="8584" y="3685"/>
                  </a:cubicBezTo>
                  <a:cubicBezTo>
                    <a:pt x="8680" y="3301"/>
                    <a:pt x="8616" y="2900"/>
                    <a:pt x="8608" y="2516"/>
                  </a:cubicBezTo>
                  <a:cubicBezTo>
                    <a:pt x="8576" y="2012"/>
                    <a:pt x="8568" y="1515"/>
                    <a:pt x="8272" y="1091"/>
                  </a:cubicBezTo>
                  <a:cubicBezTo>
                    <a:pt x="8072" y="763"/>
                    <a:pt x="7727" y="595"/>
                    <a:pt x="7423" y="394"/>
                  </a:cubicBezTo>
                  <a:cubicBezTo>
                    <a:pt x="7105" y="197"/>
                    <a:pt x="6758" y="0"/>
                    <a:pt x="6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3911175" y="37690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0"/>
                  </a:moveTo>
                  <a:lnTo>
                    <a:pt x="8" y="16"/>
                  </a:lnTo>
                  <a:cubicBezTo>
                    <a:pt x="8" y="16"/>
                    <a:pt x="8" y="8"/>
                    <a:pt x="8" y="8"/>
                  </a:cubicBezTo>
                  <a:cubicBezTo>
                    <a:pt x="8" y="8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4046925" y="3679075"/>
              <a:ext cx="9400" cy="21650"/>
            </a:xfrm>
            <a:custGeom>
              <a:avLst/>
              <a:gdLst/>
              <a:ahLst/>
              <a:cxnLst/>
              <a:rect l="l" t="t" r="r" b="b"/>
              <a:pathLst>
                <a:path w="376" h="866" extrusionOk="0">
                  <a:moveTo>
                    <a:pt x="304" y="1"/>
                  </a:moveTo>
                  <a:cubicBezTo>
                    <a:pt x="293" y="1"/>
                    <a:pt x="281" y="4"/>
                    <a:pt x="271" y="12"/>
                  </a:cubicBezTo>
                  <a:cubicBezTo>
                    <a:pt x="191" y="100"/>
                    <a:pt x="167" y="228"/>
                    <a:pt x="127" y="341"/>
                  </a:cubicBezTo>
                  <a:cubicBezTo>
                    <a:pt x="87" y="477"/>
                    <a:pt x="47" y="605"/>
                    <a:pt x="15" y="741"/>
                  </a:cubicBezTo>
                  <a:cubicBezTo>
                    <a:pt x="0" y="818"/>
                    <a:pt x="64" y="866"/>
                    <a:pt x="126" y="866"/>
                  </a:cubicBezTo>
                  <a:cubicBezTo>
                    <a:pt x="167" y="866"/>
                    <a:pt x="207" y="845"/>
                    <a:pt x="223" y="797"/>
                  </a:cubicBezTo>
                  <a:cubicBezTo>
                    <a:pt x="255" y="661"/>
                    <a:pt x="287" y="525"/>
                    <a:pt x="319" y="389"/>
                  </a:cubicBezTo>
                  <a:cubicBezTo>
                    <a:pt x="343" y="285"/>
                    <a:pt x="375" y="180"/>
                    <a:pt x="375" y="68"/>
                  </a:cubicBezTo>
                  <a:cubicBezTo>
                    <a:pt x="375" y="32"/>
                    <a:pt x="33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4036750" y="3711700"/>
              <a:ext cx="10950" cy="28900"/>
            </a:xfrm>
            <a:custGeom>
              <a:avLst/>
              <a:gdLst/>
              <a:ahLst/>
              <a:cxnLst/>
              <a:rect l="l" t="t" r="r" b="b"/>
              <a:pathLst>
                <a:path w="438" h="1156" extrusionOk="0">
                  <a:moveTo>
                    <a:pt x="364" y="1"/>
                  </a:moveTo>
                  <a:cubicBezTo>
                    <a:pt x="311" y="1"/>
                    <a:pt x="274" y="100"/>
                    <a:pt x="262" y="157"/>
                  </a:cubicBezTo>
                  <a:cubicBezTo>
                    <a:pt x="214" y="309"/>
                    <a:pt x="174" y="461"/>
                    <a:pt x="134" y="613"/>
                  </a:cubicBezTo>
                  <a:cubicBezTo>
                    <a:pt x="94" y="757"/>
                    <a:pt x="38" y="901"/>
                    <a:pt x="6" y="1053"/>
                  </a:cubicBezTo>
                  <a:cubicBezTo>
                    <a:pt x="0" y="1114"/>
                    <a:pt x="56" y="1156"/>
                    <a:pt x="112" y="1156"/>
                  </a:cubicBezTo>
                  <a:cubicBezTo>
                    <a:pt x="145" y="1156"/>
                    <a:pt x="177" y="1142"/>
                    <a:pt x="198" y="1109"/>
                  </a:cubicBezTo>
                  <a:cubicBezTo>
                    <a:pt x="262" y="909"/>
                    <a:pt x="318" y="701"/>
                    <a:pt x="366" y="493"/>
                  </a:cubicBezTo>
                  <a:cubicBezTo>
                    <a:pt x="390" y="373"/>
                    <a:pt x="414" y="253"/>
                    <a:pt x="422" y="132"/>
                  </a:cubicBezTo>
                  <a:cubicBezTo>
                    <a:pt x="430" y="92"/>
                    <a:pt x="438" y="52"/>
                    <a:pt x="414" y="28"/>
                  </a:cubicBezTo>
                  <a:cubicBezTo>
                    <a:pt x="396" y="9"/>
                    <a:pt x="37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4024475" y="3692575"/>
              <a:ext cx="4925" cy="14625"/>
            </a:xfrm>
            <a:custGeom>
              <a:avLst/>
              <a:gdLst/>
              <a:ahLst/>
              <a:cxnLst/>
              <a:rect l="l" t="t" r="r" b="b"/>
              <a:pathLst>
                <a:path w="197" h="585" extrusionOk="0">
                  <a:moveTo>
                    <a:pt x="80" y="1"/>
                  </a:moveTo>
                  <a:cubicBezTo>
                    <a:pt x="48" y="1"/>
                    <a:pt x="16" y="33"/>
                    <a:pt x="16" y="65"/>
                  </a:cubicBezTo>
                  <a:cubicBezTo>
                    <a:pt x="0" y="209"/>
                    <a:pt x="0" y="353"/>
                    <a:pt x="8" y="505"/>
                  </a:cubicBezTo>
                  <a:cubicBezTo>
                    <a:pt x="16" y="558"/>
                    <a:pt x="59" y="584"/>
                    <a:pt x="102" y="584"/>
                  </a:cubicBezTo>
                  <a:cubicBezTo>
                    <a:pt x="150" y="584"/>
                    <a:pt x="196" y="552"/>
                    <a:pt x="192" y="489"/>
                  </a:cubicBezTo>
                  <a:cubicBezTo>
                    <a:pt x="184" y="345"/>
                    <a:pt x="168" y="209"/>
                    <a:pt x="152" y="73"/>
                  </a:cubicBezTo>
                  <a:cubicBezTo>
                    <a:pt x="160" y="33"/>
                    <a:pt x="12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4058500" y="3703025"/>
              <a:ext cx="10450" cy="14825"/>
            </a:xfrm>
            <a:custGeom>
              <a:avLst/>
              <a:gdLst/>
              <a:ahLst/>
              <a:cxnLst/>
              <a:rect l="l" t="t" r="r" b="b"/>
              <a:pathLst>
                <a:path w="418" h="593" extrusionOk="0">
                  <a:moveTo>
                    <a:pt x="316" y="0"/>
                  </a:moveTo>
                  <a:cubicBezTo>
                    <a:pt x="275" y="0"/>
                    <a:pt x="236" y="25"/>
                    <a:pt x="232" y="79"/>
                  </a:cubicBezTo>
                  <a:cubicBezTo>
                    <a:pt x="160" y="207"/>
                    <a:pt x="88" y="327"/>
                    <a:pt x="24" y="455"/>
                  </a:cubicBezTo>
                  <a:cubicBezTo>
                    <a:pt x="0" y="504"/>
                    <a:pt x="24" y="568"/>
                    <a:pt x="72" y="584"/>
                  </a:cubicBezTo>
                  <a:cubicBezTo>
                    <a:pt x="85" y="590"/>
                    <a:pt x="99" y="593"/>
                    <a:pt x="112" y="593"/>
                  </a:cubicBezTo>
                  <a:cubicBezTo>
                    <a:pt x="149" y="593"/>
                    <a:pt x="185" y="571"/>
                    <a:pt x="208" y="536"/>
                  </a:cubicBezTo>
                  <a:cubicBezTo>
                    <a:pt x="280" y="391"/>
                    <a:pt x="337" y="247"/>
                    <a:pt x="409" y="103"/>
                  </a:cubicBezTo>
                  <a:cubicBezTo>
                    <a:pt x="417" y="37"/>
                    <a:pt x="366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3964025" y="3732000"/>
              <a:ext cx="39075" cy="11700"/>
            </a:xfrm>
            <a:custGeom>
              <a:avLst/>
              <a:gdLst/>
              <a:ahLst/>
              <a:cxnLst/>
              <a:rect l="l" t="t" r="r" b="b"/>
              <a:pathLst>
                <a:path w="1563" h="468" extrusionOk="0">
                  <a:moveTo>
                    <a:pt x="80" y="0"/>
                  </a:moveTo>
                  <a:cubicBezTo>
                    <a:pt x="72" y="0"/>
                    <a:pt x="64" y="0"/>
                    <a:pt x="56" y="1"/>
                  </a:cubicBezTo>
                  <a:cubicBezTo>
                    <a:pt x="24" y="17"/>
                    <a:pt x="0" y="57"/>
                    <a:pt x="16" y="97"/>
                  </a:cubicBezTo>
                  <a:cubicBezTo>
                    <a:pt x="72" y="209"/>
                    <a:pt x="464" y="233"/>
                    <a:pt x="593" y="273"/>
                  </a:cubicBezTo>
                  <a:cubicBezTo>
                    <a:pt x="873" y="329"/>
                    <a:pt x="1129" y="393"/>
                    <a:pt x="1409" y="465"/>
                  </a:cubicBezTo>
                  <a:cubicBezTo>
                    <a:pt x="1417" y="467"/>
                    <a:pt x="1424" y="468"/>
                    <a:pt x="1430" y="468"/>
                  </a:cubicBezTo>
                  <a:cubicBezTo>
                    <a:pt x="1534" y="468"/>
                    <a:pt x="1563" y="303"/>
                    <a:pt x="1457" y="265"/>
                  </a:cubicBezTo>
                  <a:cubicBezTo>
                    <a:pt x="1337" y="233"/>
                    <a:pt x="1225" y="209"/>
                    <a:pt x="1113" y="185"/>
                  </a:cubicBezTo>
                  <a:cubicBezTo>
                    <a:pt x="849" y="129"/>
                    <a:pt x="585" y="73"/>
                    <a:pt x="320" y="41"/>
                  </a:cubicBezTo>
                  <a:cubicBezTo>
                    <a:pt x="240" y="34"/>
                    <a:pt x="16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4007950" y="3742950"/>
              <a:ext cx="5975" cy="4575"/>
            </a:xfrm>
            <a:custGeom>
              <a:avLst/>
              <a:gdLst/>
              <a:ahLst/>
              <a:cxnLst/>
              <a:rect l="l" t="t" r="r" b="b"/>
              <a:pathLst>
                <a:path w="239" h="183" extrusionOk="0">
                  <a:moveTo>
                    <a:pt x="107" y="1"/>
                  </a:moveTo>
                  <a:cubicBezTo>
                    <a:pt x="70" y="1"/>
                    <a:pt x="35" y="18"/>
                    <a:pt x="21" y="59"/>
                  </a:cubicBezTo>
                  <a:cubicBezTo>
                    <a:pt x="0" y="130"/>
                    <a:pt x="70" y="182"/>
                    <a:pt x="132" y="182"/>
                  </a:cubicBezTo>
                  <a:cubicBezTo>
                    <a:pt x="168" y="182"/>
                    <a:pt x="201" y="165"/>
                    <a:pt x="213" y="124"/>
                  </a:cubicBezTo>
                  <a:cubicBezTo>
                    <a:pt x="238" y="53"/>
                    <a:pt x="17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3994675" y="3716300"/>
              <a:ext cx="15150" cy="14500"/>
            </a:xfrm>
            <a:custGeom>
              <a:avLst/>
              <a:gdLst/>
              <a:ahLst/>
              <a:cxnLst/>
              <a:rect l="l" t="t" r="r" b="b"/>
              <a:pathLst>
                <a:path w="606" h="580" extrusionOk="0">
                  <a:moveTo>
                    <a:pt x="56" y="1"/>
                  </a:moveTo>
                  <a:cubicBezTo>
                    <a:pt x="28" y="1"/>
                    <a:pt x="0" y="35"/>
                    <a:pt x="7" y="69"/>
                  </a:cubicBezTo>
                  <a:cubicBezTo>
                    <a:pt x="15" y="125"/>
                    <a:pt x="55" y="165"/>
                    <a:pt x="79" y="205"/>
                  </a:cubicBezTo>
                  <a:lnTo>
                    <a:pt x="87" y="205"/>
                  </a:lnTo>
                  <a:cubicBezTo>
                    <a:pt x="159" y="285"/>
                    <a:pt x="239" y="373"/>
                    <a:pt x="319" y="445"/>
                  </a:cubicBezTo>
                  <a:cubicBezTo>
                    <a:pt x="367" y="485"/>
                    <a:pt x="407" y="517"/>
                    <a:pt x="455" y="557"/>
                  </a:cubicBezTo>
                  <a:cubicBezTo>
                    <a:pt x="471" y="573"/>
                    <a:pt x="490" y="580"/>
                    <a:pt x="509" y="580"/>
                  </a:cubicBezTo>
                  <a:cubicBezTo>
                    <a:pt x="557" y="580"/>
                    <a:pt x="605" y="534"/>
                    <a:pt x="600" y="477"/>
                  </a:cubicBezTo>
                  <a:cubicBezTo>
                    <a:pt x="600" y="453"/>
                    <a:pt x="576" y="429"/>
                    <a:pt x="560" y="405"/>
                  </a:cubicBezTo>
                  <a:cubicBezTo>
                    <a:pt x="480" y="333"/>
                    <a:pt x="399" y="253"/>
                    <a:pt x="319" y="189"/>
                  </a:cubicBezTo>
                  <a:cubicBezTo>
                    <a:pt x="239" y="125"/>
                    <a:pt x="175" y="37"/>
                    <a:pt x="71" y="5"/>
                  </a:cubicBezTo>
                  <a:cubicBezTo>
                    <a:pt x="66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3994850" y="371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3977825" y="3755000"/>
              <a:ext cx="11700" cy="5550"/>
            </a:xfrm>
            <a:custGeom>
              <a:avLst/>
              <a:gdLst/>
              <a:ahLst/>
              <a:cxnLst/>
              <a:rect l="l" t="t" r="r" b="b"/>
              <a:pathLst>
                <a:path w="468" h="222" extrusionOk="0">
                  <a:moveTo>
                    <a:pt x="353" y="1"/>
                  </a:moveTo>
                  <a:cubicBezTo>
                    <a:pt x="348" y="1"/>
                    <a:pt x="342" y="1"/>
                    <a:pt x="337" y="2"/>
                  </a:cubicBezTo>
                  <a:cubicBezTo>
                    <a:pt x="249" y="26"/>
                    <a:pt x="161" y="42"/>
                    <a:pt x="73" y="74"/>
                  </a:cubicBezTo>
                  <a:cubicBezTo>
                    <a:pt x="25" y="82"/>
                    <a:pt x="1" y="138"/>
                    <a:pt x="17" y="178"/>
                  </a:cubicBezTo>
                  <a:cubicBezTo>
                    <a:pt x="33" y="205"/>
                    <a:pt x="60" y="221"/>
                    <a:pt x="86" y="221"/>
                  </a:cubicBezTo>
                  <a:cubicBezTo>
                    <a:pt x="98" y="221"/>
                    <a:pt x="110" y="218"/>
                    <a:pt x="121" y="210"/>
                  </a:cubicBezTo>
                  <a:cubicBezTo>
                    <a:pt x="201" y="186"/>
                    <a:pt x="289" y="178"/>
                    <a:pt x="369" y="154"/>
                  </a:cubicBezTo>
                  <a:cubicBezTo>
                    <a:pt x="467" y="131"/>
                    <a:pt x="44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4002250" y="3769500"/>
              <a:ext cx="14025" cy="8325"/>
            </a:xfrm>
            <a:custGeom>
              <a:avLst/>
              <a:gdLst/>
              <a:ahLst/>
              <a:cxnLst/>
              <a:rect l="l" t="t" r="r" b="b"/>
              <a:pathLst>
                <a:path w="561" h="333" extrusionOk="0">
                  <a:moveTo>
                    <a:pt x="451" y="0"/>
                  </a:moveTo>
                  <a:cubicBezTo>
                    <a:pt x="436" y="0"/>
                    <a:pt x="421" y="5"/>
                    <a:pt x="409" y="14"/>
                  </a:cubicBezTo>
                  <a:cubicBezTo>
                    <a:pt x="361" y="38"/>
                    <a:pt x="305" y="62"/>
                    <a:pt x="257" y="86"/>
                  </a:cubicBezTo>
                  <a:cubicBezTo>
                    <a:pt x="185" y="134"/>
                    <a:pt x="0" y="174"/>
                    <a:pt x="56" y="287"/>
                  </a:cubicBezTo>
                  <a:cubicBezTo>
                    <a:pt x="68" y="316"/>
                    <a:pt x="102" y="333"/>
                    <a:pt x="135" y="333"/>
                  </a:cubicBezTo>
                  <a:cubicBezTo>
                    <a:pt x="147" y="333"/>
                    <a:pt x="158" y="331"/>
                    <a:pt x="169" y="327"/>
                  </a:cubicBezTo>
                  <a:cubicBezTo>
                    <a:pt x="225" y="295"/>
                    <a:pt x="281" y="255"/>
                    <a:pt x="337" y="222"/>
                  </a:cubicBezTo>
                  <a:cubicBezTo>
                    <a:pt x="393" y="182"/>
                    <a:pt x="561" y="110"/>
                    <a:pt x="505" y="30"/>
                  </a:cubicBezTo>
                  <a:cubicBezTo>
                    <a:pt x="495" y="11"/>
                    <a:pt x="474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3981625" y="378327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448" y="0"/>
                  </a:moveTo>
                  <a:cubicBezTo>
                    <a:pt x="430" y="0"/>
                    <a:pt x="411" y="7"/>
                    <a:pt x="393" y="24"/>
                  </a:cubicBezTo>
                  <a:cubicBezTo>
                    <a:pt x="273" y="120"/>
                    <a:pt x="153" y="224"/>
                    <a:pt x="33" y="336"/>
                  </a:cubicBezTo>
                  <a:cubicBezTo>
                    <a:pt x="1" y="368"/>
                    <a:pt x="1" y="424"/>
                    <a:pt x="33" y="456"/>
                  </a:cubicBezTo>
                  <a:cubicBezTo>
                    <a:pt x="50" y="473"/>
                    <a:pt x="72" y="481"/>
                    <a:pt x="94" y="481"/>
                  </a:cubicBezTo>
                  <a:cubicBezTo>
                    <a:pt x="114" y="481"/>
                    <a:pt x="134" y="475"/>
                    <a:pt x="153" y="464"/>
                  </a:cubicBezTo>
                  <a:cubicBezTo>
                    <a:pt x="265" y="360"/>
                    <a:pt x="369" y="248"/>
                    <a:pt x="489" y="152"/>
                  </a:cubicBezTo>
                  <a:cubicBezTo>
                    <a:pt x="565" y="101"/>
                    <a:pt x="51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4002100" y="3778175"/>
              <a:ext cx="20975" cy="31075"/>
            </a:xfrm>
            <a:custGeom>
              <a:avLst/>
              <a:gdLst/>
              <a:ahLst/>
              <a:cxnLst/>
              <a:rect l="l" t="t" r="r" b="b"/>
              <a:pathLst>
                <a:path w="839" h="1243" extrusionOk="0">
                  <a:moveTo>
                    <a:pt x="761" y="0"/>
                  </a:moveTo>
                  <a:cubicBezTo>
                    <a:pt x="745" y="0"/>
                    <a:pt x="730" y="8"/>
                    <a:pt x="719" y="28"/>
                  </a:cubicBezTo>
                  <a:cubicBezTo>
                    <a:pt x="447" y="372"/>
                    <a:pt x="215" y="756"/>
                    <a:pt x="22" y="1157"/>
                  </a:cubicBezTo>
                  <a:cubicBezTo>
                    <a:pt x="1" y="1205"/>
                    <a:pt x="37" y="1243"/>
                    <a:pt x="75" y="1243"/>
                  </a:cubicBezTo>
                  <a:cubicBezTo>
                    <a:pt x="94" y="1243"/>
                    <a:pt x="113" y="1234"/>
                    <a:pt x="126" y="1213"/>
                  </a:cubicBezTo>
                  <a:cubicBezTo>
                    <a:pt x="207" y="1076"/>
                    <a:pt x="295" y="940"/>
                    <a:pt x="375" y="804"/>
                  </a:cubicBezTo>
                  <a:cubicBezTo>
                    <a:pt x="517" y="567"/>
                    <a:pt x="652" y="329"/>
                    <a:pt x="794" y="92"/>
                  </a:cubicBezTo>
                  <a:lnTo>
                    <a:pt x="794" y="92"/>
                  </a:lnTo>
                  <a:cubicBezTo>
                    <a:pt x="793" y="92"/>
                    <a:pt x="792" y="92"/>
                    <a:pt x="791" y="92"/>
                  </a:cubicBezTo>
                  <a:cubicBezTo>
                    <a:pt x="793" y="90"/>
                    <a:pt x="795" y="89"/>
                    <a:pt x="797" y="87"/>
                  </a:cubicBezTo>
                  <a:lnTo>
                    <a:pt x="797" y="87"/>
                  </a:lnTo>
                  <a:cubicBezTo>
                    <a:pt x="796" y="89"/>
                    <a:pt x="795" y="90"/>
                    <a:pt x="794" y="92"/>
                  </a:cubicBezTo>
                  <a:lnTo>
                    <a:pt x="794" y="92"/>
                  </a:lnTo>
                  <a:cubicBezTo>
                    <a:pt x="799" y="91"/>
                    <a:pt x="799" y="91"/>
                    <a:pt x="799" y="86"/>
                  </a:cubicBezTo>
                  <a:lnTo>
                    <a:pt x="799" y="86"/>
                  </a:lnTo>
                  <a:cubicBezTo>
                    <a:pt x="798" y="86"/>
                    <a:pt x="798" y="87"/>
                    <a:pt x="797" y="87"/>
                  </a:cubicBezTo>
                  <a:lnTo>
                    <a:pt x="797" y="87"/>
                  </a:lnTo>
                  <a:cubicBezTo>
                    <a:pt x="797" y="86"/>
                    <a:pt x="798" y="85"/>
                    <a:pt x="799" y="84"/>
                  </a:cubicBezTo>
                  <a:lnTo>
                    <a:pt x="799" y="84"/>
                  </a:lnTo>
                  <a:cubicBezTo>
                    <a:pt x="799" y="84"/>
                    <a:pt x="799" y="85"/>
                    <a:pt x="799" y="86"/>
                  </a:cubicBezTo>
                  <a:lnTo>
                    <a:pt x="799" y="86"/>
                  </a:lnTo>
                  <a:cubicBezTo>
                    <a:pt x="839" y="50"/>
                    <a:pt x="800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4020750" y="3790050"/>
              <a:ext cx="5150" cy="18000"/>
            </a:xfrm>
            <a:custGeom>
              <a:avLst/>
              <a:gdLst/>
              <a:ahLst/>
              <a:cxnLst/>
              <a:rect l="l" t="t" r="r" b="b"/>
              <a:pathLst>
                <a:path w="206" h="720" extrusionOk="0">
                  <a:moveTo>
                    <a:pt x="113" y="0"/>
                  </a:moveTo>
                  <a:cubicBezTo>
                    <a:pt x="109" y="0"/>
                    <a:pt x="105" y="0"/>
                    <a:pt x="101" y="1"/>
                  </a:cubicBezTo>
                  <a:cubicBezTo>
                    <a:pt x="53" y="1"/>
                    <a:pt x="13" y="57"/>
                    <a:pt x="29" y="105"/>
                  </a:cubicBezTo>
                  <a:cubicBezTo>
                    <a:pt x="29" y="281"/>
                    <a:pt x="13" y="449"/>
                    <a:pt x="5" y="626"/>
                  </a:cubicBezTo>
                  <a:cubicBezTo>
                    <a:pt x="1" y="688"/>
                    <a:pt x="48" y="720"/>
                    <a:pt x="96" y="720"/>
                  </a:cubicBezTo>
                  <a:cubicBezTo>
                    <a:pt x="140" y="720"/>
                    <a:pt x="185" y="692"/>
                    <a:pt x="189" y="634"/>
                  </a:cubicBezTo>
                  <a:cubicBezTo>
                    <a:pt x="197" y="457"/>
                    <a:pt x="205" y="281"/>
                    <a:pt x="197" y="105"/>
                  </a:cubicBezTo>
                  <a:cubicBezTo>
                    <a:pt x="205" y="53"/>
                    <a:pt x="17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4051900" y="3752200"/>
              <a:ext cx="18625" cy="7050"/>
            </a:xfrm>
            <a:custGeom>
              <a:avLst/>
              <a:gdLst/>
              <a:ahLst/>
              <a:cxnLst/>
              <a:rect l="l" t="t" r="r" b="b"/>
              <a:pathLst>
                <a:path w="745" h="282" extrusionOk="0">
                  <a:moveTo>
                    <a:pt x="669" y="0"/>
                  </a:moveTo>
                  <a:cubicBezTo>
                    <a:pt x="665" y="0"/>
                    <a:pt x="661" y="1"/>
                    <a:pt x="657" y="2"/>
                  </a:cubicBezTo>
                  <a:cubicBezTo>
                    <a:pt x="488" y="2"/>
                    <a:pt x="320" y="50"/>
                    <a:pt x="160" y="114"/>
                  </a:cubicBezTo>
                  <a:cubicBezTo>
                    <a:pt x="112" y="130"/>
                    <a:pt x="64" y="154"/>
                    <a:pt x="24" y="186"/>
                  </a:cubicBezTo>
                  <a:cubicBezTo>
                    <a:pt x="8" y="210"/>
                    <a:pt x="0" y="234"/>
                    <a:pt x="16" y="258"/>
                  </a:cubicBezTo>
                  <a:cubicBezTo>
                    <a:pt x="31" y="275"/>
                    <a:pt x="47" y="281"/>
                    <a:pt x="65" y="281"/>
                  </a:cubicBezTo>
                  <a:cubicBezTo>
                    <a:pt x="96" y="281"/>
                    <a:pt x="129" y="263"/>
                    <a:pt x="160" y="258"/>
                  </a:cubicBezTo>
                  <a:cubicBezTo>
                    <a:pt x="304" y="218"/>
                    <a:pt x="456" y="178"/>
                    <a:pt x="617" y="154"/>
                  </a:cubicBezTo>
                  <a:cubicBezTo>
                    <a:pt x="673" y="154"/>
                    <a:pt x="745" y="138"/>
                    <a:pt x="737" y="66"/>
                  </a:cubicBezTo>
                  <a:cubicBezTo>
                    <a:pt x="737" y="30"/>
                    <a:pt x="70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4054700" y="3764850"/>
              <a:ext cx="40650" cy="5825"/>
            </a:xfrm>
            <a:custGeom>
              <a:avLst/>
              <a:gdLst/>
              <a:ahLst/>
              <a:cxnLst/>
              <a:rect l="l" t="t" r="r" b="b"/>
              <a:pathLst>
                <a:path w="1626" h="233" extrusionOk="0">
                  <a:moveTo>
                    <a:pt x="284" y="0"/>
                  </a:moveTo>
                  <a:cubicBezTo>
                    <a:pt x="208" y="0"/>
                    <a:pt x="132" y="4"/>
                    <a:pt x="56" y="16"/>
                  </a:cubicBezTo>
                  <a:cubicBezTo>
                    <a:pt x="24" y="16"/>
                    <a:pt x="0" y="48"/>
                    <a:pt x="8" y="80"/>
                  </a:cubicBezTo>
                  <a:cubicBezTo>
                    <a:pt x="16" y="120"/>
                    <a:pt x="56" y="128"/>
                    <a:pt x="88" y="128"/>
                  </a:cubicBezTo>
                  <a:lnTo>
                    <a:pt x="88" y="120"/>
                  </a:lnTo>
                  <a:cubicBezTo>
                    <a:pt x="248" y="120"/>
                    <a:pt x="400" y="144"/>
                    <a:pt x="561" y="160"/>
                  </a:cubicBezTo>
                  <a:cubicBezTo>
                    <a:pt x="873" y="184"/>
                    <a:pt x="1193" y="216"/>
                    <a:pt x="1505" y="232"/>
                  </a:cubicBezTo>
                  <a:cubicBezTo>
                    <a:pt x="1617" y="232"/>
                    <a:pt x="1625" y="72"/>
                    <a:pt x="1513" y="64"/>
                  </a:cubicBezTo>
                  <a:cubicBezTo>
                    <a:pt x="1417" y="56"/>
                    <a:pt x="1329" y="48"/>
                    <a:pt x="1233" y="40"/>
                  </a:cubicBezTo>
                  <a:cubicBezTo>
                    <a:pt x="993" y="24"/>
                    <a:pt x="753" y="16"/>
                    <a:pt x="513" y="8"/>
                  </a:cubicBezTo>
                  <a:cubicBezTo>
                    <a:pt x="436" y="4"/>
                    <a:pt x="36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4051900" y="3772650"/>
              <a:ext cx="15625" cy="11375"/>
            </a:xfrm>
            <a:custGeom>
              <a:avLst/>
              <a:gdLst/>
              <a:ahLst/>
              <a:cxnLst/>
              <a:rect l="l" t="t" r="r" b="b"/>
              <a:pathLst>
                <a:path w="625" h="455" extrusionOk="0">
                  <a:moveTo>
                    <a:pt x="104" y="0"/>
                  </a:moveTo>
                  <a:cubicBezTo>
                    <a:pt x="48" y="8"/>
                    <a:pt x="0" y="64"/>
                    <a:pt x="16" y="129"/>
                  </a:cubicBezTo>
                  <a:cubicBezTo>
                    <a:pt x="80" y="257"/>
                    <a:pt x="344" y="353"/>
                    <a:pt x="472" y="441"/>
                  </a:cubicBezTo>
                  <a:cubicBezTo>
                    <a:pt x="487" y="450"/>
                    <a:pt x="505" y="454"/>
                    <a:pt x="522" y="454"/>
                  </a:cubicBezTo>
                  <a:cubicBezTo>
                    <a:pt x="550" y="454"/>
                    <a:pt x="577" y="442"/>
                    <a:pt x="592" y="417"/>
                  </a:cubicBezTo>
                  <a:cubicBezTo>
                    <a:pt x="625" y="377"/>
                    <a:pt x="609" y="313"/>
                    <a:pt x="568" y="289"/>
                  </a:cubicBezTo>
                  <a:cubicBezTo>
                    <a:pt x="464" y="225"/>
                    <a:pt x="360" y="169"/>
                    <a:pt x="256" y="96"/>
                  </a:cubicBezTo>
                  <a:cubicBezTo>
                    <a:pt x="208" y="64"/>
                    <a:pt x="176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3997650" y="3816400"/>
              <a:ext cx="5625" cy="500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2" y="1"/>
                  </a:moveTo>
                  <a:cubicBezTo>
                    <a:pt x="92" y="1"/>
                    <a:pt x="72" y="7"/>
                    <a:pt x="56" y="20"/>
                  </a:cubicBezTo>
                  <a:cubicBezTo>
                    <a:pt x="8" y="52"/>
                    <a:pt x="0" y="108"/>
                    <a:pt x="32" y="156"/>
                  </a:cubicBezTo>
                  <a:cubicBezTo>
                    <a:pt x="51" y="185"/>
                    <a:pt x="82" y="199"/>
                    <a:pt x="112" y="199"/>
                  </a:cubicBezTo>
                  <a:cubicBezTo>
                    <a:pt x="132" y="199"/>
                    <a:pt x="152" y="193"/>
                    <a:pt x="168" y="180"/>
                  </a:cubicBezTo>
                  <a:cubicBezTo>
                    <a:pt x="216" y="148"/>
                    <a:pt x="224" y="92"/>
                    <a:pt x="192" y="44"/>
                  </a:cubicBezTo>
                  <a:cubicBezTo>
                    <a:pt x="173" y="15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0"/>
          <p:cNvPicPr preferRelativeResize="0"/>
          <p:nvPr/>
        </p:nvPicPr>
        <p:blipFill rotWithShape="1">
          <a:blip r:embed="rId3">
            <a:alphaModFix/>
          </a:blip>
          <a:srcRect t="69888"/>
          <a:stretch/>
        </p:blipFill>
        <p:spPr>
          <a:xfrm>
            <a:off x="6054050" y="-750125"/>
            <a:ext cx="3124899" cy="12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0"/>
          <p:cNvPicPr preferRelativeResize="0"/>
          <p:nvPr/>
        </p:nvPicPr>
        <p:blipFill rotWithShape="1">
          <a:blip r:embed="rId3">
            <a:alphaModFix/>
          </a:blip>
          <a:srcRect b="79435"/>
          <a:stretch/>
        </p:blipFill>
        <p:spPr>
          <a:xfrm>
            <a:off x="-227600" y="4771850"/>
            <a:ext cx="2933599" cy="80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1850" y="4657378"/>
            <a:ext cx="1985999" cy="152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650" y="-934722"/>
            <a:ext cx="1985999" cy="152059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30"/>
          <p:cNvSpPr txBox="1">
            <a:spLocks noGrp="1"/>
          </p:cNvSpPr>
          <p:nvPr>
            <p:ph type="subTitle" idx="1"/>
          </p:nvPr>
        </p:nvSpPr>
        <p:spPr>
          <a:xfrm>
            <a:off x="865375" y="1710161"/>
            <a:ext cx="18477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30"/>
          <p:cNvSpPr txBox="1">
            <a:spLocks noGrp="1"/>
          </p:cNvSpPr>
          <p:nvPr>
            <p:ph type="subTitle" idx="2"/>
          </p:nvPr>
        </p:nvSpPr>
        <p:spPr>
          <a:xfrm>
            <a:off x="3648150" y="1710161"/>
            <a:ext cx="18477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30"/>
          <p:cNvSpPr txBox="1">
            <a:spLocks noGrp="1"/>
          </p:cNvSpPr>
          <p:nvPr>
            <p:ph type="subTitle" idx="3"/>
          </p:nvPr>
        </p:nvSpPr>
        <p:spPr>
          <a:xfrm>
            <a:off x="865375" y="3440450"/>
            <a:ext cx="18477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0"/>
          <p:cNvSpPr txBox="1">
            <a:spLocks noGrp="1"/>
          </p:cNvSpPr>
          <p:nvPr>
            <p:ph type="subTitle" idx="4"/>
          </p:nvPr>
        </p:nvSpPr>
        <p:spPr>
          <a:xfrm>
            <a:off x="3648150" y="3440450"/>
            <a:ext cx="18477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30"/>
          <p:cNvSpPr txBox="1">
            <a:spLocks noGrp="1"/>
          </p:cNvSpPr>
          <p:nvPr>
            <p:ph type="subTitle" idx="5"/>
          </p:nvPr>
        </p:nvSpPr>
        <p:spPr>
          <a:xfrm>
            <a:off x="6430950" y="1710161"/>
            <a:ext cx="18477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30"/>
          <p:cNvSpPr txBox="1">
            <a:spLocks noGrp="1"/>
          </p:cNvSpPr>
          <p:nvPr>
            <p:ph type="subTitle" idx="6"/>
          </p:nvPr>
        </p:nvSpPr>
        <p:spPr>
          <a:xfrm>
            <a:off x="6430950" y="3440450"/>
            <a:ext cx="18477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0"/>
          <p:cNvSpPr txBox="1">
            <a:spLocks noGrp="1"/>
          </p:cNvSpPr>
          <p:nvPr>
            <p:ph type="subTitle" idx="7"/>
          </p:nvPr>
        </p:nvSpPr>
        <p:spPr>
          <a:xfrm>
            <a:off x="865375" y="1363675"/>
            <a:ext cx="1847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8"/>
          </p:nvPr>
        </p:nvSpPr>
        <p:spPr>
          <a:xfrm>
            <a:off x="3648151" y="1363675"/>
            <a:ext cx="1847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9"/>
          </p:nvPr>
        </p:nvSpPr>
        <p:spPr>
          <a:xfrm>
            <a:off x="6430952" y="1363675"/>
            <a:ext cx="18405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subTitle" idx="13"/>
          </p:nvPr>
        </p:nvSpPr>
        <p:spPr>
          <a:xfrm>
            <a:off x="865375" y="3090650"/>
            <a:ext cx="1847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79" name="Google Shape;579;p30"/>
          <p:cNvSpPr txBox="1">
            <a:spLocks noGrp="1"/>
          </p:cNvSpPr>
          <p:nvPr>
            <p:ph type="subTitle" idx="14"/>
          </p:nvPr>
        </p:nvSpPr>
        <p:spPr>
          <a:xfrm>
            <a:off x="3648151" y="3090650"/>
            <a:ext cx="1847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subTitle" idx="15"/>
          </p:nvPr>
        </p:nvSpPr>
        <p:spPr>
          <a:xfrm>
            <a:off x="6430952" y="3090650"/>
            <a:ext cx="1847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81" name="Google Shape;581;p30"/>
          <p:cNvSpPr/>
          <p:nvPr/>
        </p:nvSpPr>
        <p:spPr>
          <a:xfrm rot="5400000">
            <a:off x="8265963" y="4761675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0"/>
          <p:cNvSpPr/>
          <p:nvPr/>
        </p:nvSpPr>
        <p:spPr>
          <a:xfrm rot="2186756" flipH="1">
            <a:off x="8533857" y="814633"/>
            <a:ext cx="810910" cy="452289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0"/>
          <p:cNvGrpSpPr/>
          <p:nvPr/>
        </p:nvGrpSpPr>
        <p:grpSpPr>
          <a:xfrm>
            <a:off x="113229" y="2985474"/>
            <a:ext cx="506630" cy="531166"/>
            <a:chOff x="3900350" y="3612475"/>
            <a:chExt cx="265850" cy="278725"/>
          </a:xfrm>
        </p:grpSpPr>
        <p:sp>
          <p:nvSpPr>
            <p:cNvPr id="584" name="Google Shape;584;p30"/>
            <p:cNvSpPr/>
            <p:nvPr/>
          </p:nvSpPr>
          <p:spPr>
            <a:xfrm>
              <a:off x="3900350" y="3612475"/>
              <a:ext cx="265850" cy="278725"/>
            </a:xfrm>
            <a:custGeom>
              <a:avLst/>
              <a:gdLst/>
              <a:ahLst/>
              <a:cxnLst/>
              <a:rect l="l" t="t" r="r" b="b"/>
              <a:pathLst>
                <a:path w="10634" h="11149" extrusionOk="0">
                  <a:moveTo>
                    <a:pt x="6336" y="221"/>
                  </a:moveTo>
                  <a:cubicBezTo>
                    <a:pt x="6757" y="221"/>
                    <a:pt x="7132" y="477"/>
                    <a:pt x="7479" y="699"/>
                  </a:cubicBezTo>
                  <a:cubicBezTo>
                    <a:pt x="7775" y="883"/>
                    <a:pt x="8000" y="1027"/>
                    <a:pt x="8168" y="1355"/>
                  </a:cubicBezTo>
                  <a:cubicBezTo>
                    <a:pt x="8280" y="1547"/>
                    <a:pt x="8320" y="1756"/>
                    <a:pt x="8344" y="1972"/>
                  </a:cubicBezTo>
                  <a:cubicBezTo>
                    <a:pt x="8368" y="2204"/>
                    <a:pt x="8376" y="2444"/>
                    <a:pt x="8392" y="2676"/>
                  </a:cubicBezTo>
                  <a:cubicBezTo>
                    <a:pt x="8408" y="3085"/>
                    <a:pt x="8456" y="3485"/>
                    <a:pt x="8280" y="3861"/>
                  </a:cubicBezTo>
                  <a:cubicBezTo>
                    <a:pt x="8232" y="3965"/>
                    <a:pt x="8176" y="4069"/>
                    <a:pt x="8112" y="4166"/>
                  </a:cubicBezTo>
                  <a:cubicBezTo>
                    <a:pt x="8040" y="4166"/>
                    <a:pt x="7960" y="4174"/>
                    <a:pt x="7888" y="4182"/>
                  </a:cubicBezTo>
                  <a:cubicBezTo>
                    <a:pt x="7567" y="4230"/>
                    <a:pt x="7271" y="4358"/>
                    <a:pt x="6991" y="4502"/>
                  </a:cubicBezTo>
                  <a:cubicBezTo>
                    <a:pt x="6663" y="4678"/>
                    <a:pt x="6342" y="4870"/>
                    <a:pt x="6038" y="5070"/>
                  </a:cubicBezTo>
                  <a:cubicBezTo>
                    <a:pt x="5846" y="5206"/>
                    <a:pt x="5638" y="5335"/>
                    <a:pt x="5470" y="5503"/>
                  </a:cubicBezTo>
                  <a:cubicBezTo>
                    <a:pt x="5491" y="5292"/>
                    <a:pt x="5383" y="5150"/>
                    <a:pt x="5253" y="5150"/>
                  </a:cubicBezTo>
                  <a:cubicBezTo>
                    <a:pt x="5235" y="5150"/>
                    <a:pt x="5216" y="5152"/>
                    <a:pt x="5197" y="5158"/>
                  </a:cubicBezTo>
                  <a:cubicBezTo>
                    <a:pt x="5141" y="4822"/>
                    <a:pt x="4909" y="4518"/>
                    <a:pt x="4717" y="4254"/>
                  </a:cubicBezTo>
                  <a:cubicBezTo>
                    <a:pt x="4421" y="3901"/>
                    <a:pt x="3988" y="3517"/>
                    <a:pt x="3516" y="3221"/>
                  </a:cubicBezTo>
                  <a:lnTo>
                    <a:pt x="3516" y="3205"/>
                  </a:lnTo>
                  <a:cubicBezTo>
                    <a:pt x="3404" y="2868"/>
                    <a:pt x="3420" y="2516"/>
                    <a:pt x="3516" y="2180"/>
                  </a:cubicBezTo>
                  <a:cubicBezTo>
                    <a:pt x="3620" y="1780"/>
                    <a:pt x="3812" y="1403"/>
                    <a:pt x="4092" y="1107"/>
                  </a:cubicBezTo>
                  <a:cubicBezTo>
                    <a:pt x="4180" y="1011"/>
                    <a:pt x="4269" y="915"/>
                    <a:pt x="4365" y="835"/>
                  </a:cubicBezTo>
                  <a:cubicBezTo>
                    <a:pt x="4469" y="755"/>
                    <a:pt x="4597" y="715"/>
                    <a:pt x="4717" y="667"/>
                  </a:cubicBezTo>
                  <a:cubicBezTo>
                    <a:pt x="5221" y="523"/>
                    <a:pt x="5702" y="290"/>
                    <a:pt x="6230" y="226"/>
                  </a:cubicBezTo>
                  <a:cubicBezTo>
                    <a:pt x="6266" y="223"/>
                    <a:pt x="6301" y="221"/>
                    <a:pt x="6336" y="221"/>
                  </a:cubicBezTo>
                  <a:close/>
                  <a:moveTo>
                    <a:pt x="5237" y="5391"/>
                  </a:moveTo>
                  <a:cubicBezTo>
                    <a:pt x="5253" y="5447"/>
                    <a:pt x="5253" y="5503"/>
                    <a:pt x="5245" y="5567"/>
                  </a:cubicBezTo>
                  <a:cubicBezTo>
                    <a:pt x="5253" y="5615"/>
                    <a:pt x="5277" y="5639"/>
                    <a:pt x="5309" y="5647"/>
                  </a:cubicBezTo>
                  <a:cubicBezTo>
                    <a:pt x="5309" y="5655"/>
                    <a:pt x="5309" y="5663"/>
                    <a:pt x="5317" y="5671"/>
                  </a:cubicBezTo>
                  <a:cubicBezTo>
                    <a:pt x="5335" y="5709"/>
                    <a:pt x="5366" y="5725"/>
                    <a:pt x="5398" y="5725"/>
                  </a:cubicBezTo>
                  <a:cubicBezTo>
                    <a:pt x="5426" y="5725"/>
                    <a:pt x="5455" y="5713"/>
                    <a:pt x="5478" y="5695"/>
                  </a:cubicBezTo>
                  <a:cubicBezTo>
                    <a:pt x="5486" y="5695"/>
                    <a:pt x="5502" y="5695"/>
                    <a:pt x="5510" y="5687"/>
                  </a:cubicBezTo>
                  <a:cubicBezTo>
                    <a:pt x="5566" y="5735"/>
                    <a:pt x="5638" y="5775"/>
                    <a:pt x="5590" y="5863"/>
                  </a:cubicBezTo>
                  <a:cubicBezTo>
                    <a:pt x="5550" y="5919"/>
                    <a:pt x="5470" y="5967"/>
                    <a:pt x="5462" y="6047"/>
                  </a:cubicBezTo>
                  <a:cubicBezTo>
                    <a:pt x="5480" y="6163"/>
                    <a:pt x="5454" y="6202"/>
                    <a:pt x="5406" y="6202"/>
                  </a:cubicBezTo>
                  <a:cubicBezTo>
                    <a:pt x="5332" y="6202"/>
                    <a:pt x="5208" y="6110"/>
                    <a:pt x="5125" y="6071"/>
                  </a:cubicBezTo>
                  <a:cubicBezTo>
                    <a:pt x="5103" y="6059"/>
                    <a:pt x="5080" y="6054"/>
                    <a:pt x="5057" y="6054"/>
                  </a:cubicBezTo>
                  <a:cubicBezTo>
                    <a:pt x="5000" y="6054"/>
                    <a:pt x="4943" y="6082"/>
                    <a:pt x="4883" y="6082"/>
                  </a:cubicBezTo>
                  <a:cubicBezTo>
                    <a:pt x="4873" y="6082"/>
                    <a:pt x="4863" y="6081"/>
                    <a:pt x="4853" y="6079"/>
                  </a:cubicBezTo>
                  <a:cubicBezTo>
                    <a:pt x="4893" y="5911"/>
                    <a:pt x="4965" y="5759"/>
                    <a:pt x="4861" y="5607"/>
                  </a:cubicBezTo>
                  <a:cubicBezTo>
                    <a:pt x="5029" y="5583"/>
                    <a:pt x="5173" y="5567"/>
                    <a:pt x="5237" y="5391"/>
                  </a:cubicBezTo>
                  <a:close/>
                  <a:moveTo>
                    <a:pt x="2104" y="2959"/>
                  </a:moveTo>
                  <a:cubicBezTo>
                    <a:pt x="2137" y="2959"/>
                    <a:pt x="2170" y="2961"/>
                    <a:pt x="2203" y="2965"/>
                  </a:cubicBezTo>
                  <a:cubicBezTo>
                    <a:pt x="3276" y="3149"/>
                    <a:pt x="4317" y="3933"/>
                    <a:pt x="4869" y="4870"/>
                  </a:cubicBezTo>
                  <a:cubicBezTo>
                    <a:pt x="4941" y="5006"/>
                    <a:pt x="4997" y="5150"/>
                    <a:pt x="5029" y="5302"/>
                  </a:cubicBezTo>
                  <a:cubicBezTo>
                    <a:pt x="5021" y="5318"/>
                    <a:pt x="5005" y="5327"/>
                    <a:pt x="4997" y="5351"/>
                  </a:cubicBezTo>
                  <a:cubicBezTo>
                    <a:pt x="4661" y="5399"/>
                    <a:pt x="4589" y="5471"/>
                    <a:pt x="4669" y="5759"/>
                  </a:cubicBezTo>
                  <a:cubicBezTo>
                    <a:pt x="4269" y="5887"/>
                    <a:pt x="3852" y="5975"/>
                    <a:pt x="3460" y="6151"/>
                  </a:cubicBezTo>
                  <a:cubicBezTo>
                    <a:pt x="3212" y="6255"/>
                    <a:pt x="2971" y="6399"/>
                    <a:pt x="2747" y="6544"/>
                  </a:cubicBezTo>
                  <a:cubicBezTo>
                    <a:pt x="2459" y="6728"/>
                    <a:pt x="2195" y="6952"/>
                    <a:pt x="1963" y="7208"/>
                  </a:cubicBezTo>
                  <a:cubicBezTo>
                    <a:pt x="1923" y="7144"/>
                    <a:pt x="1810" y="7144"/>
                    <a:pt x="1746" y="7112"/>
                  </a:cubicBezTo>
                  <a:cubicBezTo>
                    <a:pt x="1530" y="7024"/>
                    <a:pt x="1330" y="6904"/>
                    <a:pt x="1146" y="6760"/>
                  </a:cubicBezTo>
                  <a:cubicBezTo>
                    <a:pt x="329" y="6119"/>
                    <a:pt x="137" y="4926"/>
                    <a:pt x="529" y="3989"/>
                  </a:cubicBezTo>
                  <a:cubicBezTo>
                    <a:pt x="787" y="3482"/>
                    <a:pt x="1511" y="2959"/>
                    <a:pt x="2104" y="2959"/>
                  </a:cubicBezTo>
                  <a:close/>
                  <a:moveTo>
                    <a:pt x="8344" y="4382"/>
                  </a:moveTo>
                  <a:cubicBezTo>
                    <a:pt x="8760" y="4390"/>
                    <a:pt x="9177" y="4502"/>
                    <a:pt x="9553" y="4686"/>
                  </a:cubicBezTo>
                  <a:cubicBezTo>
                    <a:pt x="9761" y="4790"/>
                    <a:pt x="9985" y="4894"/>
                    <a:pt x="10097" y="5110"/>
                  </a:cubicBezTo>
                  <a:cubicBezTo>
                    <a:pt x="10225" y="5359"/>
                    <a:pt x="10338" y="5631"/>
                    <a:pt x="10330" y="5919"/>
                  </a:cubicBezTo>
                  <a:cubicBezTo>
                    <a:pt x="10330" y="6103"/>
                    <a:pt x="10298" y="6295"/>
                    <a:pt x="10185" y="6439"/>
                  </a:cubicBezTo>
                  <a:cubicBezTo>
                    <a:pt x="10009" y="6656"/>
                    <a:pt x="9769" y="6808"/>
                    <a:pt x="9569" y="6984"/>
                  </a:cubicBezTo>
                  <a:cubicBezTo>
                    <a:pt x="9393" y="7144"/>
                    <a:pt x="9257" y="7320"/>
                    <a:pt x="9121" y="7520"/>
                  </a:cubicBezTo>
                  <a:cubicBezTo>
                    <a:pt x="8960" y="7761"/>
                    <a:pt x="8768" y="7977"/>
                    <a:pt x="8544" y="8169"/>
                  </a:cubicBezTo>
                  <a:cubicBezTo>
                    <a:pt x="8400" y="8297"/>
                    <a:pt x="8248" y="8409"/>
                    <a:pt x="8064" y="8481"/>
                  </a:cubicBezTo>
                  <a:cubicBezTo>
                    <a:pt x="8004" y="8508"/>
                    <a:pt x="7939" y="8523"/>
                    <a:pt x="7873" y="8523"/>
                  </a:cubicBezTo>
                  <a:cubicBezTo>
                    <a:pt x="7859" y="8523"/>
                    <a:pt x="7845" y="8523"/>
                    <a:pt x="7831" y="8521"/>
                  </a:cubicBezTo>
                  <a:cubicBezTo>
                    <a:pt x="7639" y="8513"/>
                    <a:pt x="7447" y="8489"/>
                    <a:pt x="7263" y="8425"/>
                  </a:cubicBezTo>
                  <a:cubicBezTo>
                    <a:pt x="6614" y="8209"/>
                    <a:pt x="5990" y="7384"/>
                    <a:pt x="5654" y="6800"/>
                  </a:cubicBezTo>
                  <a:cubicBezTo>
                    <a:pt x="5598" y="6696"/>
                    <a:pt x="5550" y="6600"/>
                    <a:pt x="5486" y="6495"/>
                  </a:cubicBezTo>
                  <a:cubicBezTo>
                    <a:pt x="5478" y="6479"/>
                    <a:pt x="5454" y="6463"/>
                    <a:pt x="5429" y="6455"/>
                  </a:cubicBezTo>
                  <a:cubicBezTo>
                    <a:pt x="5429" y="6447"/>
                    <a:pt x="5421" y="6439"/>
                    <a:pt x="5413" y="6431"/>
                  </a:cubicBezTo>
                  <a:cubicBezTo>
                    <a:pt x="5582" y="6431"/>
                    <a:pt x="5710" y="6335"/>
                    <a:pt x="5702" y="6095"/>
                  </a:cubicBezTo>
                  <a:cubicBezTo>
                    <a:pt x="5910" y="5935"/>
                    <a:pt x="5846" y="5671"/>
                    <a:pt x="5718" y="5551"/>
                  </a:cubicBezTo>
                  <a:cubicBezTo>
                    <a:pt x="5934" y="5407"/>
                    <a:pt x="6150" y="5262"/>
                    <a:pt x="6366" y="5126"/>
                  </a:cubicBezTo>
                  <a:cubicBezTo>
                    <a:pt x="6887" y="4814"/>
                    <a:pt x="7431" y="4470"/>
                    <a:pt x="8040" y="4398"/>
                  </a:cubicBezTo>
                  <a:lnTo>
                    <a:pt x="8072" y="4398"/>
                  </a:lnTo>
                  <a:cubicBezTo>
                    <a:pt x="8088" y="4398"/>
                    <a:pt x="8104" y="4398"/>
                    <a:pt x="8120" y="4390"/>
                  </a:cubicBezTo>
                  <a:lnTo>
                    <a:pt x="8184" y="4390"/>
                  </a:lnTo>
                  <a:cubicBezTo>
                    <a:pt x="8216" y="4390"/>
                    <a:pt x="8248" y="4382"/>
                    <a:pt x="8280" y="4382"/>
                  </a:cubicBezTo>
                  <a:close/>
                  <a:moveTo>
                    <a:pt x="4629" y="5999"/>
                  </a:moveTo>
                  <a:cubicBezTo>
                    <a:pt x="4621" y="6055"/>
                    <a:pt x="4613" y="6111"/>
                    <a:pt x="4629" y="6159"/>
                  </a:cubicBezTo>
                  <a:cubicBezTo>
                    <a:pt x="4667" y="6269"/>
                    <a:pt x="4782" y="6308"/>
                    <a:pt x="4897" y="6308"/>
                  </a:cubicBezTo>
                  <a:cubicBezTo>
                    <a:pt x="4948" y="6308"/>
                    <a:pt x="5000" y="6300"/>
                    <a:pt x="5045" y="6287"/>
                  </a:cubicBezTo>
                  <a:cubicBezTo>
                    <a:pt x="5093" y="6327"/>
                    <a:pt x="5157" y="6359"/>
                    <a:pt x="5213" y="6383"/>
                  </a:cubicBezTo>
                  <a:cubicBezTo>
                    <a:pt x="5213" y="6383"/>
                    <a:pt x="5213" y="6391"/>
                    <a:pt x="5213" y="6391"/>
                  </a:cubicBezTo>
                  <a:cubicBezTo>
                    <a:pt x="5229" y="6455"/>
                    <a:pt x="5253" y="6511"/>
                    <a:pt x="5269" y="6576"/>
                  </a:cubicBezTo>
                  <a:cubicBezTo>
                    <a:pt x="5269" y="6584"/>
                    <a:pt x="5277" y="6600"/>
                    <a:pt x="5285" y="6608"/>
                  </a:cubicBezTo>
                  <a:cubicBezTo>
                    <a:pt x="5285" y="6616"/>
                    <a:pt x="5285" y="6624"/>
                    <a:pt x="5293" y="6624"/>
                  </a:cubicBezTo>
                  <a:cubicBezTo>
                    <a:pt x="5317" y="6688"/>
                    <a:pt x="5333" y="6752"/>
                    <a:pt x="5349" y="6816"/>
                  </a:cubicBezTo>
                  <a:cubicBezTo>
                    <a:pt x="5413" y="7112"/>
                    <a:pt x="5454" y="7408"/>
                    <a:pt x="5510" y="7696"/>
                  </a:cubicBezTo>
                  <a:cubicBezTo>
                    <a:pt x="5598" y="8217"/>
                    <a:pt x="5774" y="8737"/>
                    <a:pt x="5702" y="9266"/>
                  </a:cubicBezTo>
                  <a:cubicBezTo>
                    <a:pt x="5662" y="9602"/>
                    <a:pt x="5470" y="9898"/>
                    <a:pt x="5253" y="10139"/>
                  </a:cubicBezTo>
                  <a:cubicBezTo>
                    <a:pt x="5093" y="10315"/>
                    <a:pt x="4925" y="10483"/>
                    <a:pt x="4741" y="10619"/>
                  </a:cubicBezTo>
                  <a:cubicBezTo>
                    <a:pt x="4461" y="10811"/>
                    <a:pt x="4124" y="10915"/>
                    <a:pt x="3788" y="10915"/>
                  </a:cubicBezTo>
                  <a:cubicBezTo>
                    <a:pt x="3468" y="10907"/>
                    <a:pt x="3164" y="10787"/>
                    <a:pt x="2859" y="10667"/>
                  </a:cubicBezTo>
                  <a:cubicBezTo>
                    <a:pt x="2491" y="10515"/>
                    <a:pt x="2051" y="10411"/>
                    <a:pt x="1802" y="10066"/>
                  </a:cubicBezTo>
                  <a:cubicBezTo>
                    <a:pt x="1522" y="9690"/>
                    <a:pt x="1394" y="9202"/>
                    <a:pt x="1458" y="8737"/>
                  </a:cubicBezTo>
                  <a:cubicBezTo>
                    <a:pt x="1522" y="8321"/>
                    <a:pt x="1690" y="7929"/>
                    <a:pt x="1939" y="7592"/>
                  </a:cubicBezTo>
                  <a:cubicBezTo>
                    <a:pt x="2243" y="7200"/>
                    <a:pt x="2635" y="6872"/>
                    <a:pt x="3060" y="6624"/>
                  </a:cubicBezTo>
                  <a:cubicBezTo>
                    <a:pt x="3444" y="6383"/>
                    <a:pt x="3876" y="6223"/>
                    <a:pt x="4317" y="6095"/>
                  </a:cubicBezTo>
                  <a:cubicBezTo>
                    <a:pt x="4421" y="6063"/>
                    <a:pt x="4525" y="6039"/>
                    <a:pt x="4629" y="5999"/>
                  </a:cubicBezTo>
                  <a:close/>
                  <a:moveTo>
                    <a:pt x="6375" y="0"/>
                  </a:moveTo>
                  <a:cubicBezTo>
                    <a:pt x="6353" y="0"/>
                    <a:pt x="6332" y="1"/>
                    <a:pt x="6310" y="2"/>
                  </a:cubicBezTo>
                  <a:cubicBezTo>
                    <a:pt x="5910" y="18"/>
                    <a:pt x="5526" y="154"/>
                    <a:pt x="5149" y="290"/>
                  </a:cubicBezTo>
                  <a:cubicBezTo>
                    <a:pt x="4805" y="426"/>
                    <a:pt x="4397" y="474"/>
                    <a:pt x="4116" y="747"/>
                  </a:cubicBezTo>
                  <a:cubicBezTo>
                    <a:pt x="3748" y="1099"/>
                    <a:pt x="3468" y="1531"/>
                    <a:pt x="3332" y="2012"/>
                  </a:cubicBezTo>
                  <a:cubicBezTo>
                    <a:pt x="3228" y="2364"/>
                    <a:pt x="3172" y="2740"/>
                    <a:pt x="3284" y="3085"/>
                  </a:cubicBezTo>
                  <a:cubicBezTo>
                    <a:pt x="2894" y="2878"/>
                    <a:pt x="2479" y="2741"/>
                    <a:pt x="2082" y="2741"/>
                  </a:cubicBezTo>
                  <a:cubicBezTo>
                    <a:pt x="1940" y="2741"/>
                    <a:pt x="1801" y="2759"/>
                    <a:pt x="1666" y="2796"/>
                  </a:cubicBezTo>
                  <a:cubicBezTo>
                    <a:pt x="1154" y="2981"/>
                    <a:pt x="642" y="3333"/>
                    <a:pt x="361" y="3813"/>
                  </a:cubicBezTo>
                  <a:cubicBezTo>
                    <a:pt x="9" y="4574"/>
                    <a:pt x="1" y="5535"/>
                    <a:pt x="441" y="6271"/>
                  </a:cubicBezTo>
                  <a:cubicBezTo>
                    <a:pt x="593" y="6552"/>
                    <a:pt x="810" y="6800"/>
                    <a:pt x="1066" y="6992"/>
                  </a:cubicBezTo>
                  <a:cubicBezTo>
                    <a:pt x="1186" y="7056"/>
                    <a:pt x="1586" y="7352"/>
                    <a:pt x="1819" y="7376"/>
                  </a:cubicBezTo>
                  <a:cubicBezTo>
                    <a:pt x="1754" y="7456"/>
                    <a:pt x="1690" y="7536"/>
                    <a:pt x="1634" y="7616"/>
                  </a:cubicBezTo>
                  <a:cubicBezTo>
                    <a:pt x="1178" y="8345"/>
                    <a:pt x="1042" y="9218"/>
                    <a:pt x="1482" y="9986"/>
                  </a:cubicBezTo>
                  <a:cubicBezTo>
                    <a:pt x="1786" y="10563"/>
                    <a:pt x="2235" y="10659"/>
                    <a:pt x="2795" y="10891"/>
                  </a:cubicBezTo>
                  <a:cubicBezTo>
                    <a:pt x="3116" y="11017"/>
                    <a:pt x="3455" y="11148"/>
                    <a:pt x="3802" y="11148"/>
                  </a:cubicBezTo>
                  <a:cubicBezTo>
                    <a:pt x="3853" y="11148"/>
                    <a:pt x="3905" y="11146"/>
                    <a:pt x="3956" y="11139"/>
                  </a:cubicBezTo>
                  <a:cubicBezTo>
                    <a:pt x="4245" y="11107"/>
                    <a:pt x="4533" y="11027"/>
                    <a:pt x="4781" y="10867"/>
                  </a:cubicBezTo>
                  <a:cubicBezTo>
                    <a:pt x="5157" y="10619"/>
                    <a:pt x="5542" y="10227"/>
                    <a:pt x="5766" y="9826"/>
                  </a:cubicBezTo>
                  <a:cubicBezTo>
                    <a:pt x="5910" y="9562"/>
                    <a:pt x="5958" y="9250"/>
                    <a:pt x="5950" y="8946"/>
                  </a:cubicBezTo>
                  <a:cubicBezTo>
                    <a:pt x="5942" y="8553"/>
                    <a:pt x="5838" y="8177"/>
                    <a:pt x="5758" y="7793"/>
                  </a:cubicBezTo>
                  <a:cubicBezTo>
                    <a:pt x="5726" y="7616"/>
                    <a:pt x="5694" y="7432"/>
                    <a:pt x="5654" y="7248"/>
                  </a:cubicBezTo>
                  <a:lnTo>
                    <a:pt x="5654" y="7248"/>
                  </a:lnTo>
                  <a:cubicBezTo>
                    <a:pt x="6014" y="7785"/>
                    <a:pt x="6494" y="8337"/>
                    <a:pt x="7039" y="8593"/>
                  </a:cubicBezTo>
                  <a:cubicBezTo>
                    <a:pt x="7292" y="8705"/>
                    <a:pt x="7579" y="8754"/>
                    <a:pt x="7856" y="8754"/>
                  </a:cubicBezTo>
                  <a:cubicBezTo>
                    <a:pt x="7878" y="8754"/>
                    <a:pt x="7899" y="8754"/>
                    <a:pt x="7920" y="8753"/>
                  </a:cubicBezTo>
                  <a:cubicBezTo>
                    <a:pt x="8232" y="8729"/>
                    <a:pt x="8488" y="8529"/>
                    <a:pt x="8712" y="8329"/>
                  </a:cubicBezTo>
                  <a:cubicBezTo>
                    <a:pt x="8856" y="8209"/>
                    <a:pt x="8984" y="8081"/>
                    <a:pt x="9105" y="7937"/>
                  </a:cubicBezTo>
                  <a:cubicBezTo>
                    <a:pt x="9241" y="7769"/>
                    <a:pt x="9361" y="7576"/>
                    <a:pt x="9497" y="7400"/>
                  </a:cubicBezTo>
                  <a:cubicBezTo>
                    <a:pt x="9713" y="7112"/>
                    <a:pt x="10041" y="6936"/>
                    <a:pt x="10290" y="6672"/>
                  </a:cubicBezTo>
                  <a:cubicBezTo>
                    <a:pt x="10634" y="6311"/>
                    <a:pt x="10618" y="5743"/>
                    <a:pt x="10434" y="5310"/>
                  </a:cubicBezTo>
                  <a:cubicBezTo>
                    <a:pt x="10362" y="5118"/>
                    <a:pt x="10273" y="4926"/>
                    <a:pt x="10121" y="4782"/>
                  </a:cubicBezTo>
                  <a:cubicBezTo>
                    <a:pt x="9889" y="4566"/>
                    <a:pt x="9585" y="4446"/>
                    <a:pt x="9289" y="4326"/>
                  </a:cubicBezTo>
                  <a:cubicBezTo>
                    <a:pt x="9000" y="4230"/>
                    <a:pt x="8696" y="4174"/>
                    <a:pt x="8392" y="4158"/>
                  </a:cubicBezTo>
                  <a:cubicBezTo>
                    <a:pt x="8488" y="3973"/>
                    <a:pt x="8568" y="3757"/>
                    <a:pt x="8584" y="3685"/>
                  </a:cubicBezTo>
                  <a:cubicBezTo>
                    <a:pt x="8680" y="3301"/>
                    <a:pt x="8616" y="2900"/>
                    <a:pt x="8608" y="2516"/>
                  </a:cubicBezTo>
                  <a:cubicBezTo>
                    <a:pt x="8576" y="2012"/>
                    <a:pt x="8568" y="1515"/>
                    <a:pt x="8272" y="1091"/>
                  </a:cubicBezTo>
                  <a:cubicBezTo>
                    <a:pt x="8072" y="763"/>
                    <a:pt x="7727" y="595"/>
                    <a:pt x="7423" y="394"/>
                  </a:cubicBezTo>
                  <a:cubicBezTo>
                    <a:pt x="7105" y="197"/>
                    <a:pt x="6758" y="0"/>
                    <a:pt x="6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911175" y="37690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0"/>
                  </a:moveTo>
                  <a:lnTo>
                    <a:pt x="8" y="16"/>
                  </a:lnTo>
                  <a:cubicBezTo>
                    <a:pt x="8" y="16"/>
                    <a:pt x="8" y="8"/>
                    <a:pt x="8" y="8"/>
                  </a:cubicBezTo>
                  <a:cubicBezTo>
                    <a:pt x="8" y="8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4046925" y="3679075"/>
              <a:ext cx="9400" cy="21650"/>
            </a:xfrm>
            <a:custGeom>
              <a:avLst/>
              <a:gdLst/>
              <a:ahLst/>
              <a:cxnLst/>
              <a:rect l="l" t="t" r="r" b="b"/>
              <a:pathLst>
                <a:path w="376" h="866" extrusionOk="0">
                  <a:moveTo>
                    <a:pt x="304" y="1"/>
                  </a:moveTo>
                  <a:cubicBezTo>
                    <a:pt x="293" y="1"/>
                    <a:pt x="281" y="4"/>
                    <a:pt x="271" y="12"/>
                  </a:cubicBezTo>
                  <a:cubicBezTo>
                    <a:pt x="191" y="100"/>
                    <a:pt x="167" y="228"/>
                    <a:pt x="127" y="341"/>
                  </a:cubicBezTo>
                  <a:cubicBezTo>
                    <a:pt x="87" y="477"/>
                    <a:pt x="47" y="605"/>
                    <a:pt x="15" y="741"/>
                  </a:cubicBezTo>
                  <a:cubicBezTo>
                    <a:pt x="0" y="818"/>
                    <a:pt x="64" y="866"/>
                    <a:pt x="126" y="866"/>
                  </a:cubicBezTo>
                  <a:cubicBezTo>
                    <a:pt x="167" y="866"/>
                    <a:pt x="207" y="845"/>
                    <a:pt x="223" y="797"/>
                  </a:cubicBezTo>
                  <a:cubicBezTo>
                    <a:pt x="255" y="661"/>
                    <a:pt x="287" y="525"/>
                    <a:pt x="319" y="389"/>
                  </a:cubicBezTo>
                  <a:cubicBezTo>
                    <a:pt x="343" y="285"/>
                    <a:pt x="375" y="180"/>
                    <a:pt x="375" y="68"/>
                  </a:cubicBezTo>
                  <a:cubicBezTo>
                    <a:pt x="375" y="32"/>
                    <a:pt x="33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4036750" y="3711700"/>
              <a:ext cx="10950" cy="28900"/>
            </a:xfrm>
            <a:custGeom>
              <a:avLst/>
              <a:gdLst/>
              <a:ahLst/>
              <a:cxnLst/>
              <a:rect l="l" t="t" r="r" b="b"/>
              <a:pathLst>
                <a:path w="438" h="1156" extrusionOk="0">
                  <a:moveTo>
                    <a:pt x="364" y="1"/>
                  </a:moveTo>
                  <a:cubicBezTo>
                    <a:pt x="311" y="1"/>
                    <a:pt x="274" y="100"/>
                    <a:pt x="262" y="157"/>
                  </a:cubicBezTo>
                  <a:cubicBezTo>
                    <a:pt x="214" y="309"/>
                    <a:pt x="174" y="461"/>
                    <a:pt x="134" y="613"/>
                  </a:cubicBezTo>
                  <a:cubicBezTo>
                    <a:pt x="94" y="757"/>
                    <a:pt x="38" y="901"/>
                    <a:pt x="6" y="1053"/>
                  </a:cubicBezTo>
                  <a:cubicBezTo>
                    <a:pt x="0" y="1114"/>
                    <a:pt x="56" y="1156"/>
                    <a:pt x="112" y="1156"/>
                  </a:cubicBezTo>
                  <a:cubicBezTo>
                    <a:pt x="145" y="1156"/>
                    <a:pt x="177" y="1142"/>
                    <a:pt x="198" y="1109"/>
                  </a:cubicBezTo>
                  <a:cubicBezTo>
                    <a:pt x="262" y="909"/>
                    <a:pt x="318" y="701"/>
                    <a:pt x="366" y="493"/>
                  </a:cubicBezTo>
                  <a:cubicBezTo>
                    <a:pt x="390" y="373"/>
                    <a:pt x="414" y="253"/>
                    <a:pt x="422" y="132"/>
                  </a:cubicBezTo>
                  <a:cubicBezTo>
                    <a:pt x="430" y="92"/>
                    <a:pt x="438" y="52"/>
                    <a:pt x="414" y="28"/>
                  </a:cubicBezTo>
                  <a:cubicBezTo>
                    <a:pt x="396" y="9"/>
                    <a:pt x="37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4024475" y="3692575"/>
              <a:ext cx="4925" cy="14625"/>
            </a:xfrm>
            <a:custGeom>
              <a:avLst/>
              <a:gdLst/>
              <a:ahLst/>
              <a:cxnLst/>
              <a:rect l="l" t="t" r="r" b="b"/>
              <a:pathLst>
                <a:path w="197" h="585" extrusionOk="0">
                  <a:moveTo>
                    <a:pt x="80" y="1"/>
                  </a:moveTo>
                  <a:cubicBezTo>
                    <a:pt x="48" y="1"/>
                    <a:pt x="16" y="33"/>
                    <a:pt x="16" y="65"/>
                  </a:cubicBezTo>
                  <a:cubicBezTo>
                    <a:pt x="0" y="209"/>
                    <a:pt x="0" y="353"/>
                    <a:pt x="8" y="505"/>
                  </a:cubicBezTo>
                  <a:cubicBezTo>
                    <a:pt x="16" y="558"/>
                    <a:pt x="59" y="584"/>
                    <a:pt x="102" y="584"/>
                  </a:cubicBezTo>
                  <a:cubicBezTo>
                    <a:pt x="150" y="584"/>
                    <a:pt x="196" y="552"/>
                    <a:pt x="192" y="489"/>
                  </a:cubicBezTo>
                  <a:cubicBezTo>
                    <a:pt x="184" y="345"/>
                    <a:pt x="168" y="209"/>
                    <a:pt x="152" y="73"/>
                  </a:cubicBezTo>
                  <a:cubicBezTo>
                    <a:pt x="160" y="33"/>
                    <a:pt x="12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4058500" y="3703025"/>
              <a:ext cx="10450" cy="14825"/>
            </a:xfrm>
            <a:custGeom>
              <a:avLst/>
              <a:gdLst/>
              <a:ahLst/>
              <a:cxnLst/>
              <a:rect l="l" t="t" r="r" b="b"/>
              <a:pathLst>
                <a:path w="418" h="593" extrusionOk="0">
                  <a:moveTo>
                    <a:pt x="316" y="0"/>
                  </a:moveTo>
                  <a:cubicBezTo>
                    <a:pt x="275" y="0"/>
                    <a:pt x="236" y="25"/>
                    <a:pt x="232" y="79"/>
                  </a:cubicBezTo>
                  <a:cubicBezTo>
                    <a:pt x="160" y="207"/>
                    <a:pt x="88" y="327"/>
                    <a:pt x="24" y="455"/>
                  </a:cubicBezTo>
                  <a:cubicBezTo>
                    <a:pt x="0" y="504"/>
                    <a:pt x="24" y="568"/>
                    <a:pt x="72" y="584"/>
                  </a:cubicBezTo>
                  <a:cubicBezTo>
                    <a:pt x="85" y="590"/>
                    <a:pt x="99" y="593"/>
                    <a:pt x="112" y="593"/>
                  </a:cubicBezTo>
                  <a:cubicBezTo>
                    <a:pt x="149" y="593"/>
                    <a:pt x="185" y="571"/>
                    <a:pt x="208" y="536"/>
                  </a:cubicBezTo>
                  <a:cubicBezTo>
                    <a:pt x="280" y="391"/>
                    <a:pt x="337" y="247"/>
                    <a:pt x="409" y="103"/>
                  </a:cubicBezTo>
                  <a:cubicBezTo>
                    <a:pt x="417" y="37"/>
                    <a:pt x="366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3964025" y="3732000"/>
              <a:ext cx="39075" cy="11700"/>
            </a:xfrm>
            <a:custGeom>
              <a:avLst/>
              <a:gdLst/>
              <a:ahLst/>
              <a:cxnLst/>
              <a:rect l="l" t="t" r="r" b="b"/>
              <a:pathLst>
                <a:path w="1563" h="468" extrusionOk="0">
                  <a:moveTo>
                    <a:pt x="80" y="0"/>
                  </a:moveTo>
                  <a:cubicBezTo>
                    <a:pt x="72" y="0"/>
                    <a:pt x="64" y="0"/>
                    <a:pt x="56" y="1"/>
                  </a:cubicBezTo>
                  <a:cubicBezTo>
                    <a:pt x="24" y="17"/>
                    <a:pt x="0" y="57"/>
                    <a:pt x="16" y="97"/>
                  </a:cubicBezTo>
                  <a:cubicBezTo>
                    <a:pt x="72" y="209"/>
                    <a:pt x="464" y="233"/>
                    <a:pt x="593" y="273"/>
                  </a:cubicBezTo>
                  <a:cubicBezTo>
                    <a:pt x="873" y="329"/>
                    <a:pt x="1129" y="393"/>
                    <a:pt x="1409" y="465"/>
                  </a:cubicBezTo>
                  <a:cubicBezTo>
                    <a:pt x="1417" y="467"/>
                    <a:pt x="1424" y="468"/>
                    <a:pt x="1430" y="468"/>
                  </a:cubicBezTo>
                  <a:cubicBezTo>
                    <a:pt x="1534" y="468"/>
                    <a:pt x="1563" y="303"/>
                    <a:pt x="1457" y="265"/>
                  </a:cubicBezTo>
                  <a:cubicBezTo>
                    <a:pt x="1337" y="233"/>
                    <a:pt x="1225" y="209"/>
                    <a:pt x="1113" y="185"/>
                  </a:cubicBezTo>
                  <a:cubicBezTo>
                    <a:pt x="849" y="129"/>
                    <a:pt x="585" y="73"/>
                    <a:pt x="320" y="41"/>
                  </a:cubicBezTo>
                  <a:cubicBezTo>
                    <a:pt x="240" y="34"/>
                    <a:pt x="16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4007950" y="3742950"/>
              <a:ext cx="5975" cy="4575"/>
            </a:xfrm>
            <a:custGeom>
              <a:avLst/>
              <a:gdLst/>
              <a:ahLst/>
              <a:cxnLst/>
              <a:rect l="l" t="t" r="r" b="b"/>
              <a:pathLst>
                <a:path w="239" h="183" extrusionOk="0">
                  <a:moveTo>
                    <a:pt x="107" y="1"/>
                  </a:moveTo>
                  <a:cubicBezTo>
                    <a:pt x="70" y="1"/>
                    <a:pt x="35" y="18"/>
                    <a:pt x="21" y="59"/>
                  </a:cubicBezTo>
                  <a:cubicBezTo>
                    <a:pt x="0" y="130"/>
                    <a:pt x="70" y="182"/>
                    <a:pt x="132" y="182"/>
                  </a:cubicBezTo>
                  <a:cubicBezTo>
                    <a:pt x="168" y="182"/>
                    <a:pt x="201" y="165"/>
                    <a:pt x="213" y="124"/>
                  </a:cubicBezTo>
                  <a:cubicBezTo>
                    <a:pt x="238" y="53"/>
                    <a:pt x="17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994675" y="3716300"/>
              <a:ext cx="15150" cy="14500"/>
            </a:xfrm>
            <a:custGeom>
              <a:avLst/>
              <a:gdLst/>
              <a:ahLst/>
              <a:cxnLst/>
              <a:rect l="l" t="t" r="r" b="b"/>
              <a:pathLst>
                <a:path w="606" h="580" extrusionOk="0">
                  <a:moveTo>
                    <a:pt x="56" y="1"/>
                  </a:moveTo>
                  <a:cubicBezTo>
                    <a:pt x="28" y="1"/>
                    <a:pt x="0" y="35"/>
                    <a:pt x="7" y="69"/>
                  </a:cubicBezTo>
                  <a:cubicBezTo>
                    <a:pt x="15" y="125"/>
                    <a:pt x="55" y="165"/>
                    <a:pt x="79" y="205"/>
                  </a:cubicBezTo>
                  <a:lnTo>
                    <a:pt x="87" y="205"/>
                  </a:lnTo>
                  <a:cubicBezTo>
                    <a:pt x="159" y="285"/>
                    <a:pt x="239" y="373"/>
                    <a:pt x="319" y="445"/>
                  </a:cubicBezTo>
                  <a:cubicBezTo>
                    <a:pt x="367" y="485"/>
                    <a:pt x="407" y="517"/>
                    <a:pt x="455" y="557"/>
                  </a:cubicBezTo>
                  <a:cubicBezTo>
                    <a:pt x="471" y="573"/>
                    <a:pt x="490" y="580"/>
                    <a:pt x="509" y="580"/>
                  </a:cubicBezTo>
                  <a:cubicBezTo>
                    <a:pt x="557" y="580"/>
                    <a:pt x="605" y="534"/>
                    <a:pt x="600" y="477"/>
                  </a:cubicBezTo>
                  <a:cubicBezTo>
                    <a:pt x="600" y="453"/>
                    <a:pt x="576" y="429"/>
                    <a:pt x="560" y="405"/>
                  </a:cubicBezTo>
                  <a:cubicBezTo>
                    <a:pt x="480" y="333"/>
                    <a:pt x="399" y="253"/>
                    <a:pt x="319" y="189"/>
                  </a:cubicBezTo>
                  <a:cubicBezTo>
                    <a:pt x="239" y="125"/>
                    <a:pt x="175" y="37"/>
                    <a:pt x="71" y="5"/>
                  </a:cubicBezTo>
                  <a:cubicBezTo>
                    <a:pt x="66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3994850" y="371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977825" y="3755000"/>
              <a:ext cx="11700" cy="5550"/>
            </a:xfrm>
            <a:custGeom>
              <a:avLst/>
              <a:gdLst/>
              <a:ahLst/>
              <a:cxnLst/>
              <a:rect l="l" t="t" r="r" b="b"/>
              <a:pathLst>
                <a:path w="468" h="222" extrusionOk="0">
                  <a:moveTo>
                    <a:pt x="353" y="1"/>
                  </a:moveTo>
                  <a:cubicBezTo>
                    <a:pt x="348" y="1"/>
                    <a:pt x="342" y="1"/>
                    <a:pt x="337" y="2"/>
                  </a:cubicBezTo>
                  <a:cubicBezTo>
                    <a:pt x="249" y="26"/>
                    <a:pt x="161" y="42"/>
                    <a:pt x="73" y="74"/>
                  </a:cubicBezTo>
                  <a:cubicBezTo>
                    <a:pt x="25" y="82"/>
                    <a:pt x="1" y="138"/>
                    <a:pt x="17" y="178"/>
                  </a:cubicBezTo>
                  <a:cubicBezTo>
                    <a:pt x="33" y="205"/>
                    <a:pt x="60" y="221"/>
                    <a:pt x="86" y="221"/>
                  </a:cubicBezTo>
                  <a:cubicBezTo>
                    <a:pt x="98" y="221"/>
                    <a:pt x="110" y="218"/>
                    <a:pt x="121" y="210"/>
                  </a:cubicBezTo>
                  <a:cubicBezTo>
                    <a:pt x="201" y="186"/>
                    <a:pt x="289" y="178"/>
                    <a:pt x="369" y="154"/>
                  </a:cubicBezTo>
                  <a:cubicBezTo>
                    <a:pt x="467" y="131"/>
                    <a:pt x="44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4002250" y="3769500"/>
              <a:ext cx="14025" cy="8325"/>
            </a:xfrm>
            <a:custGeom>
              <a:avLst/>
              <a:gdLst/>
              <a:ahLst/>
              <a:cxnLst/>
              <a:rect l="l" t="t" r="r" b="b"/>
              <a:pathLst>
                <a:path w="561" h="333" extrusionOk="0">
                  <a:moveTo>
                    <a:pt x="451" y="0"/>
                  </a:moveTo>
                  <a:cubicBezTo>
                    <a:pt x="436" y="0"/>
                    <a:pt x="421" y="5"/>
                    <a:pt x="409" y="14"/>
                  </a:cubicBezTo>
                  <a:cubicBezTo>
                    <a:pt x="361" y="38"/>
                    <a:pt x="305" y="62"/>
                    <a:pt x="257" y="86"/>
                  </a:cubicBezTo>
                  <a:cubicBezTo>
                    <a:pt x="185" y="134"/>
                    <a:pt x="0" y="174"/>
                    <a:pt x="56" y="287"/>
                  </a:cubicBezTo>
                  <a:cubicBezTo>
                    <a:pt x="68" y="316"/>
                    <a:pt x="102" y="333"/>
                    <a:pt x="135" y="333"/>
                  </a:cubicBezTo>
                  <a:cubicBezTo>
                    <a:pt x="147" y="333"/>
                    <a:pt x="158" y="331"/>
                    <a:pt x="169" y="327"/>
                  </a:cubicBezTo>
                  <a:cubicBezTo>
                    <a:pt x="225" y="295"/>
                    <a:pt x="281" y="255"/>
                    <a:pt x="337" y="222"/>
                  </a:cubicBezTo>
                  <a:cubicBezTo>
                    <a:pt x="393" y="182"/>
                    <a:pt x="561" y="110"/>
                    <a:pt x="505" y="30"/>
                  </a:cubicBezTo>
                  <a:cubicBezTo>
                    <a:pt x="495" y="11"/>
                    <a:pt x="474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981625" y="378327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448" y="0"/>
                  </a:moveTo>
                  <a:cubicBezTo>
                    <a:pt x="430" y="0"/>
                    <a:pt x="411" y="7"/>
                    <a:pt x="393" y="24"/>
                  </a:cubicBezTo>
                  <a:cubicBezTo>
                    <a:pt x="273" y="120"/>
                    <a:pt x="153" y="224"/>
                    <a:pt x="33" y="336"/>
                  </a:cubicBezTo>
                  <a:cubicBezTo>
                    <a:pt x="1" y="368"/>
                    <a:pt x="1" y="424"/>
                    <a:pt x="33" y="456"/>
                  </a:cubicBezTo>
                  <a:cubicBezTo>
                    <a:pt x="50" y="473"/>
                    <a:pt x="72" y="481"/>
                    <a:pt x="94" y="481"/>
                  </a:cubicBezTo>
                  <a:cubicBezTo>
                    <a:pt x="114" y="481"/>
                    <a:pt x="134" y="475"/>
                    <a:pt x="153" y="464"/>
                  </a:cubicBezTo>
                  <a:cubicBezTo>
                    <a:pt x="265" y="360"/>
                    <a:pt x="369" y="248"/>
                    <a:pt x="489" y="152"/>
                  </a:cubicBezTo>
                  <a:cubicBezTo>
                    <a:pt x="565" y="101"/>
                    <a:pt x="51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4002100" y="3778175"/>
              <a:ext cx="20975" cy="31075"/>
            </a:xfrm>
            <a:custGeom>
              <a:avLst/>
              <a:gdLst/>
              <a:ahLst/>
              <a:cxnLst/>
              <a:rect l="l" t="t" r="r" b="b"/>
              <a:pathLst>
                <a:path w="839" h="1243" extrusionOk="0">
                  <a:moveTo>
                    <a:pt x="761" y="0"/>
                  </a:moveTo>
                  <a:cubicBezTo>
                    <a:pt x="745" y="0"/>
                    <a:pt x="730" y="8"/>
                    <a:pt x="719" y="28"/>
                  </a:cubicBezTo>
                  <a:cubicBezTo>
                    <a:pt x="447" y="372"/>
                    <a:pt x="215" y="756"/>
                    <a:pt x="22" y="1157"/>
                  </a:cubicBezTo>
                  <a:cubicBezTo>
                    <a:pt x="1" y="1205"/>
                    <a:pt x="37" y="1243"/>
                    <a:pt x="75" y="1243"/>
                  </a:cubicBezTo>
                  <a:cubicBezTo>
                    <a:pt x="94" y="1243"/>
                    <a:pt x="113" y="1234"/>
                    <a:pt x="126" y="1213"/>
                  </a:cubicBezTo>
                  <a:cubicBezTo>
                    <a:pt x="207" y="1076"/>
                    <a:pt x="295" y="940"/>
                    <a:pt x="375" y="804"/>
                  </a:cubicBezTo>
                  <a:cubicBezTo>
                    <a:pt x="517" y="567"/>
                    <a:pt x="652" y="329"/>
                    <a:pt x="794" y="92"/>
                  </a:cubicBezTo>
                  <a:lnTo>
                    <a:pt x="794" y="92"/>
                  </a:lnTo>
                  <a:cubicBezTo>
                    <a:pt x="793" y="92"/>
                    <a:pt x="792" y="92"/>
                    <a:pt x="791" y="92"/>
                  </a:cubicBezTo>
                  <a:cubicBezTo>
                    <a:pt x="793" y="90"/>
                    <a:pt x="795" y="89"/>
                    <a:pt x="797" y="87"/>
                  </a:cubicBezTo>
                  <a:lnTo>
                    <a:pt x="797" y="87"/>
                  </a:lnTo>
                  <a:cubicBezTo>
                    <a:pt x="796" y="89"/>
                    <a:pt x="795" y="90"/>
                    <a:pt x="794" y="92"/>
                  </a:cubicBezTo>
                  <a:lnTo>
                    <a:pt x="794" y="92"/>
                  </a:lnTo>
                  <a:cubicBezTo>
                    <a:pt x="799" y="91"/>
                    <a:pt x="799" y="91"/>
                    <a:pt x="799" y="86"/>
                  </a:cubicBezTo>
                  <a:lnTo>
                    <a:pt x="799" y="86"/>
                  </a:lnTo>
                  <a:cubicBezTo>
                    <a:pt x="798" y="86"/>
                    <a:pt x="798" y="87"/>
                    <a:pt x="797" y="87"/>
                  </a:cubicBezTo>
                  <a:lnTo>
                    <a:pt x="797" y="87"/>
                  </a:lnTo>
                  <a:cubicBezTo>
                    <a:pt x="797" y="86"/>
                    <a:pt x="798" y="85"/>
                    <a:pt x="799" y="84"/>
                  </a:cubicBezTo>
                  <a:lnTo>
                    <a:pt x="799" y="84"/>
                  </a:lnTo>
                  <a:cubicBezTo>
                    <a:pt x="799" y="84"/>
                    <a:pt x="799" y="85"/>
                    <a:pt x="799" y="86"/>
                  </a:cubicBezTo>
                  <a:lnTo>
                    <a:pt x="799" y="86"/>
                  </a:lnTo>
                  <a:cubicBezTo>
                    <a:pt x="839" y="50"/>
                    <a:pt x="800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4020750" y="3790050"/>
              <a:ext cx="5150" cy="18000"/>
            </a:xfrm>
            <a:custGeom>
              <a:avLst/>
              <a:gdLst/>
              <a:ahLst/>
              <a:cxnLst/>
              <a:rect l="l" t="t" r="r" b="b"/>
              <a:pathLst>
                <a:path w="206" h="720" extrusionOk="0">
                  <a:moveTo>
                    <a:pt x="113" y="0"/>
                  </a:moveTo>
                  <a:cubicBezTo>
                    <a:pt x="109" y="0"/>
                    <a:pt x="105" y="0"/>
                    <a:pt x="101" y="1"/>
                  </a:cubicBezTo>
                  <a:cubicBezTo>
                    <a:pt x="53" y="1"/>
                    <a:pt x="13" y="57"/>
                    <a:pt x="29" y="105"/>
                  </a:cubicBezTo>
                  <a:cubicBezTo>
                    <a:pt x="29" y="281"/>
                    <a:pt x="13" y="449"/>
                    <a:pt x="5" y="626"/>
                  </a:cubicBezTo>
                  <a:cubicBezTo>
                    <a:pt x="1" y="688"/>
                    <a:pt x="48" y="720"/>
                    <a:pt x="96" y="720"/>
                  </a:cubicBezTo>
                  <a:cubicBezTo>
                    <a:pt x="140" y="720"/>
                    <a:pt x="185" y="692"/>
                    <a:pt x="189" y="634"/>
                  </a:cubicBezTo>
                  <a:cubicBezTo>
                    <a:pt x="197" y="457"/>
                    <a:pt x="205" y="281"/>
                    <a:pt x="197" y="105"/>
                  </a:cubicBezTo>
                  <a:cubicBezTo>
                    <a:pt x="205" y="53"/>
                    <a:pt x="17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4051900" y="3752200"/>
              <a:ext cx="18625" cy="7050"/>
            </a:xfrm>
            <a:custGeom>
              <a:avLst/>
              <a:gdLst/>
              <a:ahLst/>
              <a:cxnLst/>
              <a:rect l="l" t="t" r="r" b="b"/>
              <a:pathLst>
                <a:path w="745" h="282" extrusionOk="0">
                  <a:moveTo>
                    <a:pt x="669" y="0"/>
                  </a:moveTo>
                  <a:cubicBezTo>
                    <a:pt x="665" y="0"/>
                    <a:pt x="661" y="1"/>
                    <a:pt x="657" y="2"/>
                  </a:cubicBezTo>
                  <a:cubicBezTo>
                    <a:pt x="488" y="2"/>
                    <a:pt x="320" y="50"/>
                    <a:pt x="160" y="114"/>
                  </a:cubicBezTo>
                  <a:cubicBezTo>
                    <a:pt x="112" y="130"/>
                    <a:pt x="64" y="154"/>
                    <a:pt x="24" y="186"/>
                  </a:cubicBezTo>
                  <a:cubicBezTo>
                    <a:pt x="8" y="210"/>
                    <a:pt x="0" y="234"/>
                    <a:pt x="16" y="258"/>
                  </a:cubicBezTo>
                  <a:cubicBezTo>
                    <a:pt x="31" y="275"/>
                    <a:pt x="47" y="281"/>
                    <a:pt x="65" y="281"/>
                  </a:cubicBezTo>
                  <a:cubicBezTo>
                    <a:pt x="96" y="281"/>
                    <a:pt x="129" y="263"/>
                    <a:pt x="160" y="258"/>
                  </a:cubicBezTo>
                  <a:cubicBezTo>
                    <a:pt x="304" y="218"/>
                    <a:pt x="456" y="178"/>
                    <a:pt x="617" y="154"/>
                  </a:cubicBezTo>
                  <a:cubicBezTo>
                    <a:pt x="673" y="154"/>
                    <a:pt x="745" y="138"/>
                    <a:pt x="737" y="66"/>
                  </a:cubicBezTo>
                  <a:cubicBezTo>
                    <a:pt x="737" y="30"/>
                    <a:pt x="70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4054700" y="3764850"/>
              <a:ext cx="40650" cy="5825"/>
            </a:xfrm>
            <a:custGeom>
              <a:avLst/>
              <a:gdLst/>
              <a:ahLst/>
              <a:cxnLst/>
              <a:rect l="l" t="t" r="r" b="b"/>
              <a:pathLst>
                <a:path w="1626" h="233" extrusionOk="0">
                  <a:moveTo>
                    <a:pt x="284" y="0"/>
                  </a:moveTo>
                  <a:cubicBezTo>
                    <a:pt x="208" y="0"/>
                    <a:pt x="132" y="4"/>
                    <a:pt x="56" y="16"/>
                  </a:cubicBezTo>
                  <a:cubicBezTo>
                    <a:pt x="24" y="16"/>
                    <a:pt x="0" y="48"/>
                    <a:pt x="8" y="80"/>
                  </a:cubicBezTo>
                  <a:cubicBezTo>
                    <a:pt x="16" y="120"/>
                    <a:pt x="56" y="128"/>
                    <a:pt x="88" y="128"/>
                  </a:cubicBezTo>
                  <a:lnTo>
                    <a:pt x="88" y="120"/>
                  </a:lnTo>
                  <a:cubicBezTo>
                    <a:pt x="248" y="120"/>
                    <a:pt x="400" y="144"/>
                    <a:pt x="561" y="160"/>
                  </a:cubicBezTo>
                  <a:cubicBezTo>
                    <a:pt x="873" y="184"/>
                    <a:pt x="1193" y="216"/>
                    <a:pt x="1505" y="232"/>
                  </a:cubicBezTo>
                  <a:cubicBezTo>
                    <a:pt x="1617" y="232"/>
                    <a:pt x="1625" y="72"/>
                    <a:pt x="1513" y="64"/>
                  </a:cubicBezTo>
                  <a:cubicBezTo>
                    <a:pt x="1417" y="56"/>
                    <a:pt x="1329" y="48"/>
                    <a:pt x="1233" y="40"/>
                  </a:cubicBezTo>
                  <a:cubicBezTo>
                    <a:pt x="993" y="24"/>
                    <a:pt x="753" y="16"/>
                    <a:pt x="513" y="8"/>
                  </a:cubicBezTo>
                  <a:cubicBezTo>
                    <a:pt x="436" y="4"/>
                    <a:pt x="36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4051900" y="3772650"/>
              <a:ext cx="15625" cy="11375"/>
            </a:xfrm>
            <a:custGeom>
              <a:avLst/>
              <a:gdLst/>
              <a:ahLst/>
              <a:cxnLst/>
              <a:rect l="l" t="t" r="r" b="b"/>
              <a:pathLst>
                <a:path w="625" h="455" extrusionOk="0">
                  <a:moveTo>
                    <a:pt x="104" y="0"/>
                  </a:moveTo>
                  <a:cubicBezTo>
                    <a:pt x="48" y="8"/>
                    <a:pt x="0" y="64"/>
                    <a:pt x="16" y="129"/>
                  </a:cubicBezTo>
                  <a:cubicBezTo>
                    <a:pt x="80" y="257"/>
                    <a:pt x="344" y="353"/>
                    <a:pt x="472" y="441"/>
                  </a:cubicBezTo>
                  <a:cubicBezTo>
                    <a:pt x="487" y="450"/>
                    <a:pt x="505" y="454"/>
                    <a:pt x="522" y="454"/>
                  </a:cubicBezTo>
                  <a:cubicBezTo>
                    <a:pt x="550" y="454"/>
                    <a:pt x="577" y="442"/>
                    <a:pt x="592" y="417"/>
                  </a:cubicBezTo>
                  <a:cubicBezTo>
                    <a:pt x="625" y="377"/>
                    <a:pt x="609" y="313"/>
                    <a:pt x="568" y="289"/>
                  </a:cubicBezTo>
                  <a:cubicBezTo>
                    <a:pt x="464" y="225"/>
                    <a:pt x="360" y="169"/>
                    <a:pt x="256" y="96"/>
                  </a:cubicBezTo>
                  <a:cubicBezTo>
                    <a:pt x="208" y="64"/>
                    <a:pt x="176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997650" y="3816400"/>
              <a:ext cx="5625" cy="500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2" y="1"/>
                  </a:moveTo>
                  <a:cubicBezTo>
                    <a:pt x="92" y="1"/>
                    <a:pt x="72" y="7"/>
                    <a:pt x="56" y="20"/>
                  </a:cubicBezTo>
                  <a:cubicBezTo>
                    <a:pt x="8" y="52"/>
                    <a:pt x="0" y="108"/>
                    <a:pt x="32" y="156"/>
                  </a:cubicBezTo>
                  <a:cubicBezTo>
                    <a:pt x="51" y="185"/>
                    <a:pt x="82" y="199"/>
                    <a:pt x="112" y="199"/>
                  </a:cubicBezTo>
                  <a:cubicBezTo>
                    <a:pt x="132" y="199"/>
                    <a:pt x="152" y="193"/>
                    <a:pt x="168" y="180"/>
                  </a:cubicBezTo>
                  <a:cubicBezTo>
                    <a:pt x="216" y="148"/>
                    <a:pt x="224" y="92"/>
                    <a:pt x="192" y="44"/>
                  </a:cubicBezTo>
                  <a:cubicBezTo>
                    <a:pt x="173" y="15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-537600" y="967313"/>
            <a:ext cx="1088700" cy="326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3">
            <a:alphaModFix/>
          </a:blip>
          <a:srcRect l="76390"/>
          <a:stretch/>
        </p:blipFill>
        <p:spPr>
          <a:xfrm rot="10800000" flipH="1">
            <a:off x="5" y="0"/>
            <a:ext cx="8814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385625" y="462900"/>
            <a:ext cx="3513900" cy="1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77040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85" name="Google Shape;8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001100" y="4454800"/>
            <a:ext cx="1817750" cy="1519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4"/>
          <p:cNvGrpSpPr/>
          <p:nvPr/>
        </p:nvGrpSpPr>
        <p:grpSpPr>
          <a:xfrm rot="-8540274">
            <a:off x="20427" y="-230935"/>
            <a:ext cx="611254" cy="1811698"/>
            <a:chOff x="5172625" y="1179000"/>
            <a:chExt cx="322075" cy="954600"/>
          </a:xfrm>
        </p:grpSpPr>
        <p:sp>
          <p:nvSpPr>
            <p:cNvPr id="87" name="Google Shape;87;p4"/>
            <p:cNvSpPr/>
            <p:nvPr/>
          </p:nvSpPr>
          <p:spPr>
            <a:xfrm>
              <a:off x="5172625" y="1179000"/>
              <a:ext cx="322075" cy="954600"/>
            </a:xfrm>
            <a:custGeom>
              <a:avLst/>
              <a:gdLst/>
              <a:ahLst/>
              <a:cxnLst/>
              <a:rect l="l" t="t" r="r" b="b"/>
              <a:pathLst>
                <a:path w="12883" h="38184" extrusionOk="0">
                  <a:moveTo>
                    <a:pt x="8695" y="8715"/>
                  </a:moveTo>
                  <a:lnTo>
                    <a:pt x="8695" y="8715"/>
                  </a:lnTo>
                  <a:cubicBezTo>
                    <a:pt x="8743" y="8748"/>
                    <a:pt x="8791" y="8780"/>
                    <a:pt x="8839" y="8812"/>
                  </a:cubicBezTo>
                  <a:cubicBezTo>
                    <a:pt x="9224" y="9060"/>
                    <a:pt x="9624" y="9276"/>
                    <a:pt x="9952" y="9588"/>
                  </a:cubicBezTo>
                  <a:cubicBezTo>
                    <a:pt x="10841" y="10381"/>
                    <a:pt x="11257" y="11598"/>
                    <a:pt x="11249" y="12767"/>
                  </a:cubicBezTo>
                  <a:cubicBezTo>
                    <a:pt x="11185" y="14128"/>
                    <a:pt x="10721" y="15441"/>
                    <a:pt x="10257" y="16714"/>
                  </a:cubicBezTo>
                  <a:cubicBezTo>
                    <a:pt x="10152" y="15001"/>
                    <a:pt x="9376" y="13447"/>
                    <a:pt x="8959" y="11814"/>
                  </a:cubicBezTo>
                  <a:cubicBezTo>
                    <a:pt x="8791" y="11133"/>
                    <a:pt x="8743" y="10445"/>
                    <a:pt x="8655" y="9756"/>
                  </a:cubicBezTo>
                  <a:cubicBezTo>
                    <a:pt x="8615" y="9436"/>
                    <a:pt x="8591" y="9108"/>
                    <a:pt x="8575" y="8788"/>
                  </a:cubicBezTo>
                  <a:lnTo>
                    <a:pt x="8575" y="8788"/>
                  </a:lnTo>
                  <a:cubicBezTo>
                    <a:pt x="9056" y="9396"/>
                    <a:pt x="9416" y="10093"/>
                    <a:pt x="9712" y="10813"/>
                  </a:cubicBezTo>
                  <a:cubicBezTo>
                    <a:pt x="9736" y="10861"/>
                    <a:pt x="9744" y="10933"/>
                    <a:pt x="9792" y="10965"/>
                  </a:cubicBezTo>
                  <a:cubicBezTo>
                    <a:pt x="9806" y="10971"/>
                    <a:pt x="9818" y="10973"/>
                    <a:pt x="9828" y="10973"/>
                  </a:cubicBezTo>
                  <a:cubicBezTo>
                    <a:pt x="9894" y="10973"/>
                    <a:pt x="9884" y="10870"/>
                    <a:pt x="9856" y="10821"/>
                  </a:cubicBezTo>
                  <a:cubicBezTo>
                    <a:pt x="9568" y="10077"/>
                    <a:pt x="9192" y="9348"/>
                    <a:pt x="8695" y="8715"/>
                  </a:cubicBezTo>
                  <a:close/>
                  <a:moveTo>
                    <a:pt x="5949" y="12326"/>
                  </a:moveTo>
                  <a:cubicBezTo>
                    <a:pt x="5661" y="12799"/>
                    <a:pt x="5413" y="13295"/>
                    <a:pt x="5212" y="13808"/>
                  </a:cubicBezTo>
                  <a:cubicBezTo>
                    <a:pt x="5168" y="13905"/>
                    <a:pt x="5191" y="13951"/>
                    <a:pt x="5230" y="13951"/>
                  </a:cubicBezTo>
                  <a:cubicBezTo>
                    <a:pt x="5268" y="13951"/>
                    <a:pt x="5321" y="13907"/>
                    <a:pt x="5340" y="13824"/>
                  </a:cubicBezTo>
                  <a:cubicBezTo>
                    <a:pt x="5541" y="13335"/>
                    <a:pt x="5773" y="12871"/>
                    <a:pt x="6053" y="12423"/>
                  </a:cubicBezTo>
                  <a:lnTo>
                    <a:pt x="6053" y="12423"/>
                  </a:lnTo>
                  <a:cubicBezTo>
                    <a:pt x="5981" y="12687"/>
                    <a:pt x="5917" y="12959"/>
                    <a:pt x="5861" y="13223"/>
                  </a:cubicBezTo>
                  <a:cubicBezTo>
                    <a:pt x="5701" y="14096"/>
                    <a:pt x="5573" y="14993"/>
                    <a:pt x="5164" y="15793"/>
                  </a:cubicBezTo>
                  <a:cubicBezTo>
                    <a:pt x="4884" y="16322"/>
                    <a:pt x="4460" y="16746"/>
                    <a:pt x="3979" y="17098"/>
                  </a:cubicBezTo>
                  <a:cubicBezTo>
                    <a:pt x="2786" y="17971"/>
                    <a:pt x="1593" y="18852"/>
                    <a:pt x="392" y="19709"/>
                  </a:cubicBezTo>
                  <a:cubicBezTo>
                    <a:pt x="977" y="18972"/>
                    <a:pt x="1409" y="18115"/>
                    <a:pt x="1738" y="17243"/>
                  </a:cubicBezTo>
                  <a:cubicBezTo>
                    <a:pt x="1994" y="16546"/>
                    <a:pt x="2226" y="15849"/>
                    <a:pt x="2570" y="15193"/>
                  </a:cubicBezTo>
                  <a:cubicBezTo>
                    <a:pt x="2706" y="14929"/>
                    <a:pt x="2850" y="14672"/>
                    <a:pt x="3027" y="14440"/>
                  </a:cubicBezTo>
                  <a:cubicBezTo>
                    <a:pt x="3243" y="14160"/>
                    <a:pt x="3483" y="13912"/>
                    <a:pt x="3747" y="13680"/>
                  </a:cubicBezTo>
                  <a:cubicBezTo>
                    <a:pt x="3963" y="13503"/>
                    <a:pt x="4196" y="13335"/>
                    <a:pt x="4436" y="13183"/>
                  </a:cubicBezTo>
                  <a:cubicBezTo>
                    <a:pt x="4916" y="12863"/>
                    <a:pt x="5429" y="12575"/>
                    <a:pt x="5949" y="12326"/>
                  </a:cubicBezTo>
                  <a:close/>
                  <a:moveTo>
                    <a:pt x="8095" y="13752"/>
                  </a:moveTo>
                  <a:cubicBezTo>
                    <a:pt x="8095" y="13760"/>
                    <a:pt x="8103" y="13768"/>
                    <a:pt x="8103" y="13776"/>
                  </a:cubicBezTo>
                  <a:cubicBezTo>
                    <a:pt x="8231" y="14672"/>
                    <a:pt x="8495" y="15545"/>
                    <a:pt x="8679" y="16426"/>
                  </a:cubicBezTo>
                  <a:cubicBezTo>
                    <a:pt x="8887" y="17251"/>
                    <a:pt x="8591" y="18075"/>
                    <a:pt x="8439" y="18884"/>
                  </a:cubicBezTo>
                  <a:cubicBezTo>
                    <a:pt x="8391" y="19108"/>
                    <a:pt x="8343" y="19340"/>
                    <a:pt x="8295" y="19573"/>
                  </a:cubicBezTo>
                  <a:cubicBezTo>
                    <a:pt x="8287" y="19581"/>
                    <a:pt x="8279" y="19605"/>
                    <a:pt x="8271" y="19621"/>
                  </a:cubicBezTo>
                  <a:cubicBezTo>
                    <a:pt x="8223" y="19701"/>
                    <a:pt x="8175" y="19773"/>
                    <a:pt x="8119" y="19845"/>
                  </a:cubicBezTo>
                  <a:cubicBezTo>
                    <a:pt x="7871" y="20157"/>
                    <a:pt x="7582" y="20437"/>
                    <a:pt x="7302" y="20717"/>
                  </a:cubicBezTo>
                  <a:cubicBezTo>
                    <a:pt x="6998" y="21022"/>
                    <a:pt x="6710" y="21342"/>
                    <a:pt x="6421" y="21662"/>
                  </a:cubicBezTo>
                  <a:cubicBezTo>
                    <a:pt x="6413" y="21646"/>
                    <a:pt x="6397" y="21630"/>
                    <a:pt x="6373" y="21630"/>
                  </a:cubicBezTo>
                  <a:lnTo>
                    <a:pt x="6341" y="21630"/>
                  </a:lnTo>
                  <a:cubicBezTo>
                    <a:pt x="6069" y="21726"/>
                    <a:pt x="5805" y="21838"/>
                    <a:pt x="5541" y="21958"/>
                  </a:cubicBezTo>
                  <a:cubicBezTo>
                    <a:pt x="6614" y="20549"/>
                    <a:pt x="7366" y="18876"/>
                    <a:pt x="7366" y="17090"/>
                  </a:cubicBezTo>
                  <a:cubicBezTo>
                    <a:pt x="7390" y="16514"/>
                    <a:pt x="7358" y="15945"/>
                    <a:pt x="7302" y="15377"/>
                  </a:cubicBezTo>
                  <a:cubicBezTo>
                    <a:pt x="7286" y="15305"/>
                    <a:pt x="7310" y="15065"/>
                    <a:pt x="7286" y="14929"/>
                  </a:cubicBezTo>
                  <a:cubicBezTo>
                    <a:pt x="7358" y="14793"/>
                    <a:pt x="7438" y="14648"/>
                    <a:pt x="7526" y="14520"/>
                  </a:cubicBezTo>
                  <a:cubicBezTo>
                    <a:pt x="7686" y="14280"/>
                    <a:pt x="7855" y="14048"/>
                    <a:pt x="8031" y="13824"/>
                  </a:cubicBezTo>
                  <a:cubicBezTo>
                    <a:pt x="8055" y="13800"/>
                    <a:pt x="8079" y="13776"/>
                    <a:pt x="8095" y="13752"/>
                  </a:cubicBezTo>
                  <a:close/>
                  <a:moveTo>
                    <a:pt x="7046" y="15129"/>
                  </a:moveTo>
                  <a:cubicBezTo>
                    <a:pt x="6966" y="15305"/>
                    <a:pt x="6894" y="15481"/>
                    <a:pt x="6830" y="15665"/>
                  </a:cubicBezTo>
                  <a:cubicBezTo>
                    <a:pt x="6774" y="15833"/>
                    <a:pt x="6702" y="16002"/>
                    <a:pt x="6678" y="16178"/>
                  </a:cubicBezTo>
                  <a:cubicBezTo>
                    <a:pt x="6669" y="16236"/>
                    <a:pt x="6700" y="16269"/>
                    <a:pt x="6731" y="16269"/>
                  </a:cubicBezTo>
                  <a:cubicBezTo>
                    <a:pt x="6757" y="16269"/>
                    <a:pt x="6783" y="16248"/>
                    <a:pt x="6790" y="16202"/>
                  </a:cubicBezTo>
                  <a:cubicBezTo>
                    <a:pt x="6870" y="15913"/>
                    <a:pt x="6974" y="15641"/>
                    <a:pt x="7086" y="15361"/>
                  </a:cubicBezTo>
                  <a:cubicBezTo>
                    <a:pt x="7110" y="15313"/>
                    <a:pt x="7134" y="15257"/>
                    <a:pt x="7158" y="15201"/>
                  </a:cubicBezTo>
                  <a:cubicBezTo>
                    <a:pt x="7174" y="15545"/>
                    <a:pt x="7214" y="15881"/>
                    <a:pt x="7230" y="16226"/>
                  </a:cubicBezTo>
                  <a:cubicBezTo>
                    <a:pt x="7278" y="17435"/>
                    <a:pt x="7158" y="18668"/>
                    <a:pt x="6662" y="19789"/>
                  </a:cubicBezTo>
                  <a:cubicBezTo>
                    <a:pt x="6317" y="20621"/>
                    <a:pt x="5821" y="21382"/>
                    <a:pt x="5260" y="22087"/>
                  </a:cubicBezTo>
                  <a:cubicBezTo>
                    <a:pt x="5260" y="22087"/>
                    <a:pt x="5252" y="22095"/>
                    <a:pt x="5252" y="22095"/>
                  </a:cubicBezTo>
                  <a:cubicBezTo>
                    <a:pt x="5244" y="22103"/>
                    <a:pt x="5236" y="22111"/>
                    <a:pt x="5236" y="22127"/>
                  </a:cubicBezTo>
                  <a:lnTo>
                    <a:pt x="5228" y="22127"/>
                  </a:lnTo>
                  <a:cubicBezTo>
                    <a:pt x="5228" y="22135"/>
                    <a:pt x="5220" y="22135"/>
                    <a:pt x="5220" y="22143"/>
                  </a:cubicBezTo>
                  <a:cubicBezTo>
                    <a:pt x="5220" y="22151"/>
                    <a:pt x="5212" y="22151"/>
                    <a:pt x="5212" y="22159"/>
                  </a:cubicBezTo>
                  <a:lnTo>
                    <a:pt x="5204" y="22159"/>
                  </a:lnTo>
                  <a:cubicBezTo>
                    <a:pt x="5204" y="22159"/>
                    <a:pt x="5204" y="22167"/>
                    <a:pt x="5204" y="22167"/>
                  </a:cubicBezTo>
                  <a:cubicBezTo>
                    <a:pt x="5188" y="22183"/>
                    <a:pt x="5180" y="22199"/>
                    <a:pt x="5172" y="22207"/>
                  </a:cubicBezTo>
                  <a:cubicBezTo>
                    <a:pt x="5164" y="22223"/>
                    <a:pt x="5156" y="22239"/>
                    <a:pt x="5140" y="22247"/>
                  </a:cubicBezTo>
                  <a:cubicBezTo>
                    <a:pt x="5132" y="22263"/>
                    <a:pt x="5116" y="22279"/>
                    <a:pt x="5108" y="22287"/>
                  </a:cubicBezTo>
                  <a:cubicBezTo>
                    <a:pt x="5100" y="22303"/>
                    <a:pt x="5084" y="22319"/>
                    <a:pt x="5076" y="22335"/>
                  </a:cubicBezTo>
                  <a:cubicBezTo>
                    <a:pt x="5068" y="22335"/>
                    <a:pt x="5060" y="22343"/>
                    <a:pt x="5052" y="22351"/>
                  </a:cubicBezTo>
                  <a:lnTo>
                    <a:pt x="5052" y="22359"/>
                  </a:lnTo>
                  <a:cubicBezTo>
                    <a:pt x="5052" y="22359"/>
                    <a:pt x="5044" y="22359"/>
                    <a:pt x="5044" y="22367"/>
                  </a:cubicBezTo>
                  <a:cubicBezTo>
                    <a:pt x="5044" y="22367"/>
                    <a:pt x="5036" y="22367"/>
                    <a:pt x="5036" y="22375"/>
                  </a:cubicBezTo>
                  <a:cubicBezTo>
                    <a:pt x="5028" y="22383"/>
                    <a:pt x="5020" y="22391"/>
                    <a:pt x="5012" y="22407"/>
                  </a:cubicBezTo>
                  <a:cubicBezTo>
                    <a:pt x="5004" y="22415"/>
                    <a:pt x="4996" y="22423"/>
                    <a:pt x="4980" y="22431"/>
                  </a:cubicBezTo>
                  <a:cubicBezTo>
                    <a:pt x="4980" y="22439"/>
                    <a:pt x="4972" y="22447"/>
                    <a:pt x="4964" y="22447"/>
                  </a:cubicBezTo>
                  <a:cubicBezTo>
                    <a:pt x="4948" y="22471"/>
                    <a:pt x="4924" y="22495"/>
                    <a:pt x="4908" y="22519"/>
                  </a:cubicBezTo>
                  <a:cubicBezTo>
                    <a:pt x="4284" y="23248"/>
                    <a:pt x="3547" y="23864"/>
                    <a:pt x="2746" y="24393"/>
                  </a:cubicBezTo>
                  <a:cubicBezTo>
                    <a:pt x="2738" y="24401"/>
                    <a:pt x="2722" y="24409"/>
                    <a:pt x="2714" y="24417"/>
                  </a:cubicBezTo>
                  <a:cubicBezTo>
                    <a:pt x="2706" y="24425"/>
                    <a:pt x="2690" y="24433"/>
                    <a:pt x="2674" y="24441"/>
                  </a:cubicBezTo>
                  <a:cubicBezTo>
                    <a:pt x="2666" y="24449"/>
                    <a:pt x="2650" y="24465"/>
                    <a:pt x="2634" y="24473"/>
                  </a:cubicBezTo>
                  <a:cubicBezTo>
                    <a:pt x="2626" y="24481"/>
                    <a:pt x="2610" y="24489"/>
                    <a:pt x="2602" y="24497"/>
                  </a:cubicBezTo>
                  <a:cubicBezTo>
                    <a:pt x="2586" y="24505"/>
                    <a:pt x="2570" y="24513"/>
                    <a:pt x="2562" y="24521"/>
                  </a:cubicBezTo>
                  <a:cubicBezTo>
                    <a:pt x="2538" y="24537"/>
                    <a:pt x="2514" y="24553"/>
                    <a:pt x="2482" y="24569"/>
                  </a:cubicBezTo>
                  <a:lnTo>
                    <a:pt x="2450" y="24593"/>
                  </a:lnTo>
                  <a:cubicBezTo>
                    <a:pt x="2434" y="24593"/>
                    <a:pt x="2426" y="24601"/>
                    <a:pt x="2410" y="24609"/>
                  </a:cubicBezTo>
                  <a:lnTo>
                    <a:pt x="2402" y="24617"/>
                  </a:lnTo>
                  <a:lnTo>
                    <a:pt x="2386" y="24617"/>
                  </a:lnTo>
                  <a:cubicBezTo>
                    <a:pt x="2226" y="24721"/>
                    <a:pt x="2066" y="24817"/>
                    <a:pt x="1898" y="24905"/>
                  </a:cubicBezTo>
                  <a:cubicBezTo>
                    <a:pt x="1697" y="24977"/>
                    <a:pt x="1505" y="25121"/>
                    <a:pt x="1313" y="25225"/>
                  </a:cubicBezTo>
                  <a:cubicBezTo>
                    <a:pt x="2210" y="24256"/>
                    <a:pt x="2971" y="23167"/>
                    <a:pt x="3539" y="21983"/>
                  </a:cubicBezTo>
                  <a:cubicBezTo>
                    <a:pt x="3947" y="21110"/>
                    <a:pt x="4204" y="20181"/>
                    <a:pt x="4516" y="19268"/>
                  </a:cubicBezTo>
                  <a:cubicBezTo>
                    <a:pt x="4916" y="18187"/>
                    <a:pt x="5389" y="17114"/>
                    <a:pt x="6061" y="16170"/>
                  </a:cubicBezTo>
                  <a:cubicBezTo>
                    <a:pt x="6341" y="15777"/>
                    <a:pt x="6686" y="15449"/>
                    <a:pt x="7046" y="15129"/>
                  </a:cubicBezTo>
                  <a:close/>
                  <a:moveTo>
                    <a:pt x="9512" y="17843"/>
                  </a:moveTo>
                  <a:lnTo>
                    <a:pt x="9512" y="17843"/>
                  </a:lnTo>
                  <a:cubicBezTo>
                    <a:pt x="9672" y="17883"/>
                    <a:pt x="9832" y="17923"/>
                    <a:pt x="10000" y="17987"/>
                  </a:cubicBezTo>
                  <a:lnTo>
                    <a:pt x="10000" y="17979"/>
                  </a:lnTo>
                  <a:cubicBezTo>
                    <a:pt x="10128" y="18027"/>
                    <a:pt x="10249" y="18075"/>
                    <a:pt x="10361" y="18139"/>
                  </a:cubicBezTo>
                  <a:cubicBezTo>
                    <a:pt x="10665" y="18299"/>
                    <a:pt x="10945" y="18500"/>
                    <a:pt x="11201" y="18732"/>
                  </a:cubicBezTo>
                  <a:cubicBezTo>
                    <a:pt x="11762" y="19244"/>
                    <a:pt x="12186" y="19909"/>
                    <a:pt x="12442" y="20629"/>
                  </a:cubicBezTo>
                  <a:cubicBezTo>
                    <a:pt x="12619" y="21174"/>
                    <a:pt x="12699" y="21742"/>
                    <a:pt x="12715" y="22311"/>
                  </a:cubicBezTo>
                  <a:cubicBezTo>
                    <a:pt x="12723" y="22935"/>
                    <a:pt x="12643" y="23552"/>
                    <a:pt x="12522" y="24160"/>
                  </a:cubicBezTo>
                  <a:cubicBezTo>
                    <a:pt x="12362" y="24865"/>
                    <a:pt x="12130" y="25537"/>
                    <a:pt x="11874" y="26210"/>
                  </a:cubicBezTo>
                  <a:cubicBezTo>
                    <a:pt x="11690" y="26682"/>
                    <a:pt x="11498" y="27147"/>
                    <a:pt x="11289" y="27611"/>
                  </a:cubicBezTo>
                  <a:cubicBezTo>
                    <a:pt x="11217" y="27763"/>
                    <a:pt x="11137" y="27915"/>
                    <a:pt x="11057" y="28068"/>
                  </a:cubicBezTo>
                  <a:cubicBezTo>
                    <a:pt x="10977" y="28220"/>
                    <a:pt x="10889" y="28380"/>
                    <a:pt x="10785" y="28524"/>
                  </a:cubicBezTo>
                  <a:cubicBezTo>
                    <a:pt x="10761" y="27875"/>
                    <a:pt x="10769" y="27227"/>
                    <a:pt x="10721" y="26578"/>
                  </a:cubicBezTo>
                  <a:cubicBezTo>
                    <a:pt x="10697" y="26346"/>
                    <a:pt x="10657" y="26106"/>
                    <a:pt x="10625" y="25874"/>
                  </a:cubicBezTo>
                  <a:cubicBezTo>
                    <a:pt x="10521" y="25177"/>
                    <a:pt x="10257" y="24521"/>
                    <a:pt x="10088" y="23848"/>
                  </a:cubicBezTo>
                  <a:cubicBezTo>
                    <a:pt x="9928" y="23240"/>
                    <a:pt x="9880" y="22599"/>
                    <a:pt x="9880" y="21975"/>
                  </a:cubicBezTo>
                  <a:cubicBezTo>
                    <a:pt x="9872" y="21150"/>
                    <a:pt x="9960" y="20325"/>
                    <a:pt x="9872" y="19500"/>
                  </a:cubicBezTo>
                  <a:cubicBezTo>
                    <a:pt x="9840" y="19164"/>
                    <a:pt x="9760" y="18828"/>
                    <a:pt x="9664" y="18500"/>
                  </a:cubicBezTo>
                  <a:cubicBezTo>
                    <a:pt x="9624" y="18339"/>
                    <a:pt x="9568" y="18187"/>
                    <a:pt x="9504" y="18035"/>
                  </a:cubicBezTo>
                  <a:lnTo>
                    <a:pt x="9504" y="18035"/>
                  </a:lnTo>
                  <a:cubicBezTo>
                    <a:pt x="9664" y="18219"/>
                    <a:pt x="9816" y="18412"/>
                    <a:pt x="9952" y="18612"/>
                  </a:cubicBezTo>
                  <a:cubicBezTo>
                    <a:pt x="10217" y="19020"/>
                    <a:pt x="10449" y="19452"/>
                    <a:pt x="10649" y="19901"/>
                  </a:cubicBezTo>
                  <a:cubicBezTo>
                    <a:pt x="10793" y="20205"/>
                    <a:pt x="10905" y="20525"/>
                    <a:pt x="11033" y="20838"/>
                  </a:cubicBezTo>
                  <a:cubicBezTo>
                    <a:pt x="11057" y="20886"/>
                    <a:pt x="11081" y="20942"/>
                    <a:pt x="11105" y="20990"/>
                  </a:cubicBezTo>
                  <a:cubicBezTo>
                    <a:pt x="11129" y="21038"/>
                    <a:pt x="11145" y="21094"/>
                    <a:pt x="11185" y="21118"/>
                  </a:cubicBezTo>
                  <a:cubicBezTo>
                    <a:pt x="11192" y="21122"/>
                    <a:pt x="11199" y="21124"/>
                    <a:pt x="11205" y="21124"/>
                  </a:cubicBezTo>
                  <a:cubicBezTo>
                    <a:pt x="11222" y="21124"/>
                    <a:pt x="11236" y="21111"/>
                    <a:pt x="11241" y="21094"/>
                  </a:cubicBezTo>
                  <a:cubicBezTo>
                    <a:pt x="11241" y="21078"/>
                    <a:pt x="11233" y="21054"/>
                    <a:pt x="11233" y="21038"/>
                  </a:cubicBezTo>
                  <a:cubicBezTo>
                    <a:pt x="11209" y="20974"/>
                    <a:pt x="11185" y="20910"/>
                    <a:pt x="11161" y="20846"/>
                  </a:cubicBezTo>
                  <a:lnTo>
                    <a:pt x="11041" y="20533"/>
                  </a:lnTo>
                  <a:cubicBezTo>
                    <a:pt x="10801" y="19869"/>
                    <a:pt x="10497" y="19228"/>
                    <a:pt x="10120" y="18628"/>
                  </a:cubicBezTo>
                  <a:cubicBezTo>
                    <a:pt x="9944" y="18347"/>
                    <a:pt x="9736" y="18083"/>
                    <a:pt x="9512" y="17843"/>
                  </a:cubicBezTo>
                  <a:close/>
                  <a:moveTo>
                    <a:pt x="8239" y="19885"/>
                  </a:moveTo>
                  <a:lnTo>
                    <a:pt x="8239" y="19885"/>
                  </a:lnTo>
                  <a:cubicBezTo>
                    <a:pt x="7959" y="21278"/>
                    <a:pt x="7694" y="22671"/>
                    <a:pt x="7478" y="24080"/>
                  </a:cubicBezTo>
                  <a:lnTo>
                    <a:pt x="7470" y="24080"/>
                  </a:lnTo>
                  <a:cubicBezTo>
                    <a:pt x="7478" y="24104"/>
                    <a:pt x="7454" y="24208"/>
                    <a:pt x="7446" y="24328"/>
                  </a:cubicBezTo>
                  <a:cubicBezTo>
                    <a:pt x="7358" y="24497"/>
                    <a:pt x="7278" y="24825"/>
                    <a:pt x="7238" y="24905"/>
                  </a:cubicBezTo>
                  <a:cubicBezTo>
                    <a:pt x="6878" y="26434"/>
                    <a:pt x="6918" y="28052"/>
                    <a:pt x="7062" y="29605"/>
                  </a:cubicBezTo>
                  <a:cubicBezTo>
                    <a:pt x="7262" y="30934"/>
                    <a:pt x="7662" y="32215"/>
                    <a:pt x="8079" y="33496"/>
                  </a:cubicBezTo>
                  <a:cubicBezTo>
                    <a:pt x="7879" y="33376"/>
                    <a:pt x="7678" y="33256"/>
                    <a:pt x="7478" y="33136"/>
                  </a:cubicBezTo>
                  <a:cubicBezTo>
                    <a:pt x="6421" y="32511"/>
                    <a:pt x="5501" y="31743"/>
                    <a:pt x="4940" y="30630"/>
                  </a:cubicBezTo>
                  <a:cubicBezTo>
                    <a:pt x="4388" y="29701"/>
                    <a:pt x="4428" y="28540"/>
                    <a:pt x="4796" y="27547"/>
                  </a:cubicBezTo>
                  <a:cubicBezTo>
                    <a:pt x="4972" y="27043"/>
                    <a:pt x="5268" y="26594"/>
                    <a:pt x="5509" y="26122"/>
                  </a:cubicBezTo>
                  <a:cubicBezTo>
                    <a:pt x="5861" y="25417"/>
                    <a:pt x="6085" y="24649"/>
                    <a:pt x="6149" y="23864"/>
                  </a:cubicBezTo>
                  <a:cubicBezTo>
                    <a:pt x="6189" y="23368"/>
                    <a:pt x="6181" y="22863"/>
                    <a:pt x="6317" y="22383"/>
                  </a:cubicBezTo>
                  <a:cubicBezTo>
                    <a:pt x="6373" y="22127"/>
                    <a:pt x="6558" y="21894"/>
                    <a:pt x="6622" y="21638"/>
                  </a:cubicBezTo>
                  <a:cubicBezTo>
                    <a:pt x="6646" y="21622"/>
                    <a:pt x="6662" y="21598"/>
                    <a:pt x="6686" y="21574"/>
                  </a:cubicBezTo>
                  <a:cubicBezTo>
                    <a:pt x="6926" y="21310"/>
                    <a:pt x="7166" y="21038"/>
                    <a:pt x="7414" y="20782"/>
                  </a:cubicBezTo>
                  <a:cubicBezTo>
                    <a:pt x="7598" y="20597"/>
                    <a:pt x="7791" y="20421"/>
                    <a:pt x="7959" y="20221"/>
                  </a:cubicBezTo>
                  <a:cubicBezTo>
                    <a:pt x="7999" y="20181"/>
                    <a:pt x="8127" y="20029"/>
                    <a:pt x="8239" y="19885"/>
                  </a:cubicBezTo>
                  <a:close/>
                  <a:moveTo>
                    <a:pt x="6309" y="21790"/>
                  </a:moveTo>
                  <a:lnTo>
                    <a:pt x="6309" y="21790"/>
                  </a:lnTo>
                  <a:cubicBezTo>
                    <a:pt x="6285" y="21822"/>
                    <a:pt x="6253" y="21854"/>
                    <a:pt x="6221" y="21886"/>
                  </a:cubicBezTo>
                  <a:cubicBezTo>
                    <a:pt x="5909" y="22239"/>
                    <a:pt x="5613" y="22599"/>
                    <a:pt x="5316" y="22967"/>
                  </a:cubicBezTo>
                  <a:cubicBezTo>
                    <a:pt x="5060" y="23280"/>
                    <a:pt x="4836" y="23616"/>
                    <a:pt x="4620" y="23960"/>
                  </a:cubicBezTo>
                  <a:cubicBezTo>
                    <a:pt x="4588" y="24008"/>
                    <a:pt x="4564" y="24056"/>
                    <a:pt x="4532" y="24112"/>
                  </a:cubicBezTo>
                  <a:cubicBezTo>
                    <a:pt x="4505" y="24166"/>
                    <a:pt x="4544" y="24210"/>
                    <a:pt x="4584" y="24210"/>
                  </a:cubicBezTo>
                  <a:cubicBezTo>
                    <a:pt x="4603" y="24210"/>
                    <a:pt x="4623" y="24200"/>
                    <a:pt x="4636" y="24176"/>
                  </a:cubicBezTo>
                  <a:cubicBezTo>
                    <a:pt x="4828" y="23880"/>
                    <a:pt x="5020" y="23584"/>
                    <a:pt x="5228" y="23296"/>
                  </a:cubicBezTo>
                  <a:cubicBezTo>
                    <a:pt x="5589" y="22823"/>
                    <a:pt x="5973" y="22367"/>
                    <a:pt x="6365" y="21926"/>
                  </a:cubicBezTo>
                  <a:lnTo>
                    <a:pt x="6365" y="21926"/>
                  </a:lnTo>
                  <a:cubicBezTo>
                    <a:pt x="6325" y="22007"/>
                    <a:pt x="6293" y="22079"/>
                    <a:pt x="6277" y="22103"/>
                  </a:cubicBezTo>
                  <a:cubicBezTo>
                    <a:pt x="6141" y="22407"/>
                    <a:pt x="6093" y="22735"/>
                    <a:pt x="6069" y="23055"/>
                  </a:cubicBezTo>
                  <a:cubicBezTo>
                    <a:pt x="6021" y="23848"/>
                    <a:pt x="5965" y="24641"/>
                    <a:pt x="5677" y="25393"/>
                  </a:cubicBezTo>
                  <a:cubicBezTo>
                    <a:pt x="5485" y="25962"/>
                    <a:pt x="5148" y="26474"/>
                    <a:pt x="4876" y="27011"/>
                  </a:cubicBezTo>
                  <a:cubicBezTo>
                    <a:pt x="4644" y="27491"/>
                    <a:pt x="4484" y="28004"/>
                    <a:pt x="4420" y="28532"/>
                  </a:cubicBezTo>
                  <a:cubicBezTo>
                    <a:pt x="4196" y="29877"/>
                    <a:pt x="4932" y="31166"/>
                    <a:pt x="5853" y="32103"/>
                  </a:cubicBezTo>
                  <a:cubicBezTo>
                    <a:pt x="6493" y="32719"/>
                    <a:pt x="7262" y="33184"/>
                    <a:pt x="8031" y="33624"/>
                  </a:cubicBezTo>
                  <a:cubicBezTo>
                    <a:pt x="8039" y="33624"/>
                    <a:pt x="8039" y="33624"/>
                    <a:pt x="8047" y="33632"/>
                  </a:cubicBezTo>
                  <a:cubicBezTo>
                    <a:pt x="8055" y="33632"/>
                    <a:pt x="8063" y="33632"/>
                    <a:pt x="8071" y="33640"/>
                  </a:cubicBezTo>
                  <a:cubicBezTo>
                    <a:pt x="8087" y="33648"/>
                    <a:pt x="8103" y="33656"/>
                    <a:pt x="8119" y="33664"/>
                  </a:cubicBezTo>
                  <a:cubicBezTo>
                    <a:pt x="8127" y="33672"/>
                    <a:pt x="8135" y="33672"/>
                    <a:pt x="8143" y="33680"/>
                  </a:cubicBezTo>
                  <a:cubicBezTo>
                    <a:pt x="8151" y="33688"/>
                    <a:pt x="8167" y="33696"/>
                    <a:pt x="8183" y="33704"/>
                  </a:cubicBezTo>
                  <a:cubicBezTo>
                    <a:pt x="8183" y="33704"/>
                    <a:pt x="8191" y="33704"/>
                    <a:pt x="8191" y="33712"/>
                  </a:cubicBezTo>
                  <a:cubicBezTo>
                    <a:pt x="8199" y="33712"/>
                    <a:pt x="8199" y="33712"/>
                    <a:pt x="8207" y="33720"/>
                  </a:cubicBezTo>
                  <a:cubicBezTo>
                    <a:pt x="8239" y="33736"/>
                    <a:pt x="8271" y="33760"/>
                    <a:pt x="8311" y="33776"/>
                  </a:cubicBezTo>
                  <a:cubicBezTo>
                    <a:pt x="8311" y="33776"/>
                    <a:pt x="8311" y="33776"/>
                    <a:pt x="8319" y="33784"/>
                  </a:cubicBezTo>
                  <a:cubicBezTo>
                    <a:pt x="8327" y="33784"/>
                    <a:pt x="8335" y="33784"/>
                    <a:pt x="8335" y="33792"/>
                  </a:cubicBezTo>
                  <a:lnTo>
                    <a:pt x="8343" y="33792"/>
                  </a:lnTo>
                  <a:cubicBezTo>
                    <a:pt x="8367" y="33808"/>
                    <a:pt x="8391" y="33824"/>
                    <a:pt x="8415" y="33840"/>
                  </a:cubicBezTo>
                  <a:cubicBezTo>
                    <a:pt x="8431" y="33848"/>
                    <a:pt x="8439" y="33856"/>
                    <a:pt x="8455" y="33864"/>
                  </a:cubicBezTo>
                  <a:cubicBezTo>
                    <a:pt x="8463" y="33864"/>
                    <a:pt x="8463" y="33872"/>
                    <a:pt x="8471" y="33872"/>
                  </a:cubicBezTo>
                  <a:cubicBezTo>
                    <a:pt x="8479" y="33880"/>
                    <a:pt x="8479" y="33880"/>
                    <a:pt x="8487" y="33880"/>
                  </a:cubicBezTo>
                  <a:cubicBezTo>
                    <a:pt x="8495" y="33888"/>
                    <a:pt x="8503" y="33888"/>
                    <a:pt x="8511" y="33896"/>
                  </a:cubicBezTo>
                  <a:cubicBezTo>
                    <a:pt x="8519" y="33896"/>
                    <a:pt x="8519" y="33896"/>
                    <a:pt x="8519" y="33904"/>
                  </a:cubicBezTo>
                  <a:cubicBezTo>
                    <a:pt x="8527" y="33904"/>
                    <a:pt x="8527" y="33904"/>
                    <a:pt x="8527" y="33912"/>
                  </a:cubicBezTo>
                  <a:lnTo>
                    <a:pt x="8519" y="33912"/>
                  </a:lnTo>
                  <a:cubicBezTo>
                    <a:pt x="8519" y="33912"/>
                    <a:pt x="8511" y="33912"/>
                    <a:pt x="8511" y="33920"/>
                  </a:cubicBezTo>
                  <a:lnTo>
                    <a:pt x="8447" y="33920"/>
                  </a:lnTo>
                  <a:cubicBezTo>
                    <a:pt x="8423" y="33928"/>
                    <a:pt x="8407" y="33928"/>
                    <a:pt x="8391" y="33928"/>
                  </a:cubicBezTo>
                  <a:lnTo>
                    <a:pt x="8263" y="33928"/>
                  </a:lnTo>
                  <a:cubicBezTo>
                    <a:pt x="8247" y="33928"/>
                    <a:pt x="8239" y="33920"/>
                    <a:pt x="8223" y="33920"/>
                  </a:cubicBezTo>
                  <a:lnTo>
                    <a:pt x="8191" y="33920"/>
                  </a:lnTo>
                  <a:cubicBezTo>
                    <a:pt x="7366" y="33904"/>
                    <a:pt x="6566" y="33624"/>
                    <a:pt x="5797" y="33328"/>
                  </a:cubicBezTo>
                  <a:cubicBezTo>
                    <a:pt x="4836" y="32968"/>
                    <a:pt x="3827" y="32583"/>
                    <a:pt x="3115" y="31807"/>
                  </a:cubicBezTo>
                  <a:cubicBezTo>
                    <a:pt x="2170" y="30686"/>
                    <a:pt x="1705" y="29188"/>
                    <a:pt x="1641" y="27731"/>
                  </a:cubicBezTo>
                  <a:cubicBezTo>
                    <a:pt x="1625" y="26666"/>
                    <a:pt x="1946" y="25602"/>
                    <a:pt x="2514" y="24689"/>
                  </a:cubicBezTo>
                  <a:cubicBezTo>
                    <a:pt x="2562" y="24657"/>
                    <a:pt x="2618" y="24625"/>
                    <a:pt x="2666" y="24601"/>
                  </a:cubicBezTo>
                  <a:cubicBezTo>
                    <a:pt x="3451" y="24104"/>
                    <a:pt x="4180" y="23512"/>
                    <a:pt x="4804" y="22831"/>
                  </a:cubicBezTo>
                  <a:cubicBezTo>
                    <a:pt x="4988" y="22631"/>
                    <a:pt x="5172" y="22423"/>
                    <a:pt x="5349" y="22207"/>
                  </a:cubicBezTo>
                  <a:cubicBezTo>
                    <a:pt x="5661" y="22047"/>
                    <a:pt x="5981" y="21902"/>
                    <a:pt x="6309" y="21790"/>
                  </a:cubicBezTo>
                  <a:close/>
                  <a:moveTo>
                    <a:pt x="7550" y="24745"/>
                  </a:moveTo>
                  <a:cubicBezTo>
                    <a:pt x="7678" y="25433"/>
                    <a:pt x="8143" y="26010"/>
                    <a:pt x="8487" y="26610"/>
                  </a:cubicBezTo>
                  <a:cubicBezTo>
                    <a:pt x="8879" y="27219"/>
                    <a:pt x="9224" y="27867"/>
                    <a:pt x="9552" y="28516"/>
                  </a:cubicBezTo>
                  <a:cubicBezTo>
                    <a:pt x="10377" y="30005"/>
                    <a:pt x="10513" y="31062"/>
                    <a:pt x="10225" y="32727"/>
                  </a:cubicBezTo>
                  <a:cubicBezTo>
                    <a:pt x="9944" y="34489"/>
                    <a:pt x="9592" y="36234"/>
                    <a:pt x="9336" y="38004"/>
                  </a:cubicBezTo>
                  <a:cubicBezTo>
                    <a:pt x="8935" y="36707"/>
                    <a:pt x="8863" y="35322"/>
                    <a:pt x="8415" y="34041"/>
                  </a:cubicBezTo>
                  <a:cubicBezTo>
                    <a:pt x="8458" y="34041"/>
                    <a:pt x="8506" y="34043"/>
                    <a:pt x="8552" y="34043"/>
                  </a:cubicBezTo>
                  <a:cubicBezTo>
                    <a:pt x="8659" y="34043"/>
                    <a:pt x="8756" y="34031"/>
                    <a:pt x="8767" y="33952"/>
                  </a:cubicBezTo>
                  <a:cubicBezTo>
                    <a:pt x="8751" y="33824"/>
                    <a:pt x="8575" y="33800"/>
                    <a:pt x="8487" y="33728"/>
                  </a:cubicBezTo>
                  <a:cubicBezTo>
                    <a:pt x="8407" y="33680"/>
                    <a:pt x="8327" y="33640"/>
                    <a:pt x="8247" y="33592"/>
                  </a:cubicBezTo>
                  <a:cubicBezTo>
                    <a:pt x="7670" y="31839"/>
                    <a:pt x="7094" y="30029"/>
                    <a:pt x="7102" y="28164"/>
                  </a:cubicBezTo>
                  <a:cubicBezTo>
                    <a:pt x="7102" y="27051"/>
                    <a:pt x="7086" y="25906"/>
                    <a:pt x="7406" y="24841"/>
                  </a:cubicBezTo>
                  <a:lnTo>
                    <a:pt x="7406" y="24841"/>
                  </a:lnTo>
                  <a:cubicBezTo>
                    <a:pt x="7366" y="25513"/>
                    <a:pt x="7454" y="26186"/>
                    <a:pt x="7550" y="26851"/>
                  </a:cubicBezTo>
                  <a:cubicBezTo>
                    <a:pt x="7582" y="27075"/>
                    <a:pt x="7614" y="27299"/>
                    <a:pt x="7654" y="27523"/>
                  </a:cubicBezTo>
                  <a:cubicBezTo>
                    <a:pt x="7726" y="27859"/>
                    <a:pt x="7815" y="28188"/>
                    <a:pt x="7903" y="28516"/>
                  </a:cubicBezTo>
                  <a:cubicBezTo>
                    <a:pt x="7925" y="28568"/>
                    <a:pt x="7967" y="28810"/>
                    <a:pt x="8043" y="28810"/>
                  </a:cubicBezTo>
                  <a:cubicBezTo>
                    <a:pt x="8049" y="28810"/>
                    <a:pt x="8056" y="28808"/>
                    <a:pt x="8063" y="28804"/>
                  </a:cubicBezTo>
                  <a:cubicBezTo>
                    <a:pt x="8095" y="28788"/>
                    <a:pt x="8087" y="28756"/>
                    <a:pt x="8079" y="28724"/>
                  </a:cubicBezTo>
                  <a:cubicBezTo>
                    <a:pt x="8055" y="28652"/>
                    <a:pt x="8039" y="28588"/>
                    <a:pt x="8023" y="28516"/>
                  </a:cubicBezTo>
                  <a:cubicBezTo>
                    <a:pt x="7927" y="28092"/>
                    <a:pt x="7807" y="27667"/>
                    <a:pt x="7742" y="27227"/>
                  </a:cubicBezTo>
                  <a:cubicBezTo>
                    <a:pt x="7646" y="26594"/>
                    <a:pt x="7550" y="25962"/>
                    <a:pt x="7534" y="25321"/>
                  </a:cubicBezTo>
                  <a:cubicBezTo>
                    <a:pt x="7526" y="25129"/>
                    <a:pt x="7534" y="24937"/>
                    <a:pt x="7550" y="24745"/>
                  </a:cubicBezTo>
                  <a:close/>
                  <a:moveTo>
                    <a:pt x="6951" y="0"/>
                  </a:moveTo>
                  <a:cubicBezTo>
                    <a:pt x="6914" y="0"/>
                    <a:pt x="6876" y="32"/>
                    <a:pt x="6886" y="76"/>
                  </a:cubicBezTo>
                  <a:cubicBezTo>
                    <a:pt x="6942" y="276"/>
                    <a:pt x="6990" y="477"/>
                    <a:pt x="7030" y="685"/>
                  </a:cubicBezTo>
                  <a:cubicBezTo>
                    <a:pt x="7142" y="1357"/>
                    <a:pt x="7222" y="2030"/>
                    <a:pt x="7262" y="2702"/>
                  </a:cubicBezTo>
                  <a:cubicBezTo>
                    <a:pt x="7334" y="4328"/>
                    <a:pt x="7238" y="5953"/>
                    <a:pt x="7334" y="7571"/>
                  </a:cubicBezTo>
                  <a:cubicBezTo>
                    <a:pt x="7334" y="7587"/>
                    <a:pt x="7334" y="7595"/>
                    <a:pt x="7334" y="7611"/>
                  </a:cubicBezTo>
                  <a:cubicBezTo>
                    <a:pt x="7358" y="7995"/>
                    <a:pt x="7390" y="8379"/>
                    <a:pt x="7438" y="8764"/>
                  </a:cubicBezTo>
                  <a:cubicBezTo>
                    <a:pt x="7510" y="9276"/>
                    <a:pt x="7582" y="9788"/>
                    <a:pt x="7646" y="10301"/>
                  </a:cubicBezTo>
                  <a:cubicBezTo>
                    <a:pt x="7446" y="10445"/>
                    <a:pt x="7134" y="10813"/>
                    <a:pt x="7054" y="10885"/>
                  </a:cubicBezTo>
                  <a:cubicBezTo>
                    <a:pt x="6686" y="11278"/>
                    <a:pt x="6357" y="11694"/>
                    <a:pt x="6061" y="12150"/>
                  </a:cubicBezTo>
                  <a:cubicBezTo>
                    <a:pt x="6053" y="12142"/>
                    <a:pt x="6037" y="12142"/>
                    <a:pt x="6021" y="12142"/>
                  </a:cubicBezTo>
                  <a:cubicBezTo>
                    <a:pt x="5989" y="12158"/>
                    <a:pt x="5957" y="12174"/>
                    <a:pt x="5925" y="12190"/>
                  </a:cubicBezTo>
                  <a:cubicBezTo>
                    <a:pt x="5228" y="12511"/>
                    <a:pt x="4564" y="12903"/>
                    <a:pt x="3939" y="13359"/>
                  </a:cubicBezTo>
                  <a:cubicBezTo>
                    <a:pt x="3387" y="13760"/>
                    <a:pt x="2914" y="14280"/>
                    <a:pt x="2578" y="14881"/>
                  </a:cubicBezTo>
                  <a:cubicBezTo>
                    <a:pt x="2322" y="15329"/>
                    <a:pt x="2122" y="15809"/>
                    <a:pt x="1938" y="16290"/>
                  </a:cubicBezTo>
                  <a:cubicBezTo>
                    <a:pt x="1738" y="16834"/>
                    <a:pt x="1545" y="17395"/>
                    <a:pt x="1305" y="17923"/>
                  </a:cubicBezTo>
                  <a:cubicBezTo>
                    <a:pt x="1081" y="18412"/>
                    <a:pt x="809" y="18892"/>
                    <a:pt x="504" y="19340"/>
                  </a:cubicBezTo>
                  <a:cubicBezTo>
                    <a:pt x="384" y="19500"/>
                    <a:pt x="256" y="19669"/>
                    <a:pt x="128" y="19821"/>
                  </a:cubicBezTo>
                  <a:cubicBezTo>
                    <a:pt x="96" y="19861"/>
                    <a:pt x="72" y="19901"/>
                    <a:pt x="40" y="19933"/>
                  </a:cubicBezTo>
                  <a:cubicBezTo>
                    <a:pt x="24" y="19957"/>
                    <a:pt x="8" y="19981"/>
                    <a:pt x="8" y="20013"/>
                  </a:cubicBezTo>
                  <a:cubicBezTo>
                    <a:pt x="0" y="20029"/>
                    <a:pt x="16" y="20053"/>
                    <a:pt x="40" y="20069"/>
                  </a:cubicBezTo>
                  <a:cubicBezTo>
                    <a:pt x="48" y="20073"/>
                    <a:pt x="58" y="20075"/>
                    <a:pt x="68" y="20075"/>
                  </a:cubicBezTo>
                  <a:cubicBezTo>
                    <a:pt x="78" y="20075"/>
                    <a:pt x="88" y="20073"/>
                    <a:pt x="96" y="20069"/>
                  </a:cubicBezTo>
                  <a:cubicBezTo>
                    <a:pt x="144" y="20053"/>
                    <a:pt x="176" y="20021"/>
                    <a:pt x="216" y="19997"/>
                  </a:cubicBezTo>
                  <a:cubicBezTo>
                    <a:pt x="312" y="19925"/>
                    <a:pt x="408" y="19861"/>
                    <a:pt x="504" y="19789"/>
                  </a:cubicBezTo>
                  <a:cubicBezTo>
                    <a:pt x="809" y="19581"/>
                    <a:pt x="1113" y="19364"/>
                    <a:pt x="1409" y="19140"/>
                  </a:cubicBezTo>
                  <a:cubicBezTo>
                    <a:pt x="2146" y="18604"/>
                    <a:pt x="2882" y="18067"/>
                    <a:pt x="3619" y="17531"/>
                  </a:cubicBezTo>
                  <a:cubicBezTo>
                    <a:pt x="3955" y="17283"/>
                    <a:pt x="4308" y="17042"/>
                    <a:pt x="4612" y="16746"/>
                  </a:cubicBezTo>
                  <a:cubicBezTo>
                    <a:pt x="4876" y="16490"/>
                    <a:pt x="5100" y="16186"/>
                    <a:pt x="5276" y="15865"/>
                  </a:cubicBezTo>
                  <a:cubicBezTo>
                    <a:pt x="5669" y="15105"/>
                    <a:pt x="5821" y="14256"/>
                    <a:pt x="5965" y="13415"/>
                  </a:cubicBezTo>
                  <a:cubicBezTo>
                    <a:pt x="6029" y="13071"/>
                    <a:pt x="6101" y="12727"/>
                    <a:pt x="6189" y="12391"/>
                  </a:cubicBezTo>
                  <a:cubicBezTo>
                    <a:pt x="6213" y="12294"/>
                    <a:pt x="6245" y="12190"/>
                    <a:pt x="6269" y="12086"/>
                  </a:cubicBezTo>
                  <a:cubicBezTo>
                    <a:pt x="6365" y="11942"/>
                    <a:pt x="6461" y="11806"/>
                    <a:pt x="6566" y="11662"/>
                  </a:cubicBezTo>
                  <a:cubicBezTo>
                    <a:pt x="6774" y="11390"/>
                    <a:pt x="6998" y="11142"/>
                    <a:pt x="7230" y="10893"/>
                  </a:cubicBezTo>
                  <a:cubicBezTo>
                    <a:pt x="7374" y="10749"/>
                    <a:pt x="7518" y="10605"/>
                    <a:pt x="7670" y="10469"/>
                  </a:cubicBezTo>
                  <a:cubicBezTo>
                    <a:pt x="7799" y="11502"/>
                    <a:pt x="7927" y="12535"/>
                    <a:pt x="8071" y="13568"/>
                  </a:cubicBezTo>
                  <a:cubicBezTo>
                    <a:pt x="8039" y="13592"/>
                    <a:pt x="8015" y="13632"/>
                    <a:pt x="7991" y="13656"/>
                  </a:cubicBezTo>
                  <a:cubicBezTo>
                    <a:pt x="7887" y="13784"/>
                    <a:pt x="7791" y="13912"/>
                    <a:pt x="7686" y="14056"/>
                  </a:cubicBezTo>
                  <a:cubicBezTo>
                    <a:pt x="7494" y="14304"/>
                    <a:pt x="7318" y="14568"/>
                    <a:pt x="7174" y="14849"/>
                  </a:cubicBezTo>
                  <a:cubicBezTo>
                    <a:pt x="7046" y="14897"/>
                    <a:pt x="6854" y="15121"/>
                    <a:pt x="6750" y="15201"/>
                  </a:cubicBezTo>
                  <a:cubicBezTo>
                    <a:pt x="5685" y="16154"/>
                    <a:pt x="5076" y="17483"/>
                    <a:pt x="4548" y="18788"/>
                  </a:cubicBezTo>
                  <a:cubicBezTo>
                    <a:pt x="4035" y="20133"/>
                    <a:pt x="3715" y="21566"/>
                    <a:pt x="2947" y="22799"/>
                  </a:cubicBezTo>
                  <a:cubicBezTo>
                    <a:pt x="2466" y="23592"/>
                    <a:pt x="1930" y="24352"/>
                    <a:pt x="1305" y="25033"/>
                  </a:cubicBezTo>
                  <a:cubicBezTo>
                    <a:pt x="1193" y="25153"/>
                    <a:pt x="1073" y="25281"/>
                    <a:pt x="961" y="25401"/>
                  </a:cubicBezTo>
                  <a:cubicBezTo>
                    <a:pt x="921" y="25441"/>
                    <a:pt x="865" y="25489"/>
                    <a:pt x="873" y="25553"/>
                  </a:cubicBezTo>
                  <a:cubicBezTo>
                    <a:pt x="884" y="25592"/>
                    <a:pt x="911" y="25607"/>
                    <a:pt x="941" y="25607"/>
                  </a:cubicBezTo>
                  <a:cubicBezTo>
                    <a:pt x="973" y="25607"/>
                    <a:pt x="1008" y="25590"/>
                    <a:pt x="1033" y="25569"/>
                  </a:cubicBezTo>
                  <a:cubicBezTo>
                    <a:pt x="1433" y="25297"/>
                    <a:pt x="1858" y="25065"/>
                    <a:pt x="2282" y="24825"/>
                  </a:cubicBezTo>
                  <a:lnTo>
                    <a:pt x="2282" y="24825"/>
                  </a:lnTo>
                  <a:cubicBezTo>
                    <a:pt x="1794" y="25666"/>
                    <a:pt x="1513" y="26618"/>
                    <a:pt x="1513" y="27667"/>
                  </a:cubicBezTo>
                  <a:cubicBezTo>
                    <a:pt x="1553" y="29052"/>
                    <a:pt x="1970" y="30454"/>
                    <a:pt x="2778" y="31598"/>
                  </a:cubicBezTo>
                  <a:cubicBezTo>
                    <a:pt x="3699" y="32832"/>
                    <a:pt x="5276" y="33272"/>
                    <a:pt x="6662" y="33776"/>
                  </a:cubicBezTo>
                  <a:cubicBezTo>
                    <a:pt x="7166" y="33931"/>
                    <a:pt x="7685" y="34049"/>
                    <a:pt x="8211" y="34049"/>
                  </a:cubicBezTo>
                  <a:cubicBezTo>
                    <a:pt x="8229" y="34049"/>
                    <a:pt x="8246" y="34049"/>
                    <a:pt x="8263" y="34049"/>
                  </a:cubicBezTo>
                  <a:cubicBezTo>
                    <a:pt x="8327" y="34233"/>
                    <a:pt x="8391" y="34425"/>
                    <a:pt x="8447" y="34609"/>
                  </a:cubicBezTo>
                  <a:cubicBezTo>
                    <a:pt x="8695" y="35442"/>
                    <a:pt x="8791" y="36298"/>
                    <a:pt x="8976" y="37147"/>
                  </a:cubicBezTo>
                  <a:cubicBezTo>
                    <a:pt x="9129" y="37873"/>
                    <a:pt x="9244" y="38184"/>
                    <a:pt x="9338" y="38184"/>
                  </a:cubicBezTo>
                  <a:cubicBezTo>
                    <a:pt x="9450" y="38184"/>
                    <a:pt x="9533" y="37741"/>
                    <a:pt x="9616" y="37035"/>
                  </a:cubicBezTo>
                  <a:cubicBezTo>
                    <a:pt x="9792" y="35714"/>
                    <a:pt x="10104" y="34417"/>
                    <a:pt x="10297" y="33104"/>
                  </a:cubicBezTo>
                  <a:cubicBezTo>
                    <a:pt x="10441" y="32191"/>
                    <a:pt x="10601" y="31254"/>
                    <a:pt x="10409" y="30341"/>
                  </a:cubicBezTo>
                  <a:cubicBezTo>
                    <a:pt x="10281" y="29645"/>
                    <a:pt x="9960" y="29012"/>
                    <a:pt x="9640" y="28388"/>
                  </a:cubicBezTo>
                  <a:cubicBezTo>
                    <a:pt x="9368" y="27867"/>
                    <a:pt x="9104" y="27347"/>
                    <a:pt x="8799" y="26843"/>
                  </a:cubicBezTo>
                  <a:cubicBezTo>
                    <a:pt x="8455" y="26242"/>
                    <a:pt x="8007" y="25690"/>
                    <a:pt x="7767" y="25033"/>
                  </a:cubicBezTo>
                  <a:cubicBezTo>
                    <a:pt x="7710" y="24881"/>
                    <a:pt x="7678" y="24713"/>
                    <a:pt x="7654" y="24553"/>
                  </a:cubicBezTo>
                  <a:cubicBezTo>
                    <a:pt x="7622" y="24473"/>
                    <a:pt x="7670" y="24344"/>
                    <a:pt x="7598" y="24288"/>
                  </a:cubicBezTo>
                  <a:cubicBezTo>
                    <a:pt x="7598" y="24280"/>
                    <a:pt x="7598" y="24272"/>
                    <a:pt x="7590" y="24264"/>
                  </a:cubicBezTo>
                  <a:cubicBezTo>
                    <a:pt x="7598" y="24240"/>
                    <a:pt x="7598" y="24216"/>
                    <a:pt x="7598" y="24200"/>
                  </a:cubicBezTo>
                  <a:cubicBezTo>
                    <a:pt x="7598" y="24184"/>
                    <a:pt x="7598" y="24168"/>
                    <a:pt x="7590" y="24160"/>
                  </a:cubicBezTo>
                  <a:cubicBezTo>
                    <a:pt x="7598" y="24112"/>
                    <a:pt x="7606" y="24056"/>
                    <a:pt x="7614" y="24008"/>
                  </a:cubicBezTo>
                  <a:cubicBezTo>
                    <a:pt x="7871" y="22455"/>
                    <a:pt x="8175" y="20910"/>
                    <a:pt x="8471" y="19364"/>
                  </a:cubicBezTo>
                  <a:cubicBezTo>
                    <a:pt x="8583" y="18724"/>
                    <a:pt x="8799" y="18091"/>
                    <a:pt x="8863" y="17443"/>
                  </a:cubicBezTo>
                  <a:cubicBezTo>
                    <a:pt x="9048" y="17571"/>
                    <a:pt x="9208" y="17723"/>
                    <a:pt x="9368" y="17883"/>
                  </a:cubicBezTo>
                  <a:lnTo>
                    <a:pt x="9376" y="17899"/>
                  </a:lnTo>
                  <a:cubicBezTo>
                    <a:pt x="9368" y="17899"/>
                    <a:pt x="9368" y="17907"/>
                    <a:pt x="9360" y="17907"/>
                  </a:cubicBezTo>
                  <a:cubicBezTo>
                    <a:pt x="9344" y="17939"/>
                    <a:pt x="9360" y="17971"/>
                    <a:pt x="9368" y="17995"/>
                  </a:cubicBezTo>
                  <a:cubicBezTo>
                    <a:pt x="9376" y="18027"/>
                    <a:pt x="9392" y="18059"/>
                    <a:pt x="9400" y="18091"/>
                  </a:cubicBezTo>
                  <a:cubicBezTo>
                    <a:pt x="9424" y="18147"/>
                    <a:pt x="9448" y="18211"/>
                    <a:pt x="9464" y="18275"/>
                  </a:cubicBezTo>
                  <a:cubicBezTo>
                    <a:pt x="9568" y="18596"/>
                    <a:pt x="9656" y="18932"/>
                    <a:pt x="9704" y="19268"/>
                  </a:cubicBezTo>
                  <a:cubicBezTo>
                    <a:pt x="9792" y="19797"/>
                    <a:pt x="9776" y="20341"/>
                    <a:pt x="9760" y="20878"/>
                  </a:cubicBezTo>
                  <a:cubicBezTo>
                    <a:pt x="9736" y="21702"/>
                    <a:pt x="9704" y="22527"/>
                    <a:pt x="9840" y="23344"/>
                  </a:cubicBezTo>
                  <a:cubicBezTo>
                    <a:pt x="9936" y="23912"/>
                    <a:pt x="10128" y="24465"/>
                    <a:pt x="10289" y="25017"/>
                  </a:cubicBezTo>
                  <a:cubicBezTo>
                    <a:pt x="10353" y="25249"/>
                    <a:pt x="10417" y="25481"/>
                    <a:pt x="10457" y="25714"/>
                  </a:cubicBezTo>
                  <a:cubicBezTo>
                    <a:pt x="10505" y="25986"/>
                    <a:pt x="10553" y="26258"/>
                    <a:pt x="10577" y="26538"/>
                  </a:cubicBezTo>
                  <a:cubicBezTo>
                    <a:pt x="10617" y="27035"/>
                    <a:pt x="10625" y="27539"/>
                    <a:pt x="10641" y="28036"/>
                  </a:cubicBezTo>
                  <a:cubicBezTo>
                    <a:pt x="10641" y="28148"/>
                    <a:pt x="10641" y="28260"/>
                    <a:pt x="10641" y="28372"/>
                  </a:cubicBezTo>
                  <a:cubicBezTo>
                    <a:pt x="10649" y="28452"/>
                    <a:pt x="10641" y="28540"/>
                    <a:pt x="10665" y="28612"/>
                  </a:cubicBezTo>
                  <a:cubicBezTo>
                    <a:pt x="10679" y="28662"/>
                    <a:pt x="10719" y="28693"/>
                    <a:pt x="10768" y="28693"/>
                  </a:cubicBezTo>
                  <a:cubicBezTo>
                    <a:pt x="10774" y="28693"/>
                    <a:pt x="10779" y="28693"/>
                    <a:pt x="10785" y="28692"/>
                  </a:cubicBezTo>
                  <a:cubicBezTo>
                    <a:pt x="10817" y="28684"/>
                    <a:pt x="10841" y="28660"/>
                    <a:pt x="10865" y="28636"/>
                  </a:cubicBezTo>
                  <a:cubicBezTo>
                    <a:pt x="10913" y="28580"/>
                    <a:pt x="10953" y="28524"/>
                    <a:pt x="10985" y="28468"/>
                  </a:cubicBezTo>
                  <a:cubicBezTo>
                    <a:pt x="11065" y="28340"/>
                    <a:pt x="11137" y="28212"/>
                    <a:pt x="11201" y="28076"/>
                  </a:cubicBezTo>
                  <a:cubicBezTo>
                    <a:pt x="11426" y="27651"/>
                    <a:pt x="11610" y="27203"/>
                    <a:pt x="11794" y="26754"/>
                  </a:cubicBezTo>
                  <a:cubicBezTo>
                    <a:pt x="11954" y="26370"/>
                    <a:pt x="12098" y="25986"/>
                    <a:pt x="12242" y="25594"/>
                  </a:cubicBezTo>
                  <a:cubicBezTo>
                    <a:pt x="12466" y="24921"/>
                    <a:pt x="12675" y="24240"/>
                    <a:pt x="12763" y="23536"/>
                  </a:cubicBezTo>
                  <a:cubicBezTo>
                    <a:pt x="12851" y="22895"/>
                    <a:pt x="12883" y="22247"/>
                    <a:pt x="12795" y="21614"/>
                  </a:cubicBezTo>
                  <a:cubicBezTo>
                    <a:pt x="12747" y="21286"/>
                    <a:pt x="12691" y="20958"/>
                    <a:pt x="12594" y="20645"/>
                  </a:cubicBezTo>
                  <a:cubicBezTo>
                    <a:pt x="12434" y="20173"/>
                    <a:pt x="12202" y="19725"/>
                    <a:pt x="11906" y="19316"/>
                  </a:cubicBezTo>
                  <a:cubicBezTo>
                    <a:pt x="11506" y="18756"/>
                    <a:pt x="10969" y="18283"/>
                    <a:pt x="10353" y="17979"/>
                  </a:cubicBezTo>
                  <a:cubicBezTo>
                    <a:pt x="10048" y="17827"/>
                    <a:pt x="9712" y="17731"/>
                    <a:pt x="9384" y="17675"/>
                  </a:cubicBezTo>
                  <a:lnTo>
                    <a:pt x="9352" y="17675"/>
                  </a:lnTo>
                  <a:cubicBezTo>
                    <a:pt x="9208" y="17531"/>
                    <a:pt x="9056" y="17403"/>
                    <a:pt x="8879" y="17291"/>
                  </a:cubicBezTo>
                  <a:cubicBezTo>
                    <a:pt x="8895" y="17026"/>
                    <a:pt x="8887" y="16762"/>
                    <a:pt x="8839" y="16498"/>
                  </a:cubicBezTo>
                  <a:cubicBezTo>
                    <a:pt x="8695" y="15737"/>
                    <a:pt x="8463" y="14993"/>
                    <a:pt x="8319" y="14232"/>
                  </a:cubicBezTo>
                  <a:cubicBezTo>
                    <a:pt x="8103" y="12943"/>
                    <a:pt x="7959" y="11646"/>
                    <a:pt x="7791" y="10349"/>
                  </a:cubicBezTo>
                  <a:cubicBezTo>
                    <a:pt x="7815" y="10325"/>
                    <a:pt x="7831" y="10285"/>
                    <a:pt x="7799" y="10253"/>
                  </a:cubicBezTo>
                  <a:cubicBezTo>
                    <a:pt x="7791" y="10245"/>
                    <a:pt x="7791" y="10245"/>
                    <a:pt x="7783" y="10245"/>
                  </a:cubicBezTo>
                  <a:cubicBezTo>
                    <a:pt x="7726" y="9828"/>
                    <a:pt x="7670" y="9404"/>
                    <a:pt x="7606" y="8988"/>
                  </a:cubicBezTo>
                  <a:cubicBezTo>
                    <a:pt x="7542" y="8563"/>
                    <a:pt x="7502" y="8139"/>
                    <a:pt x="7470" y="7715"/>
                  </a:cubicBezTo>
                  <a:lnTo>
                    <a:pt x="7470" y="7715"/>
                  </a:lnTo>
                  <a:cubicBezTo>
                    <a:pt x="7590" y="7795"/>
                    <a:pt x="7710" y="7883"/>
                    <a:pt x="7823" y="7987"/>
                  </a:cubicBezTo>
                  <a:cubicBezTo>
                    <a:pt x="7967" y="8123"/>
                    <a:pt x="8111" y="8259"/>
                    <a:pt x="8247" y="8411"/>
                  </a:cubicBezTo>
                  <a:cubicBezTo>
                    <a:pt x="8247" y="8427"/>
                    <a:pt x="8263" y="8443"/>
                    <a:pt x="8279" y="8451"/>
                  </a:cubicBezTo>
                  <a:cubicBezTo>
                    <a:pt x="8287" y="8451"/>
                    <a:pt x="8287" y="8451"/>
                    <a:pt x="8287" y="8459"/>
                  </a:cubicBezTo>
                  <a:cubicBezTo>
                    <a:pt x="8319" y="8491"/>
                    <a:pt x="8351" y="8523"/>
                    <a:pt x="8383" y="8563"/>
                  </a:cubicBezTo>
                  <a:cubicBezTo>
                    <a:pt x="8407" y="8587"/>
                    <a:pt x="8423" y="8611"/>
                    <a:pt x="8447" y="8635"/>
                  </a:cubicBezTo>
                  <a:cubicBezTo>
                    <a:pt x="8431" y="8643"/>
                    <a:pt x="8423" y="8659"/>
                    <a:pt x="8423" y="8675"/>
                  </a:cubicBezTo>
                  <a:cubicBezTo>
                    <a:pt x="8423" y="8715"/>
                    <a:pt x="8423" y="8740"/>
                    <a:pt x="8431" y="8780"/>
                  </a:cubicBezTo>
                  <a:cubicBezTo>
                    <a:pt x="8511" y="9916"/>
                    <a:pt x="8615" y="11069"/>
                    <a:pt x="8903" y="12174"/>
                  </a:cubicBezTo>
                  <a:cubicBezTo>
                    <a:pt x="9304" y="13543"/>
                    <a:pt x="9904" y="14865"/>
                    <a:pt x="10064" y="16298"/>
                  </a:cubicBezTo>
                  <a:cubicBezTo>
                    <a:pt x="10089" y="16411"/>
                    <a:pt x="10100" y="16980"/>
                    <a:pt x="10218" y="16980"/>
                  </a:cubicBezTo>
                  <a:cubicBezTo>
                    <a:pt x="10251" y="16980"/>
                    <a:pt x="10292" y="16936"/>
                    <a:pt x="10345" y="16826"/>
                  </a:cubicBezTo>
                  <a:cubicBezTo>
                    <a:pt x="10513" y="16410"/>
                    <a:pt x="10665" y="15986"/>
                    <a:pt x="10793" y="15553"/>
                  </a:cubicBezTo>
                  <a:cubicBezTo>
                    <a:pt x="11113" y="14496"/>
                    <a:pt x="11458" y="13399"/>
                    <a:pt x="11369" y="12286"/>
                  </a:cubicBezTo>
                  <a:cubicBezTo>
                    <a:pt x="11257" y="11109"/>
                    <a:pt x="10729" y="9965"/>
                    <a:pt x="9760" y="9252"/>
                  </a:cubicBezTo>
                  <a:cubicBezTo>
                    <a:pt x="9512" y="9060"/>
                    <a:pt x="9232" y="8908"/>
                    <a:pt x="8959" y="8732"/>
                  </a:cubicBezTo>
                  <a:cubicBezTo>
                    <a:pt x="8791" y="8627"/>
                    <a:pt x="8623" y="8507"/>
                    <a:pt x="8447" y="8411"/>
                  </a:cubicBezTo>
                  <a:cubicBezTo>
                    <a:pt x="8151" y="8083"/>
                    <a:pt x="7831" y="7787"/>
                    <a:pt x="7462" y="7547"/>
                  </a:cubicBezTo>
                  <a:cubicBezTo>
                    <a:pt x="7318" y="5040"/>
                    <a:pt x="7654" y="2486"/>
                    <a:pt x="7006" y="44"/>
                  </a:cubicBezTo>
                  <a:cubicBezTo>
                    <a:pt x="6997" y="13"/>
                    <a:pt x="6974" y="0"/>
                    <a:pt x="6951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253275" y="1831775"/>
              <a:ext cx="13050" cy="95875"/>
            </a:xfrm>
            <a:custGeom>
              <a:avLst/>
              <a:gdLst/>
              <a:ahLst/>
              <a:cxnLst/>
              <a:rect l="l" t="t" r="r" b="b"/>
              <a:pathLst>
                <a:path w="522" h="3835" extrusionOk="0">
                  <a:moveTo>
                    <a:pt x="422" y="1"/>
                  </a:moveTo>
                  <a:cubicBezTo>
                    <a:pt x="308" y="1"/>
                    <a:pt x="224" y="695"/>
                    <a:pt x="185" y="804"/>
                  </a:cubicBezTo>
                  <a:cubicBezTo>
                    <a:pt x="17" y="1788"/>
                    <a:pt x="1" y="2805"/>
                    <a:pt x="161" y="3790"/>
                  </a:cubicBezTo>
                  <a:cubicBezTo>
                    <a:pt x="164" y="3821"/>
                    <a:pt x="187" y="3834"/>
                    <a:pt x="210" y="3834"/>
                  </a:cubicBezTo>
                  <a:cubicBezTo>
                    <a:pt x="240" y="3834"/>
                    <a:pt x="271" y="3811"/>
                    <a:pt x="257" y="3774"/>
                  </a:cubicBezTo>
                  <a:cubicBezTo>
                    <a:pt x="185" y="3045"/>
                    <a:pt x="145" y="2325"/>
                    <a:pt x="225" y="1596"/>
                  </a:cubicBezTo>
                  <a:cubicBezTo>
                    <a:pt x="257" y="1156"/>
                    <a:pt x="337" y="724"/>
                    <a:pt x="425" y="291"/>
                  </a:cubicBezTo>
                  <a:cubicBezTo>
                    <a:pt x="425" y="211"/>
                    <a:pt x="521" y="35"/>
                    <a:pt x="433" y="3"/>
                  </a:cubicBezTo>
                  <a:cubicBezTo>
                    <a:pt x="429" y="1"/>
                    <a:pt x="426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5265000" y="1802150"/>
              <a:ext cx="15725" cy="17500"/>
            </a:xfrm>
            <a:custGeom>
              <a:avLst/>
              <a:gdLst/>
              <a:ahLst/>
              <a:cxnLst/>
              <a:rect l="l" t="t" r="r" b="b"/>
              <a:pathLst>
                <a:path w="629" h="700" extrusionOk="0">
                  <a:moveTo>
                    <a:pt x="477" y="0"/>
                  </a:moveTo>
                  <a:cubicBezTo>
                    <a:pt x="381" y="0"/>
                    <a:pt x="279" y="266"/>
                    <a:pt x="228" y="331"/>
                  </a:cubicBezTo>
                  <a:cubicBezTo>
                    <a:pt x="192" y="405"/>
                    <a:pt x="1" y="699"/>
                    <a:pt x="141" y="699"/>
                  </a:cubicBezTo>
                  <a:cubicBezTo>
                    <a:pt x="154" y="699"/>
                    <a:pt x="169" y="697"/>
                    <a:pt x="188" y="692"/>
                  </a:cubicBezTo>
                  <a:cubicBezTo>
                    <a:pt x="236" y="635"/>
                    <a:pt x="260" y="547"/>
                    <a:pt x="300" y="483"/>
                  </a:cubicBezTo>
                  <a:cubicBezTo>
                    <a:pt x="324" y="379"/>
                    <a:pt x="629" y="59"/>
                    <a:pt x="509" y="11"/>
                  </a:cubicBezTo>
                  <a:cubicBezTo>
                    <a:pt x="498" y="4"/>
                    <a:pt x="488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5423400" y="1468350"/>
              <a:ext cx="9250" cy="50125"/>
            </a:xfrm>
            <a:custGeom>
              <a:avLst/>
              <a:gdLst/>
              <a:ahLst/>
              <a:cxnLst/>
              <a:rect l="l" t="t" r="r" b="b"/>
              <a:pathLst>
                <a:path w="370" h="2005" extrusionOk="0">
                  <a:moveTo>
                    <a:pt x="79" y="1"/>
                  </a:moveTo>
                  <a:cubicBezTo>
                    <a:pt x="40" y="1"/>
                    <a:pt x="0" y="30"/>
                    <a:pt x="9" y="80"/>
                  </a:cubicBezTo>
                  <a:cubicBezTo>
                    <a:pt x="65" y="320"/>
                    <a:pt x="113" y="552"/>
                    <a:pt x="154" y="793"/>
                  </a:cubicBezTo>
                  <a:cubicBezTo>
                    <a:pt x="202" y="1137"/>
                    <a:pt x="218" y="1481"/>
                    <a:pt x="242" y="1825"/>
                  </a:cubicBezTo>
                  <a:cubicBezTo>
                    <a:pt x="248" y="1874"/>
                    <a:pt x="244" y="2005"/>
                    <a:pt x="303" y="2005"/>
                  </a:cubicBezTo>
                  <a:cubicBezTo>
                    <a:pt x="313" y="2005"/>
                    <a:pt x="324" y="2001"/>
                    <a:pt x="338" y="1994"/>
                  </a:cubicBezTo>
                  <a:cubicBezTo>
                    <a:pt x="370" y="1961"/>
                    <a:pt x="354" y="1905"/>
                    <a:pt x="362" y="1857"/>
                  </a:cubicBezTo>
                  <a:cubicBezTo>
                    <a:pt x="354" y="1721"/>
                    <a:pt x="354" y="1585"/>
                    <a:pt x="346" y="1449"/>
                  </a:cubicBezTo>
                  <a:cubicBezTo>
                    <a:pt x="330" y="985"/>
                    <a:pt x="258" y="512"/>
                    <a:pt x="145" y="56"/>
                  </a:cubicBezTo>
                  <a:cubicBezTo>
                    <a:pt x="139" y="18"/>
                    <a:pt x="109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455150" y="1716775"/>
              <a:ext cx="8725" cy="51450"/>
            </a:xfrm>
            <a:custGeom>
              <a:avLst/>
              <a:gdLst/>
              <a:ahLst/>
              <a:cxnLst/>
              <a:rect l="l" t="t" r="r" b="b"/>
              <a:pathLst>
                <a:path w="349" h="2058" extrusionOk="0">
                  <a:moveTo>
                    <a:pt x="77" y="0"/>
                  </a:moveTo>
                  <a:cubicBezTo>
                    <a:pt x="37" y="0"/>
                    <a:pt x="1" y="38"/>
                    <a:pt x="12" y="79"/>
                  </a:cubicBezTo>
                  <a:cubicBezTo>
                    <a:pt x="76" y="319"/>
                    <a:pt x="125" y="560"/>
                    <a:pt x="165" y="800"/>
                  </a:cubicBezTo>
                  <a:cubicBezTo>
                    <a:pt x="229" y="1200"/>
                    <a:pt x="213" y="1592"/>
                    <a:pt x="221" y="1993"/>
                  </a:cubicBezTo>
                  <a:cubicBezTo>
                    <a:pt x="215" y="2027"/>
                    <a:pt x="242" y="2057"/>
                    <a:pt x="272" y="2057"/>
                  </a:cubicBezTo>
                  <a:cubicBezTo>
                    <a:pt x="284" y="2057"/>
                    <a:pt x="297" y="2052"/>
                    <a:pt x="309" y="2041"/>
                  </a:cubicBezTo>
                  <a:cubicBezTo>
                    <a:pt x="349" y="1985"/>
                    <a:pt x="333" y="1897"/>
                    <a:pt x="341" y="1825"/>
                  </a:cubicBezTo>
                  <a:cubicBezTo>
                    <a:pt x="349" y="1616"/>
                    <a:pt x="349" y="1408"/>
                    <a:pt x="333" y="1200"/>
                  </a:cubicBezTo>
                  <a:cubicBezTo>
                    <a:pt x="317" y="944"/>
                    <a:pt x="285" y="688"/>
                    <a:pt x="229" y="431"/>
                  </a:cubicBezTo>
                  <a:cubicBezTo>
                    <a:pt x="189" y="295"/>
                    <a:pt x="197" y="135"/>
                    <a:pt x="117" y="15"/>
                  </a:cubicBezTo>
                  <a:cubicBezTo>
                    <a:pt x="104" y="5"/>
                    <a:pt x="90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80100" y="1533300"/>
              <a:ext cx="21650" cy="36475"/>
            </a:xfrm>
            <a:custGeom>
              <a:avLst/>
              <a:gdLst/>
              <a:ahLst/>
              <a:cxnLst/>
              <a:rect l="l" t="t" r="r" b="b"/>
              <a:pathLst>
                <a:path w="866" h="1459" extrusionOk="0">
                  <a:moveTo>
                    <a:pt x="781" y="0"/>
                  </a:moveTo>
                  <a:cubicBezTo>
                    <a:pt x="689" y="0"/>
                    <a:pt x="573" y="354"/>
                    <a:pt x="529" y="412"/>
                  </a:cubicBezTo>
                  <a:cubicBezTo>
                    <a:pt x="417" y="629"/>
                    <a:pt x="313" y="837"/>
                    <a:pt x="193" y="1045"/>
                  </a:cubicBezTo>
                  <a:cubicBezTo>
                    <a:pt x="137" y="1157"/>
                    <a:pt x="73" y="1261"/>
                    <a:pt x="17" y="1365"/>
                  </a:cubicBezTo>
                  <a:cubicBezTo>
                    <a:pt x="1" y="1397"/>
                    <a:pt x="17" y="1437"/>
                    <a:pt x="41" y="1453"/>
                  </a:cubicBezTo>
                  <a:cubicBezTo>
                    <a:pt x="51" y="1457"/>
                    <a:pt x="60" y="1459"/>
                    <a:pt x="69" y="1459"/>
                  </a:cubicBezTo>
                  <a:cubicBezTo>
                    <a:pt x="135" y="1459"/>
                    <a:pt x="158" y="1360"/>
                    <a:pt x="201" y="1317"/>
                  </a:cubicBezTo>
                  <a:cubicBezTo>
                    <a:pt x="385" y="1005"/>
                    <a:pt x="545" y="677"/>
                    <a:pt x="705" y="348"/>
                  </a:cubicBezTo>
                  <a:cubicBezTo>
                    <a:pt x="729" y="268"/>
                    <a:pt x="865" y="84"/>
                    <a:pt x="809" y="12"/>
                  </a:cubicBezTo>
                  <a:cubicBezTo>
                    <a:pt x="800" y="4"/>
                    <a:pt x="791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37975" y="1580425"/>
              <a:ext cx="35550" cy="36775"/>
            </a:xfrm>
            <a:custGeom>
              <a:avLst/>
              <a:gdLst/>
              <a:ahLst/>
              <a:cxnLst/>
              <a:rect l="l" t="t" r="r" b="b"/>
              <a:pathLst>
                <a:path w="1422" h="1471" extrusionOk="0">
                  <a:moveTo>
                    <a:pt x="1357" y="1"/>
                  </a:moveTo>
                  <a:cubicBezTo>
                    <a:pt x="1333" y="9"/>
                    <a:pt x="1317" y="41"/>
                    <a:pt x="1293" y="57"/>
                  </a:cubicBezTo>
                  <a:cubicBezTo>
                    <a:pt x="1237" y="121"/>
                    <a:pt x="1189" y="185"/>
                    <a:pt x="1133" y="249"/>
                  </a:cubicBezTo>
                  <a:cubicBezTo>
                    <a:pt x="893" y="537"/>
                    <a:pt x="629" y="809"/>
                    <a:pt x="357" y="1073"/>
                  </a:cubicBezTo>
                  <a:cubicBezTo>
                    <a:pt x="252" y="1170"/>
                    <a:pt x="156" y="1266"/>
                    <a:pt x="52" y="1354"/>
                  </a:cubicBezTo>
                  <a:cubicBezTo>
                    <a:pt x="0" y="1399"/>
                    <a:pt x="43" y="1471"/>
                    <a:pt x="100" y="1471"/>
                  </a:cubicBezTo>
                  <a:cubicBezTo>
                    <a:pt x="113" y="1471"/>
                    <a:pt x="127" y="1467"/>
                    <a:pt x="140" y="1458"/>
                  </a:cubicBezTo>
                  <a:cubicBezTo>
                    <a:pt x="533" y="1114"/>
                    <a:pt x="901" y="729"/>
                    <a:pt x="1229" y="321"/>
                  </a:cubicBezTo>
                  <a:cubicBezTo>
                    <a:pt x="1285" y="265"/>
                    <a:pt x="1333" y="185"/>
                    <a:pt x="1381" y="113"/>
                  </a:cubicBezTo>
                  <a:cubicBezTo>
                    <a:pt x="1397" y="89"/>
                    <a:pt x="1421" y="65"/>
                    <a:pt x="1405" y="33"/>
                  </a:cubicBezTo>
                  <a:cubicBezTo>
                    <a:pt x="1405" y="9"/>
                    <a:pt x="1381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5392600" y="1984100"/>
              <a:ext cx="6025" cy="20550"/>
            </a:xfrm>
            <a:custGeom>
              <a:avLst/>
              <a:gdLst/>
              <a:ahLst/>
              <a:cxnLst/>
              <a:rect l="l" t="t" r="r" b="b"/>
              <a:pathLst>
                <a:path w="241" h="822" extrusionOk="0">
                  <a:moveTo>
                    <a:pt x="78" y="1"/>
                  </a:moveTo>
                  <a:cubicBezTo>
                    <a:pt x="73" y="1"/>
                    <a:pt x="69" y="2"/>
                    <a:pt x="64" y="3"/>
                  </a:cubicBezTo>
                  <a:cubicBezTo>
                    <a:pt x="0" y="19"/>
                    <a:pt x="24" y="83"/>
                    <a:pt x="24" y="131"/>
                  </a:cubicBezTo>
                  <a:cubicBezTo>
                    <a:pt x="32" y="243"/>
                    <a:pt x="56" y="355"/>
                    <a:pt x="80" y="467"/>
                  </a:cubicBezTo>
                  <a:lnTo>
                    <a:pt x="72" y="467"/>
                  </a:lnTo>
                  <a:cubicBezTo>
                    <a:pt x="88" y="555"/>
                    <a:pt x="104" y="636"/>
                    <a:pt x="120" y="724"/>
                  </a:cubicBezTo>
                  <a:cubicBezTo>
                    <a:pt x="136" y="756"/>
                    <a:pt x="136" y="788"/>
                    <a:pt x="168" y="812"/>
                  </a:cubicBezTo>
                  <a:cubicBezTo>
                    <a:pt x="175" y="818"/>
                    <a:pt x="183" y="821"/>
                    <a:pt x="192" y="821"/>
                  </a:cubicBezTo>
                  <a:cubicBezTo>
                    <a:pt x="213" y="821"/>
                    <a:pt x="235" y="803"/>
                    <a:pt x="241" y="780"/>
                  </a:cubicBezTo>
                  <a:cubicBezTo>
                    <a:pt x="241" y="764"/>
                    <a:pt x="241" y="748"/>
                    <a:pt x="241" y="732"/>
                  </a:cubicBezTo>
                  <a:cubicBezTo>
                    <a:pt x="209" y="499"/>
                    <a:pt x="185" y="267"/>
                    <a:pt x="128" y="43"/>
                  </a:cubicBezTo>
                  <a:cubicBezTo>
                    <a:pt x="128" y="16"/>
                    <a:pt x="10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377525" y="1915475"/>
              <a:ext cx="16000" cy="56125"/>
            </a:xfrm>
            <a:custGeom>
              <a:avLst/>
              <a:gdLst/>
              <a:ahLst/>
              <a:cxnLst/>
              <a:rect l="l" t="t" r="r" b="b"/>
              <a:pathLst>
                <a:path w="640" h="2245" extrusionOk="0">
                  <a:moveTo>
                    <a:pt x="87" y="0"/>
                  </a:moveTo>
                  <a:cubicBezTo>
                    <a:pt x="45" y="0"/>
                    <a:pt x="1" y="36"/>
                    <a:pt x="11" y="82"/>
                  </a:cubicBezTo>
                  <a:cubicBezTo>
                    <a:pt x="67" y="274"/>
                    <a:pt x="123" y="458"/>
                    <a:pt x="171" y="650"/>
                  </a:cubicBezTo>
                  <a:cubicBezTo>
                    <a:pt x="299" y="1147"/>
                    <a:pt x="387" y="1659"/>
                    <a:pt x="515" y="2164"/>
                  </a:cubicBezTo>
                  <a:cubicBezTo>
                    <a:pt x="511" y="2217"/>
                    <a:pt x="547" y="2245"/>
                    <a:pt x="579" y="2245"/>
                  </a:cubicBezTo>
                  <a:cubicBezTo>
                    <a:pt x="610" y="2245"/>
                    <a:pt x="639" y="2219"/>
                    <a:pt x="627" y="2164"/>
                  </a:cubicBezTo>
                  <a:cubicBezTo>
                    <a:pt x="483" y="1459"/>
                    <a:pt x="371" y="730"/>
                    <a:pt x="147" y="42"/>
                  </a:cubicBezTo>
                  <a:cubicBezTo>
                    <a:pt x="135" y="12"/>
                    <a:pt x="112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280300" y="1701600"/>
              <a:ext cx="16050" cy="26250"/>
            </a:xfrm>
            <a:custGeom>
              <a:avLst/>
              <a:gdLst/>
              <a:ahLst/>
              <a:cxnLst/>
              <a:rect l="l" t="t" r="r" b="b"/>
              <a:pathLst>
                <a:path w="642" h="1050" extrusionOk="0">
                  <a:moveTo>
                    <a:pt x="562" y="0"/>
                  </a:moveTo>
                  <a:cubicBezTo>
                    <a:pt x="522" y="0"/>
                    <a:pt x="501" y="52"/>
                    <a:pt x="481" y="86"/>
                  </a:cubicBezTo>
                  <a:cubicBezTo>
                    <a:pt x="457" y="134"/>
                    <a:pt x="433" y="190"/>
                    <a:pt x="409" y="238"/>
                  </a:cubicBezTo>
                  <a:cubicBezTo>
                    <a:pt x="329" y="406"/>
                    <a:pt x="241" y="574"/>
                    <a:pt x="145" y="734"/>
                  </a:cubicBezTo>
                  <a:cubicBezTo>
                    <a:pt x="113" y="798"/>
                    <a:pt x="1" y="958"/>
                    <a:pt x="25" y="1022"/>
                  </a:cubicBezTo>
                  <a:cubicBezTo>
                    <a:pt x="31" y="1040"/>
                    <a:pt x="46" y="1049"/>
                    <a:pt x="63" y="1049"/>
                  </a:cubicBezTo>
                  <a:cubicBezTo>
                    <a:pt x="69" y="1049"/>
                    <a:pt x="75" y="1048"/>
                    <a:pt x="81" y="1046"/>
                  </a:cubicBezTo>
                  <a:cubicBezTo>
                    <a:pt x="113" y="1022"/>
                    <a:pt x="137" y="990"/>
                    <a:pt x="153" y="958"/>
                  </a:cubicBezTo>
                  <a:cubicBezTo>
                    <a:pt x="233" y="846"/>
                    <a:pt x="297" y="726"/>
                    <a:pt x="369" y="614"/>
                  </a:cubicBezTo>
                  <a:cubicBezTo>
                    <a:pt x="433" y="494"/>
                    <a:pt x="505" y="350"/>
                    <a:pt x="569" y="222"/>
                  </a:cubicBezTo>
                  <a:cubicBezTo>
                    <a:pt x="593" y="174"/>
                    <a:pt x="609" y="126"/>
                    <a:pt x="625" y="78"/>
                  </a:cubicBezTo>
                  <a:cubicBezTo>
                    <a:pt x="641" y="54"/>
                    <a:pt x="617" y="14"/>
                    <a:pt x="585" y="6"/>
                  </a:cubicBezTo>
                  <a:cubicBezTo>
                    <a:pt x="577" y="2"/>
                    <a:pt x="569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298800" y="1611650"/>
              <a:ext cx="32775" cy="79225"/>
            </a:xfrm>
            <a:custGeom>
              <a:avLst/>
              <a:gdLst/>
              <a:ahLst/>
              <a:cxnLst/>
              <a:rect l="l" t="t" r="r" b="b"/>
              <a:pathLst>
                <a:path w="1311" h="3169" extrusionOk="0">
                  <a:moveTo>
                    <a:pt x="1246" y="0"/>
                  </a:moveTo>
                  <a:cubicBezTo>
                    <a:pt x="1158" y="0"/>
                    <a:pt x="1157" y="122"/>
                    <a:pt x="1134" y="177"/>
                  </a:cubicBezTo>
                  <a:cubicBezTo>
                    <a:pt x="1094" y="313"/>
                    <a:pt x="1046" y="449"/>
                    <a:pt x="1006" y="585"/>
                  </a:cubicBezTo>
                  <a:cubicBezTo>
                    <a:pt x="846" y="1017"/>
                    <a:pt x="710" y="1458"/>
                    <a:pt x="534" y="1882"/>
                  </a:cubicBezTo>
                  <a:cubicBezTo>
                    <a:pt x="374" y="2283"/>
                    <a:pt x="189" y="2683"/>
                    <a:pt x="21" y="3075"/>
                  </a:cubicBezTo>
                  <a:cubicBezTo>
                    <a:pt x="1" y="3116"/>
                    <a:pt x="15" y="3168"/>
                    <a:pt x="54" y="3168"/>
                  </a:cubicBezTo>
                  <a:cubicBezTo>
                    <a:pt x="61" y="3168"/>
                    <a:pt x="69" y="3167"/>
                    <a:pt x="77" y="3163"/>
                  </a:cubicBezTo>
                  <a:cubicBezTo>
                    <a:pt x="117" y="3139"/>
                    <a:pt x="133" y="3091"/>
                    <a:pt x="157" y="3059"/>
                  </a:cubicBezTo>
                  <a:cubicBezTo>
                    <a:pt x="221" y="2931"/>
                    <a:pt x="277" y="2803"/>
                    <a:pt x="334" y="2675"/>
                  </a:cubicBezTo>
                  <a:cubicBezTo>
                    <a:pt x="518" y="2250"/>
                    <a:pt x="718" y="1826"/>
                    <a:pt x="870" y="1386"/>
                  </a:cubicBezTo>
                  <a:cubicBezTo>
                    <a:pt x="942" y="1170"/>
                    <a:pt x="1014" y="953"/>
                    <a:pt x="1094" y="737"/>
                  </a:cubicBezTo>
                  <a:cubicBezTo>
                    <a:pt x="1150" y="569"/>
                    <a:pt x="1206" y="409"/>
                    <a:pt x="1254" y="249"/>
                  </a:cubicBezTo>
                  <a:cubicBezTo>
                    <a:pt x="1270" y="193"/>
                    <a:pt x="1286" y="137"/>
                    <a:pt x="1302" y="81"/>
                  </a:cubicBezTo>
                  <a:cubicBezTo>
                    <a:pt x="1310" y="49"/>
                    <a:pt x="1286" y="9"/>
                    <a:pt x="1254" y="1"/>
                  </a:cubicBezTo>
                  <a:cubicBezTo>
                    <a:pt x="1251" y="0"/>
                    <a:pt x="1249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>
            <a:off x="8064916" y="3684458"/>
            <a:ext cx="1191020" cy="2080640"/>
            <a:chOff x="4845950" y="2263150"/>
            <a:chExt cx="588100" cy="1027375"/>
          </a:xfrm>
        </p:grpSpPr>
        <p:sp>
          <p:nvSpPr>
            <p:cNvPr id="99" name="Google Shape;99;p4"/>
            <p:cNvSpPr/>
            <p:nvPr/>
          </p:nvSpPr>
          <p:spPr>
            <a:xfrm>
              <a:off x="5167400" y="2312375"/>
              <a:ext cx="17450" cy="31175"/>
            </a:xfrm>
            <a:custGeom>
              <a:avLst/>
              <a:gdLst/>
              <a:ahLst/>
              <a:cxnLst/>
              <a:rect l="l" t="t" r="r" b="b"/>
              <a:pathLst>
                <a:path w="698" h="1247" extrusionOk="0">
                  <a:moveTo>
                    <a:pt x="47" y="1"/>
                  </a:moveTo>
                  <a:cubicBezTo>
                    <a:pt x="27" y="1"/>
                    <a:pt x="9" y="11"/>
                    <a:pt x="1" y="35"/>
                  </a:cubicBezTo>
                  <a:cubicBezTo>
                    <a:pt x="1" y="51"/>
                    <a:pt x="9" y="67"/>
                    <a:pt x="17" y="75"/>
                  </a:cubicBezTo>
                  <a:cubicBezTo>
                    <a:pt x="25" y="91"/>
                    <a:pt x="41" y="115"/>
                    <a:pt x="49" y="131"/>
                  </a:cubicBezTo>
                  <a:cubicBezTo>
                    <a:pt x="89" y="211"/>
                    <a:pt x="129" y="283"/>
                    <a:pt x="169" y="363"/>
                  </a:cubicBezTo>
                  <a:cubicBezTo>
                    <a:pt x="273" y="571"/>
                    <a:pt x="385" y="788"/>
                    <a:pt x="473" y="1004"/>
                  </a:cubicBezTo>
                  <a:cubicBezTo>
                    <a:pt x="505" y="1076"/>
                    <a:pt x="537" y="1148"/>
                    <a:pt x="577" y="1220"/>
                  </a:cubicBezTo>
                  <a:cubicBezTo>
                    <a:pt x="589" y="1238"/>
                    <a:pt x="610" y="1247"/>
                    <a:pt x="630" y="1247"/>
                  </a:cubicBezTo>
                  <a:cubicBezTo>
                    <a:pt x="637" y="1247"/>
                    <a:pt x="643" y="1246"/>
                    <a:pt x="649" y="1244"/>
                  </a:cubicBezTo>
                  <a:cubicBezTo>
                    <a:pt x="681" y="1236"/>
                    <a:pt x="697" y="1188"/>
                    <a:pt x="681" y="1164"/>
                  </a:cubicBezTo>
                  <a:cubicBezTo>
                    <a:pt x="665" y="1108"/>
                    <a:pt x="649" y="1060"/>
                    <a:pt x="625" y="1004"/>
                  </a:cubicBezTo>
                  <a:cubicBezTo>
                    <a:pt x="545" y="844"/>
                    <a:pt x="473" y="675"/>
                    <a:pt x="385" y="515"/>
                  </a:cubicBezTo>
                  <a:cubicBezTo>
                    <a:pt x="297" y="355"/>
                    <a:pt x="217" y="179"/>
                    <a:pt x="105" y="27"/>
                  </a:cubicBezTo>
                  <a:cubicBezTo>
                    <a:pt x="89" y="11"/>
                    <a:pt x="6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189225" y="2357100"/>
              <a:ext cx="5825" cy="11450"/>
            </a:xfrm>
            <a:custGeom>
              <a:avLst/>
              <a:gdLst/>
              <a:ahLst/>
              <a:cxnLst/>
              <a:rect l="l" t="t" r="r" b="b"/>
              <a:pathLst>
                <a:path w="233" h="458" extrusionOk="0">
                  <a:moveTo>
                    <a:pt x="38" y="0"/>
                  </a:moveTo>
                  <a:cubicBezTo>
                    <a:pt x="29" y="0"/>
                    <a:pt x="20" y="5"/>
                    <a:pt x="17" y="15"/>
                  </a:cubicBezTo>
                  <a:cubicBezTo>
                    <a:pt x="1" y="47"/>
                    <a:pt x="17" y="79"/>
                    <a:pt x="25" y="119"/>
                  </a:cubicBezTo>
                  <a:cubicBezTo>
                    <a:pt x="49" y="216"/>
                    <a:pt x="73" y="312"/>
                    <a:pt x="105" y="408"/>
                  </a:cubicBezTo>
                  <a:cubicBezTo>
                    <a:pt x="112" y="436"/>
                    <a:pt x="137" y="457"/>
                    <a:pt x="164" y="457"/>
                  </a:cubicBezTo>
                  <a:cubicBezTo>
                    <a:pt x="168" y="457"/>
                    <a:pt x="173" y="457"/>
                    <a:pt x="177" y="456"/>
                  </a:cubicBezTo>
                  <a:cubicBezTo>
                    <a:pt x="217" y="448"/>
                    <a:pt x="233" y="408"/>
                    <a:pt x="225" y="376"/>
                  </a:cubicBezTo>
                  <a:cubicBezTo>
                    <a:pt x="193" y="288"/>
                    <a:pt x="161" y="200"/>
                    <a:pt x="121" y="119"/>
                  </a:cubicBezTo>
                  <a:cubicBezTo>
                    <a:pt x="105" y="79"/>
                    <a:pt x="89" y="47"/>
                    <a:pt x="65" y="15"/>
                  </a:cubicBezTo>
                  <a:cubicBezTo>
                    <a:pt x="60" y="7"/>
                    <a:pt x="49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020100" y="2513450"/>
              <a:ext cx="45250" cy="25200"/>
            </a:xfrm>
            <a:custGeom>
              <a:avLst/>
              <a:gdLst/>
              <a:ahLst/>
              <a:cxnLst/>
              <a:rect l="l" t="t" r="r" b="b"/>
              <a:pathLst>
                <a:path w="1810" h="1008" extrusionOk="0">
                  <a:moveTo>
                    <a:pt x="79" y="0"/>
                  </a:moveTo>
                  <a:cubicBezTo>
                    <a:pt x="29" y="0"/>
                    <a:pt x="1" y="76"/>
                    <a:pt x="56" y="111"/>
                  </a:cubicBezTo>
                  <a:cubicBezTo>
                    <a:pt x="248" y="199"/>
                    <a:pt x="432" y="295"/>
                    <a:pt x="625" y="399"/>
                  </a:cubicBezTo>
                  <a:cubicBezTo>
                    <a:pt x="857" y="511"/>
                    <a:pt x="1097" y="631"/>
                    <a:pt x="1329" y="759"/>
                  </a:cubicBezTo>
                  <a:cubicBezTo>
                    <a:pt x="1433" y="815"/>
                    <a:pt x="1529" y="879"/>
                    <a:pt x="1633" y="943"/>
                  </a:cubicBezTo>
                  <a:cubicBezTo>
                    <a:pt x="1673" y="967"/>
                    <a:pt x="1721" y="999"/>
                    <a:pt x="1770" y="1007"/>
                  </a:cubicBezTo>
                  <a:cubicBezTo>
                    <a:pt x="1794" y="999"/>
                    <a:pt x="1810" y="967"/>
                    <a:pt x="1794" y="951"/>
                  </a:cubicBezTo>
                  <a:cubicBezTo>
                    <a:pt x="1601" y="775"/>
                    <a:pt x="1377" y="647"/>
                    <a:pt x="1145" y="527"/>
                  </a:cubicBezTo>
                  <a:cubicBezTo>
                    <a:pt x="801" y="343"/>
                    <a:pt x="464" y="159"/>
                    <a:pt x="104" y="7"/>
                  </a:cubicBezTo>
                  <a:cubicBezTo>
                    <a:pt x="95" y="2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980650" y="2494100"/>
              <a:ext cx="22250" cy="10150"/>
            </a:xfrm>
            <a:custGeom>
              <a:avLst/>
              <a:gdLst/>
              <a:ahLst/>
              <a:cxnLst/>
              <a:rect l="l" t="t" r="r" b="b"/>
              <a:pathLst>
                <a:path w="890" h="406" extrusionOk="0">
                  <a:moveTo>
                    <a:pt x="94" y="1"/>
                  </a:moveTo>
                  <a:cubicBezTo>
                    <a:pt x="74" y="1"/>
                    <a:pt x="53" y="10"/>
                    <a:pt x="41" y="28"/>
                  </a:cubicBezTo>
                  <a:cubicBezTo>
                    <a:pt x="1" y="124"/>
                    <a:pt x="305" y="180"/>
                    <a:pt x="369" y="228"/>
                  </a:cubicBezTo>
                  <a:cubicBezTo>
                    <a:pt x="465" y="268"/>
                    <a:pt x="561" y="308"/>
                    <a:pt x="657" y="356"/>
                  </a:cubicBezTo>
                  <a:cubicBezTo>
                    <a:pt x="693" y="368"/>
                    <a:pt x="732" y="406"/>
                    <a:pt x="767" y="406"/>
                  </a:cubicBezTo>
                  <a:cubicBezTo>
                    <a:pt x="779" y="406"/>
                    <a:pt x="791" y="401"/>
                    <a:pt x="801" y="388"/>
                  </a:cubicBezTo>
                  <a:cubicBezTo>
                    <a:pt x="889" y="300"/>
                    <a:pt x="193" y="60"/>
                    <a:pt x="113" y="4"/>
                  </a:cubicBezTo>
                  <a:cubicBezTo>
                    <a:pt x="107" y="2"/>
                    <a:pt x="100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845950" y="2263150"/>
              <a:ext cx="588100" cy="1027375"/>
            </a:xfrm>
            <a:custGeom>
              <a:avLst/>
              <a:gdLst/>
              <a:ahLst/>
              <a:cxnLst/>
              <a:rect l="l" t="t" r="r" b="b"/>
              <a:pathLst>
                <a:path w="23524" h="41095" extrusionOk="0">
                  <a:moveTo>
                    <a:pt x="11866" y="178"/>
                  </a:moveTo>
                  <a:cubicBezTo>
                    <a:pt x="12098" y="411"/>
                    <a:pt x="12314" y="675"/>
                    <a:pt x="12507" y="947"/>
                  </a:cubicBezTo>
                  <a:cubicBezTo>
                    <a:pt x="13091" y="1716"/>
                    <a:pt x="13604" y="2540"/>
                    <a:pt x="14068" y="3389"/>
                  </a:cubicBezTo>
                  <a:cubicBezTo>
                    <a:pt x="14308" y="3829"/>
                    <a:pt x="14596" y="4262"/>
                    <a:pt x="14756" y="4750"/>
                  </a:cubicBezTo>
                  <a:cubicBezTo>
                    <a:pt x="14845" y="5038"/>
                    <a:pt x="14845" y="5343"/>
                    <a:pt x="14845" y="5639"/>
                  </a:cubicBezTo>
                  <a:cubicBezTo>
                    <a:pt x="14845" y="6103"/>
                    <a:pt x="14837" y="6560"/>
                    <a:pt x="14772" y="7016"/>
                  </a:cubicBezTo>
                  <a:cubicBezTo>
                    <a:pt x="14732" y="7312"/>
                    <a:pt x="14668" y="7617"/>
                    <a:pt x="14628" y="7913"/>
                  </a:cubicBezTo>
                  <a:cubicBezTo>
                    <a:pt x="14572" y="7000"/>
                    <a:pt x="14420" y="6087"/>
                    <a:pt x="14276" y="5191"/>
                  </a:cubicBezTo>
                  <a:cubicBezTo>
                    <a:pt x="14260" y="5111"/>
                    <a:pt x="14244" y="5022"/>
                    <a:pt x="14228" y="4950"/>
                  </a:cubicBezTo>
                  <a:cubicBezTo>
                    <a:pt x="14212" y="4870"/>
                    <a:pt x="14196" y="4790"/>
                    <a:pt x="14156" y="4726"/>
                  </a:cubicBezTo>
                  <a:cubicBezTo>
                    <a:pt x="14156" y="4710"/>
                    <a:pt x="14148" y="4702"/>
                    <a:pt x="14132" y="4702"/>
                  </a:cubicBezTo>
                  <a:cubicBezTo>
                    <a:pt x="14125" y="4698"/>
                    <a:pt x="14118" y="4696"/>
                    <a:pt x="14111" y="4696"/>
                  </a:cubicBezTo>
                  <a:cubicBezTo>
                    <a:pt x="14092" y="4696"/>
                    <a:pt x="14074" y="4709"/>
                    <a:pt x="14068" y="4726"/>
                  </a:cubicBezTo>
                  <a:cubicBezTo>
                    <a:pt x="14060" y="4766"/>
                    <a:pt x="14084" y="4814"/>
                    <a:pt x="14092" y="4854"/>
                  </a:cubicBezTo>
                  <a:cubicBezTo>
                    <a:pt x="14108" y="4934"/>
                    <a:pt x="14124" y="5022"/>
                    <a:pt x="14140" y="5111"/>
                  </a:cubicBezTo>
                  <a:cubicBezTo>
                    <a:pt x="14276" y="5935"/>
                    <a:pt x="14404" y="6768"/>
                    <a:pt x="14476" y="7609"/>
                  </a:cubicBezTo>
                  <a:cubicBezTo>
                    <a:pt x="14308" y="7184"/>
                    <a:pt x="14092" y="6776"/>
                    <a:pt x="13884" y="6360"/>
                  </a:cubicBezTo>
                  <a:cubicBezTo>
                    <a:pt x="13563" y="5711"/>
                    <a:pt x="13203" y="5078"/>
                    <a:pt x="12931" y="4406"/>
                  </a:cubicBezTo>
                  <a:cubicBezTo>
                    <a:pt x="12739" y="3918"/>
                    <a:pt x="12555" y="3429"/>
                    <a:pt x="12411" y="2925"/>
                  </a:cubicBezTo>
                  <a:cubicBezTo>
                    <a:pt x="12322" y="2596"/>
                    <a:pt x="12258" y="2260"/>
                    <a:pt x="12202" y="1932"/>
                  </a:cubicBezTo>
                  <a:cubicBezTo>
                    <a:pt x="12146" y="1596"/>
                    <a:pt x="12098" y="1267"/>
                    <a:pt x="12026" y="939"/>
                  </a:cubicBezTo>
                  <a:cubicBezTo>
                    <a:pt x="11978" y="683"/>
                    <a:pt x="11914" y="427"/>
                    <a:pt x="11866" y="178"/>
                  </a:cubicBezTo>
                  <a:close/>
                  <a:moveTo>
                    <a:pt x="3187" y="8081"/>
                  </a:moveTo>
                  <a:lnTo>
                    <a:pt x="3187" y="8081"/>
                  </a:lnTo>
                  <a:cubicBezTo>
                    <a:pt x="3595" y="8097"/>
                    <a:pt x="4012" y="8113"/>
                    <a:pt x="4420" y="8185"/>
                  </a:cubicBezTo>
                  <a:cubicBezTo>
                    <a:pt x="5084" y="8305"/>
                    <a:pt x="5741" y="8425"/>
                    <a:pt x="6398" y="8553"/>
                  </a:cubicBezTo>
                  <a:cubicBezTo>
                    <a:pt x="6870" y="8641"/>
                    <a:pt x="7342" y="8746"/>
                    <a:pt x="7791" y="8914"/>
                  </a:cubicBezTo>
                  <a:cubicBezTo>
                    <a:pt x="8119" y="9034"/>
                    <a:pt x="8447" y="9178"/>
                    <a:pt x="8736" y="9386"/>
                  </a:cubicBezTo>
                  <a:cubicBezTo>
                    <a:pt x="8936" y="9538"/>
                    <a:pt x="9104" y="9722"/>
                    <a:pt x="9256" y="9923"/>
                  </a:cubicBezTo>
                  <a:cubicBezTo>
                    <a:pt x="9472" y="10195"/>
                    <a:pt x="9640" y="10507"/>
                    <a:pt x="9776" y="10827"/>
                  </a:cubicBezTo>
                  <a:cubicBezTo>
                    <a:pt x="9953" y="11244"/>
                    <a:pt x="10113" y="11668"/>
                    <a:pt x="10233" y="12108"/>
                  </a:cubicBezTo>
                  <a:cubicBezTo>
                    <a:pt x="10281" y="12292"/>
                    <a:pt x="10329" y="12485"/>
                    <a:pt x="10369" y="12677"/>
                  </a:cubicBezTo>
                  <a:cubicBezTo>
                    <a:pt x="10201" y="12461"/>
                    <a:pt x="10033" y="12252"/>
                    <a:pt x="9864" y="12044"/>
                  </a:cubicBezTo>
                  <a:cubicBezTo>
                    <a:pt x="9704" y="11844"/>
                    <a:pt x="9536" y="11644"/>
                    <a:pt x="9368" y="11452"/>
                  </a:cubicBezTo>
                  <a:cubicBezTo>
                    <a:pt x="9296" y="11372"/>
                    <a:pt x="9232" y="11292"/>
                    <a:pt x="9160" y="11220"/>
                  </a:cubicBezTo>
                  <a:cubicBezTo>
                    <a:pt x="9137" y="11197"/>
                    <a:pt x="9115" y="11171"/>
                    <a:pt x="9090" y="11171"/>
                  </a:cubicBezTo>
                  <a:cubicBezTo>
                    <a:pt x="9079" y="11171"/>
                    <a:pt x="9068" y="11176"/>
                    <a:pt x="9056" y="11188"/>
                  </a:cubicBezTo>
                  <a:cubicBezTo>
                    <a:pt x="9040" y="11204"/>
                    <a:pt x="9048" y="11244"/>
                    <a:pt x="9072" y="11252"/>
                  </a:cubicBezTo>
                  <a:cubicBezTo>
                    <a:pt x="9112" y="11308"/>
                    <a:pt x="9152" y="11364"/>
                    <a:pt x="9192" y="11412"/>
                  </a:cubicBezTo>
                  <a:cubicBezTo>
                    <a:pt x="9344" y="11596"/>
                    <a:pt x="9496" y="11780"/>
                    <a:pt x="9640" y="11964"/>
                  </a:cubicBezTo>
                  <a:cubicBezTo>
                    <a:pt x="9824" y="12196"/>
                    <a:pt x="10009" y="12429"/>
                    <a:pt x="10193" y="12661"/>
                  </a:cubicBezTo>
                  <a:cubicBezTo>
                    <a:pt x="9328" y="12365"/>
                    <a:pt x="8439" y="12140"/>
                    <a:pt x="7583" y="11812"/>
                  </a:cubicBezTo>
                  <a:cubicBezTo>
                    <a:pt x="7062" y="11604"/>
                    <a:pt x="6542" y="11356"/>
                    <a:pt x="6069" y="11043"/>
                  </a:cubicBezTo>
                  <a:cubicBezTo>
                    <a:pt x="5765" y="10835"/>
                    <a:pt x="5485" y="10595"/>
                    <a:pt x="5229" y="10323"/>
                  </a:cubicBezTo>
                  <a:cubicBezTo>
                    <a:pt x="4812" y="9890"/>
                    <a:pt x="4460" y="9402"/>
                    <a:pt x="4044" y="8970"/>
                  </a:cubicBezTo>
                  <a:cubicBezTo>
                    <a:pt x="3883" y="8794"/>
                    <a:pt x="3707" y="8633"/>
                    <a:pt x="3539" y="8473"/>
                  </a:cubicBezTo>
                  <a:lnTo>
                    <a:pt x="3379" y="8313"/>
                  </a:lnTo>
                  <a:cubicBezTo>
                    <a:pt x="3307" y="8241"/>
                    <a:pt x="3227" y="8177"/>
                    <a:pt x="3187" y="8081"/>
                  </a:cubicBezTo>
                  <a:close/>
                  <a:moveTo>
                    <a:pt x="22347" y="13501"/>
                  </a:moveTo>
                  <a:cubicBezTo>
                    <a:pt x="22339" y="13525"/>
                    <a:pt x="22339" y="13558"/>
                    <a:pt x="22339" y="13582"/>
                  </a:cubicBezTo>
                  <a:cubicBezTo>
                    <a:pt x="22259" y="14374"/>
                    <a:pt x="22002" y="15135"/>
                    <a:pt x="21698" y="15863"/>
                  </a:cubicBezTo>
                  <a:cubicBezTo>
                    <a:pt x="21666" y="15935"/>
                    <a:pt x="21634" y="16008"/>
                    <a:pt x="21602" y="16088"/>
                  </a:cubicBezTo>
                  <a:cubicBezTo>
                    <a:pt x="21602" y="16032"/>
                    <a:pt x="21602" y="15984"/>
                    <a:pt x="21602" y="15927"/>
                  </a:cubicBezTo>
                  <a:cubicBezTo>
                    <a:pt x="21586" y="15719"/>
                    <a:pt x="21554" y="15519"/>
                    <a:pt x="21530" y="15311"/>
                  </a:cubicBezTo>
                  <a:cubicBezTo>
                    <a:pt x="21498" y="15127"/>
                    <a:pt x="21506" y="14943"/>
                    <a:pt x="21554" y="14759"/>
                  </a:cubicBezTo>
                  <a:cubicBezTo>
                    <a:pt x="21610" y="14534"/>
                    <a:pt x="21658" y="14294"/>
                    <a:pt x="21794" y="14102"/>
                  </a:cubicBezTo>
                  <a:cubicBezTo>
                    <a:pt x="21922" y="13902"/>
                    <a:pt x="22123" y="13766"/>
                    <a:pt x="22275" y="13582"/>
                  </a:cubicBezTo>
                  <a:cubicBezTo>
                    <a:pt x="22299" y="13550"/>
                    <a:pt x="22323" y="13525"/>
                    <a:pt x="22347" y="13501"/>
                  </a:cubicBezTo>
                  <a:close/>
                  <a:moveTo>
                    <a:pt x="22147" y="11748"/>
                  </a:moveTo>
                  <a:cubicBezTo>
                    <a:pt x="22179" y="11988"/>
                    <a:pt x="22235" y="12220"/>
                    <a:pt x="22283" y="12461"/>
                  </a:cubicBezTo>
                  <a:cubicBezTo>
                    <a:pt x="22315" y="12677"/>
                    <a:pt x="22347" y="12893"/>
                    <a:pt x="22355" y="13101"/>
                  </a:cubicBezTo>
                  <a:cubicBezTo>
                    <a:pt x="22355" y="13205"/>
                    <a:pt x="22315" y="13309"/>
                    <a:pt x="22259" y="13397"/>
                  </a:cubicBezTo>
                  <a:cubicBezTo>
                    <a:pt x="22179" y="13501"/>
                    <a:pt x="22091" y="13590"/>
                    <a:pt x="22002" y="13678"/>
                  </a:cubicBezTo>
                  <a:cubicBezTo>
                    <a:pt x="21666" y="13990"/>
                    <a:pt x="21578" y="14142"/>
                    <a:pt x="21482" y="14582"/>
                  </a:cubicBezTo>
                  <a:cubicBezTo>
                    <a:pt x="21346" y="15087"/>
                    <a:pt x="21418" y="15263"/>
                    <a:pt x="21474" y="15759"/>
                  </a:cubicBezTo>
                  <a:cubicBezTo>
                    <a:pt x="21482" y="15871"/>
                    <a:pt x="21498" y="15984"/>
                    <a:pt x="21490" y="16096"/>
                  </a:cubicBezTo>
                  <a:cubicBezTo>
                    <a:pt x="21466" y="16280"/>
                    <a:pt x="21386" y="16440"/>
                    <a:pt x="21298" y="16600"/>
                  </a:cubicBezTo>
                  <a:cubicBezTo>
                    <a:pt x="21290" y="16608"/>
                    <a:pt x="21282" y="16616"/>
                    <a:pt x="21274" y="16632"/>
                  </a:cubicBezTo>
                  <a:lnTo>
                    <a:pt x="21274" y="16640"/>
                  </a:lnTo>
                  <a:cubicBezTo>
                    <a:pt x="21266" y="16656"/>
                    <a:pt x="21258" y="16672"/>
                    <a:pt x="21250" y="16688"/>
                  </a:cubicBezTo>
                  <a:cubicBezTo>
                    <a:pt x="21098" y="16976"/>
                    <a:pt x="20850" y="17185"/>
                    <a:pt x="20585" y="17377"/>
                  </a:cubicBezTo>
                  <a:cubicBezTo>
                    <a:pt x="20417" y="17505"/>
                    <a:pt x="20241" y="17617"/>
                    <a:pt x="20065" y="17729"/>
                  </a:cubicBezTo>
                  <a:cubicBezTo>
                    <a:pt x="19801" y="17889"/>
                    <a:pt x="19520" y="18033"/>
                    <a:pt x="19248" y="18185"/>
                  </a:cubicBezTo>
                  <a:cubicBezTo>
                    <a:pt x="19320" y="18113"/>
                    <a:pt x="19400" y="18041"/>
                    <a:pt x="19464" y="17969"/>
                  </a:cubicBezTo>
                  <a:cubicBezTo>
                    <a:pt x="19649" y="17777"/>
                    <a:pt x="19809" y="17577"/>
                    <a:pt x="19953" y="17353"/>
                  </a:cubicBezTo>
                  <a:cubicBezTo>
                    <a:pt x="20089" y="17128"/>
                    <a:pt x="20209" y="16888"/>
                    <a:pt x="20329" y="16648"/>
                  </a:cubicBezTo>
                  <a:cubicBezTo>
                    <a:pt x="20489" y="16304"/>
                    <a:pt x="20657" y="15960"/>
                    <a:pt x="20793" y="15615"/>
                  </a:cubicBezTo>
                  <a:cubicBezTo>
                    <a:pt x="20866" y="15447"/>
                    <a:pt x="20922" y="15271"/>
                    <a:pt x="20978" y="15095"/>
                  </a:cubicBezTo>
                  <a:cubicBezTo>
                    <a:pt x="21002" y="15015"/>
                    <a:pt x="21026" y="14935"/>
                    <a:pt x="21050" y="14855"/>
                  </a:cubicBezTo>
                  <a:cubicBezTo>
                    <a:pt x="21058" y="14823"/>
                    <a:pt x="21082" y="14783"/>
                    <a:pt x="21058" y="14751"/>
                  </a:cubicBezTo>
                  <a:cubicBezTo>
                    <a:pt x="21050" y="14734"/>
                    <a:pt x="21042" y="14718"/>
                    <a:pt x="21026" y="14718"/>
                  </a:cubicBezTo>
                  <a:cubicBezTo>
                    <a:pt x="21019" y="14715"/>
                    <a:pt x="21011" y="14713"/>
                    <a:pt x="21004" y="14713"/>
                  </a:cubicBezTo>
                  <a:cubicBezTo>
                    <a:pt x="20977" y="14713"/>
                    <a:pt x="20950" y="14734"/>
                    <a:pt x="20938" y="14759"/>
                  </a:cubicBezTo>
                  <a:cubicBezTo>
                    <a:pt x="20906" y="14887"/>
                    <a:pt x="20866" y="15023"/>
                    <a:pt x="20825" y="15151"/>
                  </a:cubicBezTo>
                  <a:cubicBezTo>
                    <a:pt x="20785" y="15279"/>
                    <a:pt x="20737" y="15407"/>
                    <a:pt x="20689" y="15535"/>
                  </a:cubicBezTo>
                  <a:cubicBezTo>
                    <a:pt x="20553" y="15871"/>
                    <a:pt x="20385" y="16200"/>
                    <a:pt x="20233" y="16536"/>
                  </a:cubicBezTo>
                  <a:cubicBezTo>
                    <a:pt x="20113" y="16784"/>
                    <a:pt x="19993" y="17040"/>
                    <a:pt x="19841" y="17273"/>
                  </a:cubicBezTo>
                  <a:cubicBezTo>
                    <a:pt x="19649" y="17593"/>
                    <a:pt x="19392" y="17873"/>
                    <a:pt x="19120" y="18121"/>
                  </a:cubicBezTo>
                  <a:cubicBezTo>
                    <a:pt x="19024" y="18209"/>
                    <a:pt x="18920" y="18297"/>
                    <a:pt x="18816" y="18378"/>
                  </a:cubicBezTo>
                  <a:cubicBezTo>
                    <a:pt x="18952" y="18001"/>
                    <a:pt x="18952" y="17593"/>
                    <a:pt x="18912" y="17209"/>
                  </a:cubicBezTo>
                  <a:cubicBezTo>
                    <a:pt x="18880" y="16888"/>
                    <a:pt x="18832" y="16576"/>
                    <a:pt x="18808" y="16256"/>
                  </a:cubicBezTo>
                  <a:cubicBezTo>
                    <a:pt x="18800" y="16096"/>
                    <a:pt x="18800" y="15927"/>
                    <a:pt x="18808" y="15759"/>
                  </a:cubicBezTo>
                  <a:cubicBezTo>
                    <a:pt x="18816" y="15599"/>
                    <a:pt x="18832" y="15439"/>
                    <a:pt x="18872" y="15287"/>
                  </a:cubicBezTo>
                  <a:cubicBezTo>
                    <a:pt x="18968" y="14951"/>
                    <a:pt x="19168" y="14646"/>
                    <a:pt x="19368" y="14366"/>
                  </a:cubicBezTo>
                  <a:cubicBezTo>
                    <a:pt x="19528" y="14158"/>
                    <a:pt x="19697" y="13950"/>
                    <a:pt x="19873" y="13750"/>
                  </a:cubicBezTo>
                  <a:cubicBezTo>
                    <a:pt x="20233" y="13365"/>
                    <a:pt x="20609" y="12989"/>
                    <a:pt x="21018" y="12661"/>
                  </a:cubicBezTo>
                  <a:cubicBezTo>
                    <a:pt x="21386" y="12341"/>
                    <a:pt x="21778" y="12060"/>
                    <a:pt x="22147" y="11748"/>
                  </a:cubicBezTo>
                  <a:close/>
                  <a:moveTo>
                    <a:pt x="10561" y="17449"/>
                  </a:moveTo>
                  <a:cubicBezTo>
                    <a:pt x="10697" y="17673"/>
                    <a:pt x="10817" y="17905"/>
                    <a:pt x="10937" y="18129"/>
                  </a:cubicBezTo>
                  <a:cubicBezTo>
                    <a:pt x="11145" y="18538"/>
                    <a:pt x="11322" y="18970"/>
                    <a:pt x="11410" y="19418"/>
                  </a:cubicBezTo>
                  <a:cubicBezTo>
                    <a:pt x="11482" y="19763"/>
                    <a:pt x="11482" y="20107"/>
                    <a:pt x="11450" y="20459"/>
                  </a:cubicBezTo>
                  <a:cubicBezTo>
                    <a:pt x="11426" y="20764"/>
                    <a:pt x="11330" y="21060"/>
                    <a:pt x="11258" y="21356"/>
                  </a:cubicBezTo>
                  <a:cubicBezTo>
                    <a:pt x="11210" y="21588"/>
                    <a:pt x="11186" y="21820"/>
                    <a:pt x="11186" y="22061"/>
                  </a:cubicBezTo>
                  <a:cubicBezTo>
                    <a:pt x="11170" y="21989"/>
                    <a:pt x="11154" y="21908"/>
                    <a:pt x="11137" y="21836"/>
                  </a:cubicBezTo>
                  <a:cubicBezTo>
                    <a:pt x="11073" y="21476"/>
                    <a:pt x="11057" y="21108"/>
                    <a:pt x="11025" y="20747"/>
                  </a:cubicBezTo>
                  <a:cubicBezTo>
                    <a:pt x="10985" y="20379"/>
                    <a:pt x="10929" y="20003"/>
                    <a:pt x="10881" y="19635"/>
                  </a:cubicBezTo>
                  <a:cubicBezTo>
                    <a:pt x="10825" y="19194"/>
                    <a:pt x="10769" y="18762"/>
                    <a:pt x="10713" y="18321"/>
                  </a:cubicBezTo>
                  <a:cubicBezTo>
                    <a:pt x="10689" y="18073"/>
                    <a:pt x="10665" y="17817"/>
                    <a:pt x="10601" y="17569"/>
                  </a:cubicBezTo>
                  <a:cubicBezTo>
                    <a:pt x="10593" y="17537"/>
                    <a:pt x="10577" y="17497"/>
                    <a:pt x="10561" y="17449"/>
                  </a:cubicBezTo>
                  <a:close/>
                  <a:moveTo>
                    <a:pt x="5012" y="15439"/>
                  </a:moveTo>
                  <a:lnTo>
                    <a:pt x="5012" y="15439"/>
                  </a:lnTo>
                  <a:cubicBezTo>
                    <a:pt x="5573" y="15927"/>
                    <a:pt x="6021" y="16520"/>
                    <a:pt x="6510" y="17080"/>
                  </a:cubicBezTo>
                  <a:cubicBezTo>
                    <a:pt x="6766" y="17385"/>
                    <a:pt x="7062" y="17649"/>
                    <a:pt x="7294" y="17969"/>
                  </a:cubicBezTo>
                  <a:cubicBezTo>
                    <a:pt x="7687" y="18522"/>
                    <a:pt x="8039" y="19106"/>
                    <a:pt x="8295" y="19731"/>
                  </a:cubicBezTo>
                  <a:cubicBezTo>
                    <a:pt x="8551" y="20307"/>
                    <a:pt x="8599" y="20940"/>
                    <a:pt x="8615" y="21564"/>
                  </a:cubicBezTo>
                  <a:cubicBezTo>
                    <a:pt x="8631" y="22077"/>
                    <a:pt x="8687" y="22589"/>
                    <a:pt x="8663" y="23109"/>
                  </a:cubicBezTo>
                  <a:cubicBezTo>
                    <a:pt x="8335" y="22429"/>
                    <a:pt x="8079" y="21716"/>
                    <a:pt x="7807" y="21012"/>
                  </a:cubicBezTo>
                  <a:cubicBezTo>
                    <a:pt x="7703" y="20723"/>
                    <a:pt x="7599" y="20427"/>
                    <a:pt x="7494" y="20131"/>
                  </a:cubicBezTo>
                  <a:cubicBezTo>
                    <a:pt x="7462" y="20075"/>
                    <a:pt x="7470" y="19971"/>
                    <a:pt x="7390" y="19971"/>
                  </a:cubicBezTo>
                  <a:cubicBezTo>
                    <a:pt x="7278" y="19987"/>
                    <a:pt x="7527" y="20531"/>
                    <a:pt x="7543" y="20619"/>
                  </a:cubicBezTo>
                  <a:cubicBezTo>
                    <a:pt x="7855" y="21500"/>
                    <a:pt x="8175" y="22381"/>
                    <a:pt x="8575" y="23230"/>
                  </a:cubicBezTo>
                  <a:cubicBezTo>
                    <a:pt x="7687" y="22709"/>
                    <a:pt x="7038" y="21852"/>
                    <a:pt x="6574" y="20948"/>
                  </a:cubicBezTo>
                  <a:cubicBezTo>
                    <a:pt x="6269" y="20315"/>
                    <a:pt x="6085" y="19643"/>
                    <a:pt x="5861" y="18978"/>
                  </a:cubicBezTo>
                  <a:cubicBezTo>
                    <a:pt x="5509" y="17817"/>
                    <a:pt x="5149" y="16648"/>
                    <a:pt x="5012" y="15439"/>
                  </a:cubicBezTo>
                  <a:close/>
                  <a:moveTo>
                    <a:pt x="11594" y="19819"/>
                  </a:moveTo>
                  <a:lnTo>
                    <a:pt x="11594" y="19819"/>
                  </a:lnTo>
                  <a:cubicBezTo>
                    <a:pt x="11858" y="20235"/>
                    <a:pt x="12178" y="20611"/>
                    <a:pt x="12451" y="21020"/>
                  </a:cubicBezTo>
                  <a:cubicBezTo>
                    <a:pt x="12627" y="21284"/>
                    <a:pt x="12771" y="21564"/>
                    <a:pt x="12907" y="21852"/>
                  </a:cubicBezTo>
                  <a:cubicBezTo>
                    <a:pt x="13067" y="22205"/>
                    <a:pt x="13203" y="22573"/>
                    <a:pt x="13267" y="22949"/>
                  </a:cubicBezTo>
                  <a:cubicBezTo>
                    <a:pt x="13347" y="23374"/>
                    <a:pt x="13299" y="23814"/>
                    <a:pt x="13171" y="24222"/>
                  </a:cubicBezTo>
                  <a:cubicBezTo>
                    <a:pt x="13067" y="24599"/>
                    <a:pt x="12883" y="24951"/>
                    <a:pt x="12643" y="25255"/>
                  </a:cubicBezTo>
                  <a:cubicBezTo>
                    <a:pt x="12643" y="25255"/>
                    <a:pt x="12643" y="25263"/>
                    <a:pt x="12635" y="25263"/>
                  </a:cubicBezTo>
                  <a:cubicBezTo>
                    <a:pt x="12587" y="24823"/>
                    <a:pt x="12515" y="24391"/>
                    <a:pt x="12427" y="23958"/>
                  </a:cubicBezTo>
                  <a:cubicBezTo>
                    <a:pt x="12387" y="23742"/>
                    <a:pt x="12338" y="23526"/>
                    <a:pt x="12282" y="23310"/>
                  </a:cubicBezTo>
                  <a:cubicBezTo>
                    <a:pt x="12266" y="23238"/>
                    <a:pt x="12242" y="23165"/>
                    <a:pt x="12218" y="23101"/>
                  </a:cubicBezTo>
                  <a:cubicBezTo>
                    <a:pt x="12210" y="23077"/>
                    <a:pt x="12202" y="23053"/>
                    <a:pt x="12186" y="23037"/>
                  </a:cubicBezTo>
                  <a:cubicBezTo>
                    <a:pt x="12181" y="23032"/>
                    <a:pt x="12172" y="23029"/>
                    <a:pt x="12163" y="23029"/>
                  </a:cubicBezTo>
                  <a:cubicBezTo>
                    <a:pt x="12146" y="23029"/>
                    <a:pt x="12127" y="23038"/>
                    <a:pt x="12122" y="23053"/>
                  </a:cubicBezTo>
                  <a:cubicBezTo>
                    <a:pt x="12114" y="23077"/>
                    <a:pt x="12122" y="23093"/>
                    <a:pt x="12122" y="23109"/>
                  </a:cubicBezTo>
                  <a:cubicBezTo>
                    <a:pt x="12146" y="23230"/>
                    <a:pt x="12170" y="23342"/>
                    <a:pt x="12194" y="23454"/>
                  </a:cubicBezTo>
                  <a:cubicBezTo>
                    <a:pt x="12266" y="23782"/>
                    <a:pt x="12330" y="24110"/>
                    <a:pt x="12387" y="24447"/>
                  </a:cubicBezTo>
                  <a:cubicBezTo>
                    <a:pt x="12427" y="24679"/>
                    <a:pt x="12459" y="24911"/>
                    <a:pt x="12483" y="25135"/>
                  </a:cubicBezTo>
                  <a:cubicBezTo>
                    <a:pt x="12387" y="24967"/>
                    <a:pt x="12274" y="24799"/>
                    <a:pt x="12178" y="24623"/>
                  </a:cubicBezTo>
                  <a:cubicBezTo>
                    <a:pt x="11770" y="23862"/>
                    <a:pt x="11346" y="23061"/>
                    <a:pt x="11314" y="22181"/>
                  </a:cubicBezTo>
                  <a:cubicBezTo>
                    <a:pt x="11298" y="21892"/>
                    <a:pt x="11338" y="21612"/>
                    <a:pt x="11402" y="21332"/>
                  </a:cubicBezTo>
                  <a:cubicBezTo>
                    <a:pt x="11458" y="21084"/>
                    <a:pt x="11538" y="20836"/>
                    <a:pt x="11570" y="20579"/>
                  </a:cubicBezTo>
                  <a:cubicBezTo>
                    <a:pt x="11602" y="20331"/>
                    <a:pt x="11610" y="20075"/>
                    <a:pt x="11594" y="19819"/>
                  </a:cubicBezTo>
                  <a:close/>
                  <a:moveTo>
                    <a:pt x="23380" y="21380"/>
                  </a:moveTo>
                  <a:lnTo>
                    <a:pt x="23380" y="21380"/>
                  </a:lnTo>
                  <a:cubicBezTo>
                    <a:pt x="23356" y="21636"/>
                    <a:pt x="23316" y="21884"/>
                    <a:pt x="23276" y="22133"/>
                  </a:cubicBezTo>
                  <a:cubicBezTo>
                    <a:pt x="23091" y="23366"/>
                    <a:pt x="22619" y="24639"/>
                    <a:pt x="21610" y="25431"/>
                  </a:cubicBezTo>
                  <a:cubicBezTo>
                    <a:pt x="21410" y="25584"/>
                    <a:pt x="21194" y="25704"/>
                    <a:pt x="20962" y="25800"/>
                  </a:cubicBezTo>
                  <a:cubicBezTo>
                    <a:pt x="20753" y="25880"/>
                    <a:pt x="20537" y="25952"/>
                    <a:pt x="20329" y="26024"/>
                  </a:cubicBezTo>
                  <a:cubicBezTo>
                    <a:pt x="20401" y="25960"/>
                    <a:pt x="20473" y="25888"/>
                    <a:pt x="20553" y="25816"/>
                  </a:cubicBezTo>
                  <a:cubicBezTo>
                    <a:pt x="20825" y="25551"/>
                    <a:pt x="21074" y="25247"/>
                    <a:pt x="21298" y="24943"/>
                  </a:cubicBezTo>
                  <a:cubicBezTo>
                    <a:pt x="21674" y="24439"/>
                    <a:pt x="22051" y="23942"/>
                    <a:pt x="22379" y="23406"/>
                  </a:cubicBezTo>
                  <a:cubicBezTo>
                    <a:pt x="22603" y="23053"/>
                    <a:pt x="22779" y="22677"/>
                    <a:pt x="22963" y="22309"/>
                  </a:cubicBezTo>
                  <a:cubicBezTo>
                    <a:pt x="23091" y="22061"/>
                    <a:pt x="23211" y="21796"/>
                    <a:pt x="23324" y="21532"/>
                  </a:cubicBezTo>
                  <a:cubicBezTo>
                    <a:pt x="23340" y="21484"/>
                    <a:pt x="23364" y="21436"/>
                    <a:pt x="23380" y="21380"/>
                  </a:cubicBezTo>
                  <a:close/>
                  <a:moveTo>
                    <a:pt x="4987" y="26286"/>
                  </a:moveTo>
                  <a:cubicBezTo>
                    <a:pt x="5329" y="26286"/>
                    <a:pt x="5670" y="26317"/>
                    <a:pt x="6005" y="26392"/>
                  </a:cubicBezTo>
                  <a:cubicBezTo>
                    <a:pt x="6133" y="26416"/>
                    <a:pt x="6253" y="26456"/>
                    <a:pt x="6382" y="26496"/>
                  </a:cubicBezTo>
                  <a:cubicBezTo>
                    <a:pt x="5989" y="26504"/>
                    <a:pt x="5581" y="26616"/>
                    <a:pt x="5197" y="26672"/>
                  </a:cubicBezTo>
                  <a:cubicBezTo>
                    <a:pt x="4476" y="26793"/>
                    <a:pt x="3739" y="26857"/>
                    <a:pt x="3027" y="26985"/>
                  </a:cubicBezTo>
                  <a:cubicBezTo>
                    <a:pt x="2699" y="27048"/>
                    <a:pt x="2362" y="27094"/>
                    <a:pt x="2029" y="27094"/>
                  </a:cubicBezTo>
                  <a:cubicBezTo>
                    <a:pt x="1734" y="27094"/>
                    <a:pt x="1443" y="27059"/>
                    <a:pt x="1161" y="26969"/>
                  </a:cubicBezTo>
                  <a:cubicBezTo>
                    <a:pt x="1081" y="26945"/>
                    <a:pt x="1009" y="26921"/>
                    <a:pt x="937" y="26889"/>
                  </a:cubicBezTo>
                  <a:lnTo>
                    <a:pt x="937" y="26889"/>
                  </a:lnTo>
                  <a:cubicBezTo>
                    <a:pt x="978" y="26891"/>
                    <a:pt x="1019" y="26892"/>
                    <a:pt x="1061" y="26892"/>
                  </a:cubicBezTo>
                  <a:cubicBezTo>
                    <a:pt x="1174" y="26892"/>
                    <a:pt x="1290" y="26884"/>
                    <a:pt x="1401" y="26873"/>
                  </a:cubicBezTo>
                  <a:cubicBezTo>
                    <a:pt x="1850" y="26841"/>
                    <a:pt x="2290" y="26728"/>
                    <a:pt x="2723" y="26616"/>
                  </a:cubicBezTo>
                  <a:cubicBezTo>
                    <a:pt x="3091" y="26520"/>
                    <a:pt x="3467" y="26448"/>
                    <a:pt x="3843" y="26384"/>
                  </a:cubicBezTo>
                  <a:cubicBezTo>
                    <a:pt x="4220" y="26325"/>
                    <a:pt x="4604" y="26286"/>
                    <a:pt x="4987" y="26286"/>
                  </a:cubicBezTo>
                  <a:close/>
                  <a:moveTo>
                    <a:pt x="6380" y="26627"/>
                  </a:moveTo>
                  <a:cubicBezTo>
                    <a:pt x="7078" y="26627"/>
                    <a:pt x="7458" y="26946"/>
                    <a:pt x="8103" y="27801"/>
                  </a:cubicBezTo>
                  <a:cubicBezTo>
                    <a:pt x="8279" y="28026"/>
                    <a:pt x="8455" y="28258"/>
                    <a:pt x="8663" y="28442"/>
                  </a:cubicBezTo>
                  <a:cubicBezTo>
                    <a:pt x="8896" y="28650"/>
                    <a:pt x="9160" y="28802"/>
                    <a:pt x="9368" y="29018"/>
                  </a:cubicBezTo>
                  <a:cubicBezTo>
                    <a:pt x="9320" y="29010"/>
                    <a:pt x="9280" y="29010"/>
                    <a:pt x="9232" y="29002"/>
                  </a:cubicBezTo>
                  <a:cubicBezTo>
                    <a:pt x="8159" y="28802"/>
                    <a:pt x="7118" y="28482"/>
                    <a:pt x="6109" y="28098"/>
                  </a:cubicBezTo>
                  <a:cubicBezTo>
                    <a:pt x="6021" y="28066"/>
                    <a:pt x="5933" y="28034"/>
                    <a:pt x="5853" y="28010"/>
                  </a:cubicBezTo>
                  <a:cubicBezTo>
                    <a:pt x="5829" y="28002"/>
                    <a:pt x="5813" y="27994"/>
                    <a:pt x="5797" y="27994"/>
                  </a:cubicBezTo>
                  <a:cubicBezTo>
                    <a:pt x="5793" y="27992"/>
                    <a:pt x="5788" y="27991"/>
                    <a:pt x="5784" y="27991"/>
                  </a:cubicBezTo>
                  <a:cubicBezTo>
                    <a:pt x="5763" y="27991"/>
                    <a:pt x="5741" y="28006"/>
                    <a:pt x="5741" y="28026"/>
                  </a:cubicBezTo>
                  <a:cubicBezTo>
                    <a:pt x="5749" y="28066"/>
                    <a:pt x="5797" y="28074"/>
                    <a:pt x="5829" y="28090"/>
                  </a:cubicBezTo>
                  <a:cubicBezTo>
                    <a:pt x="5949" y="28138"/>
                    <a:pt x="6069" y="28186"/>
                    <a:pt x="6189" y="28234"/>
                  </a:cubicBezTo>
                  <a:cubicBezTo>
                    <a:pt x="7134" y="28610"/>
                    <a:pt x="8111" y="28914"/>
                    <a:pt x="9112" y="29106"/>
                  </a:cubicBezTo>
                  <a:lnTo>
                    <a:pt x="9120" y="29106"/>
                  </a:lnTo>
                  <a:cubicBezTo>
                    <a:pt x="8727" y="29195"/>
                    <a:pt x="8335" y="29267"/>
                    <a:pt x="7943" y="29315"/>
                  </a:cubicBezTo>
                  <a:cubicBezTo>
                    <a:pt x="7773" y="29329"/>
                    <a:pt x="7602" y="29336"/>
                    <a:pt x="7430" y="29336"/>
                  </a:cubicBezTo>
                  <a:cubicBezTo>
                    <a:pt x="6717" y="29336"/>
                    <a:pt x="5994" y="29209"/>
                    <a:pt x="5349" y="28906"/>
                  </a:cubicBezTo>
                  <a:cubicBezTo>
                    <a:pt x="4732" y="28618"/>
                    <a:pt x="4156" y="28266"/>
                    <a:pt x="3555" y="27937"/>
                  </a:cubicBezTo>
                  <a:cubicBezTo>
                    <a:pt x="3011" y="27649"/>
                    <a:pt x="2434" y="27401"/>
                    <a:pt x="1850" y="27209"/>
                  </a:cubicBezTo>
                  <a:lnTo>
                    <a:pt x="1850" y="27209"/>
                  </a:lnTo>
                  <a:cubicBezTo>
                    <a:pt x="1910" y="27213"/>
                    <a:pt x="1970" y="27214"/>
                    <a:pt x="2030" y="27214"/>
                  </a:cubicBezTo>
                  <a:cubicBezTo>
                    <a:pt x="2592" y="27214"/>
                    <a:pt x="3142" y="27059"/>
                    <a:pt x="3691" y="27001"/>
                  </a:cubicBezTo>
                  <a:cubicBezTo>
                    <a:pt x="4244" y="26921"/>
                    <a:pt x="4796" y="26865"/>
                    <a:pt x="5341" y="26768"/>
                  </a:cubicBezTo>
                  <a:cubicBezTo>
                    <a:pt x="5764" y="26679"/>
                    <a:pt x="6098" y="26627"/>
                    <a:pt x="6380" y="26627"/>
                  </a:cubicBezTo>
                  <a:close/>
                  <a:moveTo>
                    <a:pt x="22747" y="24254"/>
                  </a:moveTo>
                  <a:lnTo>
                    <a:pt x="22747" y="24254"/>
                  </a:lnTo>
                  <a:cubicBezTo>
                    <a:pt x="22739" y="24318"/>
                    <a:pt x="22739" y="24375"/>
                    <a:pt x="22731" y="24439"/>
                  </a:cubicBezTo>
                  <a:cubicBezTo>
                    <a:pt x="22707" y="24823"/>
                    <a:pt x="22683" y="25215"/>
                    <a:pt x="22659" y="25600"/>
                  </a:cubicBezTo>
                  <a:cubicBezTo>
                    <a:pt x="22595" y="26704"/>
                    <a:pt x="22627" y="27801"/>
                    <a:pt x="22547" y="28898"/>
                  </a:cubicBezTo>
                  <a:cubicBezTo>
                    <a:pt x="22515" y="29371"/>
                    <a:pt x="22451" y="29843"/>
                    <a:pt x="22299" y="30299"/>
                  </a:cubicBezTo>
                  <a:cubicBezTo>
                    <a:pt x="22034" y="31012"/>
                    <a:pt x="21546" y="31637"/>
                    <a:pt x="20954" y="32125"/>
                  </a:cubicBezTo>
                  <a:cubicBezTo>
                    <a:pt x="20393" y="32557"/>
                    <a:pt x="19761" y="32902"/>
                    <a:pt x="19072" y="33070"/>
                  </a:cubicBezTo>
                  <a:cubicBezTo>
                    <a:pt x="18896" y="33110"/>
                    <a:pt x="18712" y="33150"/>
                    <a:pt x="18536" y="33182"/>
                  </a:cubicBezTo>
                  <a:cubicBezTo>
                    <a:pt x="18402" y="33203"/>
                    <a:pt x="18265" y="33210"/>
                    <a:pt x="18129" y="33210"/>
                  </a:cubicBezTo>
                  <a:cubicBezTo>
                    <a:pt x="18061" y="33210"/>
                    <a:pt x="17994" y="33209"/>
                    <a:pt x="17927" y="33206"/>
                  </a:cubicBezTo>
                  <a:cubicBezTo>
                    <a:pt x="17807" y="33206"/>
                    <a:pt x="17687" y="33190"/>
                    <a:pt x="17575" y="33174"/>
                  </a:cubicBezTo>
                  <a:cubicBezTo>
                    <a:pt x="17719" y="32982"/>
                    <a:pt x="17855" y="32797"/>
                    <a:pt x="17991" y="32597"/>
                  </a:cubicBezTo>
                  <a:cubicBezTo>
                    <a:pt x="18432" y="32005"/>
                    <a:pt x="18896" y="31412"/>
                    <a:pt x="19216" y="30740"/>
                  </a:cubicBezTo>
                  <a:cubicBezTo>
                    <a:pt x="19753" y="29715"/>
                    <a:pt x="19993" y="28578"/>
                    <a:pt x="20249" y="27457"/>
                  </a:cubicBezTo>
                  <a:cubicBezTo>
                    <a:pt x="20256" y="27366"/>
                    <a:pt x="20361" y="27018"/>
                    <a:pt x="20259" y="27018"/>
                  </a:cubicBezTo>
                  <a:cubicBezTo>
                    <a:pt x="20244" y="27018"/>
                    <a:pt x="20225" y="27025"/>
                    <a:pt x="20201" y="27041"/>
                  </a:cubicBezTo>
                  <a:cubicBezTo>
                    <a:pt x="20169" y="27193"/>
                    <a:pt x="20145" y="27345"/>
                    <a:pt x="20113" y="27497"/>
                  </a:cubicBezTo>
                  <a:cubicBezTo>
                    <a:pt x="19544" y="30091"/>
                    <a:pt x="19160" y="30876"/>
                    <a:pt x="17559" y="32966"/>
                  </a:cubicBezTo>
                  <a:cubicBezTo>
                    <a:pt x="17567" y="32894"/>
                    <a:pt x="17575" y="32814"/>
                    <a:pt x="17583" y="32733"/>
                  </a:cubicBezTo>
                  <a:cubicBezTo>
                    <a:pt x="17607" y="32461"/>
                    <a:pt x="17639" y="32181"/>
                    <a:pt x="17679" y="31901"/>
                  </a:cubicBezTo>
                  <a:cubicBezTo>
                    <a:pt x="17783" y="31148"/>
                    <a:pt x="17983" y="30396"/>
                    <a:pt x="18159" y="29659"/>
                  </a:cubicBezTo>
                  <a:cubicBezTo>
                    <a:pt x="18343" y="28954"/>
                    <a:pt x="18552" y="28258"/>
                    <a:pt x="18872" y="27601"/>
                  </a:cubicBezTo>
                  <a:cubicBezTo>
                    <a:pt x="19048" y="27233"/>
                    <a:pt x="19240" y="26849"/>
                    <a:pt x="19552" y="26576"/>
                  </a:cubicBezTo>
                  <a:cubicBezTo>
                    <a:pt x="19897" y="26288"/>
                    <a:pt x="20329" y="26168"/>
                    <a:pt x="20745" y="26024"/>
                  </a:cubicBezTo>
                  <a:cubicBezTo>
                    <a:pt x="21098" y="25912"/>
                    <a:pt x="21434" y="25744"/>
                    <a:pt x="21730" y="25511"/>
                  </a:cubicBezTo>
                  <a:cubicBezTo>
                    <a:pt x="22155" y="25167"/>
                    <a:pt x="22491" y="24735"/>
                    <a:pt x="22747" y="24254"/>
                  </a:cubicBezTo>
                  <a:close/>
                  <a:moveTo>
                    <a:pt x="11803" y="0"/>
                  </a:moveTo>
                  <a:cubicBezTo>
                    <a:pt x="11780" y="0"/>
                    <a:pt x="11758" y="10"/>
                    <a:pt x="11746" y="34"/>
                  </a:cubicBezTo>
                  <a:cubicBezTo>
                    <a:pt x="11714" y="82"/>
                    <a:pt x="11730" y="138"/>
                    <a:pt x="11738" y="194"/>
                  </a:cubicBezTo>
                  <a:cubicBezTo>
                    <a:pt x="11754" y="307"/>
                    <a:pt x="11786" y="419"/>
                    <a:pt x="11810" y="531"/>
                  </a:cubicBezTo>
                  <a:cubicBezTo>
                    <a:pt x="11842" y="699"/>
                    <a:pt x="11882" y="875"/>
                    <a:pt x="11914" y="1043"/>
                  </a:cubicBezTo>
                  <a:cubicBezTo>
                    <a:pt x="12026" y="1660"/>
                    <a:pt x="12098" y="2276"/>
                    <a:pt x="12258" y="2877"/>
                  </a:cubicBezTo>
                  <a:cubicBezTo>
                    <a:pt x="12443" y="3549"/>
                    <a:pt x="12691" y="4206"/>
                    <a:pt x="12971" y="4846"/>
                  </a:cubicBezTo>
                  <a:cubicBezTo>
                    <a:pt x="13267" y="5487"/>
                    <a:pt x="13620" y="6095"/>
                    <a:pt x="13924" y="6720"/>
                  </a:cubicBezTo>
                  <a:cubicBezTo>
                    <a:pt x="14124" y="7128"/>
                    <a:pt x="14324" y="7529"/>
                    <a:pt x="14460" y="7961"/>
                  </a:cubicBezTo>
                  <a:cubicBezTo>
                    <a:pt x="14476" y="8025"/>
                    <a:pt x="14500" y="8097"/>
                    <a:pt x="14508" y="8161"/>
                  </a:cubicBezTo>
                  <a:cubicBezTo>
                    <a:pt x="14508" y="8169"/>
                    <a:pt x="14508" y="8169"/>
                    <a:pt x="14516" y="8169"/>
                  </a:cubicBezTo>
                  <a:cubicBezTo>
                    <a:pt x="14516" y="8241"/>
                    <a:pt x="14524" y="8313"/>
                    <a:pt x="14532" y="8385"/>
                  </a:cubicBezTo>
                  <a:cubicBezTo>
                    <a:pt x="14580" y="9474"/>
                    <a:pt x="14268" y="10531"/>
                    <a:pt x="14036" y="11580"/>
                  </a:cubicBezTo>
                  <a:cubicBezTo>
                    <a:pt x="14004" y="11708"/>
                    <a:pt x="13980" y="11836"/>
                    <a:pt x="13948" y="11964"/>
                  </a:cubicBezTo>
                  <a:cubicBezTo>
                    <a:pt x="13924" y="11980"/>
                    <a:pt x="13924" y="12012"/>
                    <a:pt x="13932" y="12036"/>
                  </a:cubicBezTo>
                  <a:cubicBezTo>
                    <a:pt x="13836" y="12453"/>
                    <a:pt x="13740" y="12869"/>
                    <a:pt x="13668" y="13293"/>
                  </a:cubicBezTo>
                  <a:cubicBezTo>
                    <a:pt x="13628" y="13221"/>
                    <a:pt x="13596" y="13149"/>
                    <a:pt x="13555" y="13085"/>
                  </a:cubicBezTo>
                  <a:cubicBezTo>
                    <a:pt x="13403" y="12797"/>
                    <a:pt x="13275" y="12501"/>
                    <a:pt x="13147" y="12204"/>
                  </a:cubicBezTo>
                  <a:cubicBezTo>
                    <a:pt x="13091" y="12092"/>
                    <a:pt x="13043" y="11972"/>
                    <a:pt x="13003" y="11852"/>
                  </a:cubicBezTo>
                  <a:cubicBezTo>
                    <a:pt x="13091" y="11804"/>
                    <a:pt x="13155" y="11292"/>
                    <a:pt x="13171" y="11180"/>
                  </a:cubicBezTo>
                  <a:cubicBezTo>
                    <a:pt x="13171" y="11148"/>
                    <a:pt x="13195" y="10979"/>
                    <a:pt x="13195" y="10875"/>
                  </a:cubicBezTo>
                  <a:cubicBezTo>
                    <a:pt x="13203" y="10867"/>
                    <a:pt x="13211" y="10867"/>
                    <a:pt x="13227" y="10867"/>
                  </a:cubicBezTo>
                  <a:cubicBezTo>
                    <a:pt x="13347" y="10811"/>
                    <a:pt x="13339" y="10683"/>
                    <a:pt x="13283" y="10587"/>
                  </a:cubicBezTo>
                  <a:cubicBezTo>
                    <a:pt x="13238" y="10520"/>
                    <a:pt x="13175" y="10488"/>
                    <a:pt x="13117" y="10488"/>
                  </a:cubicBezTo>
                  <a:cubicBezTo>
                    <a:pt x="13030" y="10488"/>
                    <a:pt x="12953" y="10558"/>
                    <a:pt x="12963" y="10683"/>
                  </a:cubicBezTo>
                  <a:cubicBezTo>
                    <a:pt x="12963" y="10771"/>
                    <a:pt x="13027" y="10843"/>
                    <a:pt x="13107" y="10867"/>
                  </a:cubicBezTo>
                  <a:cubicBezTo>
                    <a:pt x="13099" y="10923"/>
                    <a:pt x="13083" y="10971"/>
                    <a:pt x="13075" y="11019"/>
                  </a:cubicBezTo>
                  <a:cubicBezTo>
                    <a:pt x="13051" y="11164"/>
                    <a:pt x="13035" y="11308"/>
                    <a:pt x="13003" y="11452"/>
                  </a:cubicBezTo>
                  <a:cubicBezTo>
                    <a:pt x="12987" y="11532"/>
                    <a:pt x="12963" y="11612"/>
                    <a:pt x="12939" y="11692"/>
                  </a:cubicBezTo>
                  <a:cubicBezTo>
                    <a:pt x="12787" y="11244"/>
                    <a:pt x="12683" y="10787"/>
                    <a:pt x="12603" y="10323"/>
                  </a:cubicBezTo>
                  <a:cubicBezTo>
                    <a:pt x="12595" y="10291"/>
                    <a:pt x="12595" y="10227"/>
                    <a:pt x="12587" y="10171"/>
                  </a:cubicBezTo>
                  <a:cubicBezTo>
                    <a:pt x="12691" y="10107"/>
                    <a:pt x="12699" y="9906"/>
                    <a:pt x="12587" y="9858"/>
                  </a:cubicBezTo>
                  <a:cubicBezTo>
                    <a:pt x="12557" y="9809"/>
                    <a:pt x="12510" y="9787"/>
                    <a:pt x="12464" y="9787"/>
                  </a:cubicBezTo>
                  <a:cubicBezTo>
                    <a:pt x="12397" y="9787"/>
                    <a:pt x="12332" y="9834"/>
                    <a:pt x="12322" y="9914"/>
                  </a:cubicBezTo>
                  <a:cubicBezTo>
                    <a:pt x="12298" y="10019"/>
                    <a:pt x="12371" y="10147"/>
                    <a:pt x="12467" y="10179"/>
                  </a:cubicBezTo>
                  <a:cubicBezTo>
                    <a:pt x="12475" y="10195"/>
                    <a:pt x="12475" y="10219"/>
                    <a:pt x="12475" y="10235"/>
                  </a:cubicBezTo>
                  <a:cubicBezTo>
                    <a:pt x="12499" y="10419"/>
                    <a:pt x="12531" y="10611"/>
                    <a:pt x="12571" y="10795"/>
                  </a:cubicBezTo>
                  <a:cubicBezTo>
                    <a:pt x="12595" y="10931"/>
                    <a:pt x="12627" y="11059"/>
                    <a:pt x="12659" y="11196"/>
                  </a:cubicBezTo>
                  <a:cubicBezTo>
                    <a:pt x="12635" y="11172"/>
                    <a:pt x="12619" y="11148"/>
                    <a:pt x="12595" y="11123"/>
                  </a:cubicBezTo>
                  <a:cubicBezTo>
                    <a:pt x="12475" y="10995"/>
                    <a:pt x="12362" y="10851"/>
                    <a:pt x="12258" y="10707"/>
                  </a:cubicBezTo>
                  <a:cubicBezTo>
                    <a:pt x="12202" y="10627"/>
                    <a:pt x="12146" y="10547"/>
                    <a:pt x="12090" y="10475"/>
                  </a:cubicBezTo>
                  <a:cubicBezTo>
                    <a:pt x="12115" y="10355"/>
                    <a:pt x="12017" y="10206"/>
                    <a:pt x="11904" y="10206"/>
                  </a:cubicBezTo>
                  <a:cubicBezTo>
                    <a:pt x="11873" y="10206"/>
                    <a:pt x="11841" y="10217"/>
                    <a:pt x="11810" y="10243"/>
                  </a:cubicBezTo>
                  <a:cubicBezTo>
                    <a:pt x="11665" y="10355"/>
                    <a:pt x="11792" y="10599"/>
                    <a:pt x="11945" y="10599"/>
                  </a:cubicBezTo>
                  <a:cubicBezTo>
                    <a:pt x="11977" y="10599"/>
                    <a:pt x="12010" y="10588"/>
                    <a:pt x="12042" y="10563"/>
                  </a:cubicBezTo>
                  <a:cubicBezTo>
                    <a:pt x="12074" y="10635"/>
                    <a:pt x="12122" y="10707"/>
                    <a:pt x="12170" y="10779"/>
                  </a:cubicBezTo>
                  <a:cubicBezTo>
                    <a:pt x="12282" y="10947"/>
                    <a:pt x="12395" y="11099"/>
                    <a:pt x="12531" y="11244"/>
                  </a:cubicBezTo>
                  <a:cubicBezTo>
                    <a:pt x="12555" y="11276"/>
                    <a:pt x="12571" y="11300"/>
                    <a:pt x="12595" y="11324"/>
                  </a:cubicBezTo>
                  <a:cubicBezTo>
                    <a:pt x="12622" y="11351"/>
                    <a:pt x="12656" y="11391"/>
                    <a:pt x="12696" y="11391"/>
                  </a:cubicBezTo>
                  <a:cubicBezTo>
                    <a:pt x="12702" y="11391"/>
                    <a:pt x="12708" y="11390"/>
                    <a:pt x="12715" y="11388"/>
                  </a:cubicBezTo>
                  <a:cubicBezTo>
                    <a:pt x="12819" y="11772"/>
                    <a:pt x="12963" y="12140"/>
                    <a:pt x="13131" y="12501"/>
                  </a:cubicBezTo>
                  <a:cubicBezTo>
                    <a:pt x="13227" y="12733"/>
                    <a:pt x="13339" y="12965"/>
                    <a:pt x="13459" y="13197"/>
                  </a:cubicBezTo>
                  <a:cubicBezTo>
                    <a:pt x="13499" y="13245"/>
                    <a:pt x="13555" y="13413"/>
                    <a:pt x="13628" y="13485"/>
                  </a:cubicBezTo>
                  <a:cubicBezTo>
                    <a:pt x="13596" y="13678"/>
                    <a:pt x="13563" y="13878"/>
                    <a:pt x="13547" y="14070"/>
                  </a:cubicBezTo>
                  <a:cubicBezTo>
                    <a:pt x="13387" y="15575"/>
                    <a:pt x="13459" y="17096"/>
                    <a:pt x="13620" y="18602"/>
                  </a:cubicBezTo>
                  <a:lnTo>
                    <a:pt x="13523" y="18490"/>
                  </a:lnTo>
                  <a:cubicBezTo>
                    <a:pt x="13251" y="18177"/>
                    <a:pt x="12987" y="17865"/>
                    <a:pt x="12739" y="17537"/>
                  </a:cubicBezTo>
                  <a:cubicBezTo>
                    <a:pt x="12467" y="17217"/>
                    <a:pt x="12250" y="16864"/>
                    <a:pt x="12058" y="16496"/>
                  </a:cubicBezTo>
                  <a:cubicBezTo>
                    <a:pt x="11898" y="16208"/>
                    <a:pt x="11770" y="15903"/>
                    <a:pt x="11666" y="15591"/>
                  </a:cubicBezTo>
                  <a:cubicBezTo>
                    <a:pt x="11434" y="14951"/>
                    <a:pt x="11274" y="14270"/>
                    <a:pt x="10985" y="13654"/>
                  </a:cubicBezTo>
                  <a:cubicBezTo>
                    <a:pt x="11097" y="13365"/>
                    <a:pt x="11170" y="12949"/>
                    <a:pt x="11210" y="12541"/>
                  </a:cubicBezTo>
                  <a:cubicBezTo>
                    <a:pt x="11338" y="12445"/>
                    <a:pt x="11458" y="12341"/>
                    <a:pt x="11562" y="12228"/>
                  </a:cubicBezTo>
                  <a:cubicBezTo>
                    <a:pt x="11602" y="12260"/>
                    <a:pt x="11666" y="12276"/>
                    <a:pt x="11698" y="12300"/>
                  </a:cubicBezTo>
                  <a:cubicBezTo>
                    <a:pt x="11810" y="12349"/>
                    <a:pt x="11930" y="12381"/>
                    <a:pt x="12050" y="12397"/>
                  </a:cubicBezTo>
                  <a:cubicBezTo>
                    <a:pt x="12066" y="12445"/>
                    <a:pt x="12106" y="12485"/>
                    <a:pt x="12154" y="12509"/>
                  </a:cubicBezTo>
                  <a:cubicBezTo>
                    <a:pt x="12181" y="12530"/>
                    <a:pt x="12218" y="12544"/>
                    <a:pt x="12255" y="12544"/>
                  </a:cubicBezTo>
                  <a:cubicBezTo>
                    <a:pt x="12273" y="12544"/>
                    <a:pt x="12290" y="12541"/>
                    <a:pt x="12306" y="12533"/>
                  </a:cubicBezTo>
                  <a:cubicBezTo>
                    <a:pt x="12435" y="12485"/>
                    <a:pt x="12411" y="12308"/>
                    <a:pt x="12322" y="12228"/>
                  </a:cubicBezTo>
                  <a:cubicBezTo>
                    <a:pt x="12296" y="12207"/>
                    <a:pt x="12266" y="12196"/>
                    <a:pt x="12234" y="12196"/>
                  </a:cubicBezTo>
                  <a:cubicBezTo>
                    <a:pt x="12218" y="12196"/>
                    <a:pt x="12202" y="12199"/>
                    <a:pt x="12186" y="12204"/>
                  </a:cubicBezTo>
                  <a:cubicBezTo>
                    <a:pt x="12181" y="12203"/>
                    <a:pt x="12176" y="12203"/>
                    <a:pt x="12171" y="12203"/>
                  </a:cubicBezTo>
                  <a:cubicBezTo>
                    <a:pt x="12134" y="12203"/>
                    <a:pt x="12095" y="12226"/>
                    <a:pt x="12074" y="12260"/>
                  </a:cubicBezTo>
                  <a:cubicBezTo>
                    <a:pt x="11922" y="12244"/>
                    <a:pt x="11778" y="12196"/>
                    <a:pt x="11650" y="12124"/>
                  </a:cubicBezTo>
                  <a:cubicBezTo>
                    <a:pt x="11706" y="12044"/>
                    <a:pt x="11762" y="11964"/>
                    <a:pt x="11810" y="11884"/>
                  </a:cubicBezTo>
                  <a:cubicBezTo>
                    <a:pt x="11826" y="11852"/>
                    <a:pt x="11858" y="11804"/>
                    <a:pt x="11882" y="11756"/>
                  </a:cubicBezTo>
                  <a:cubicBezTo>
                    <a:pt x="11882" y="11756"/>
                    <a:pt x="11886" y="11760"/>
                    <a:pt x="11890" y="11760"/>
                  </a:cubicBezTo>
                  <a:cubicBezTo>
                    <a:pt x="11893" y="11760"/>
                    <a:pt x="11895" y="11759"/>
                    <a:pt x="11898" y="11756"/>
                  </a:cubicBezTo>
                  <a:cubicBezTo>
                    <a:pt x="11938" y="11756"/>
                    <a:pt x="11986" y="11740"/>
                    <a:pt x="12002" y="11700"/>
                  </a:cubicBezTo>
                  <a:cubicBezTo>
                    <a:pt x="12026" y="11652"/>
                    <a:pt x="12050" y="11596"/>
                    <a:pt x="12042" y="11548"/>
                  </a:cubicBezTo>
                  <a:cubicBezTo>
                    <a:pt x="12027" y="11480"/>
                    <a:pt x="11970" y="11427"/>
                    <a:pt x="11910" y="11427"/>
                  </a:cubicBezTo>
                  <a:cubicBezTo>
                    <a:pt x="11906" y="11427"/>
                    <a:pt x="11902" y="11427"/>
                    <a:pt x="11898" y="11428"/>
                  </a:cubicBezTo>
                  <a:cubicBezTo>
                    <a:pt x="11794" y="11444"/>
                    <a:pt x="11738" y="11564"/>
                    <a:pt x="11770" y="11652"/>
                  </a:cubicBezTo>
                  <a:cubicBezTo>
                    <a:pt x="11770" y="11668"/>
                    <a:pt x="11778" y="11684"/>
                    <a:pt x="11786" y="11700"/>
                  </a:cubicBezTo>
                  <a:cubicBezTo>
                    <a:pt x="11698" y="11860"/>
                    <a:pt x="11594" y="12012"/>
                    <a:pt x="11466" y="12140"/>
                  </a:cubicBezTo>
                  <a:cubicBezTo>
                    <a:pt x="11394" y="12220"/>
                    <a:pt x="11306" y="12292"/>
                    <a:pt x="11226" y="12357"/>
                  </a:cubicBezTo>
                  <a:cubicBezTo>
                    <a:pt x="11242" y="12028"/>
                    <a:pt x="11242" y="11708"/>
                    <a:pt x="11202" y="11452"/>
                  </a:cubicBezTo>
                  <a:cubicBezTo>
                    <a:pt x="11210" y="11452"/>
                    <a:pt x="11210" y="11452"/>
                    <a:pt x="11218" y="11444"/>
                  </a:cubicBezTo>
                  <a:cubicBezTo>
                    <a:pt x="11346" y="11404"/>
                    <a:pt x="11330" y="11220"/>
                    <a:pt x="11234" y="11140"/>
                  </a:cubicBezTo>
                  <a:cubicBezTo>
                    <a:pt x="11205" y="11114"/>
                    <a:pt x="11169" y="11102"/>
                    <a:pt x="11133" y="11102"/>
                  </a:cubicBezTo>
                  <a:cubicBezTo>
                    <a:pt x="11057" y="11102"/>
                    <a:pt x="10980" y="11154"/>
                    <a:pt x="10969" y="11236"/>
                  </a:cubicBezTo>
                  <a:cubicBezTo>
                    <a:pt x="10946" y="11313"/>
                    <a:pt x="10983" y="11444"/>
                    <a:pt x="11088" y="11444"/>
                  </a:cubicBezTo>
                  <a:cubicBezTo>
                    <a:pt x="11091" y="11444"/>
                    <a:pt x="11094" y="11444"/>
                    <a:pt x="11097" y="11444"/>
                  </a:cubicBezTo>
                  <a:lnTo>
                    <a:pt x="11105" y="11444"/>
                  </a:lnTo>
                  <a:cubicBezTo>
                    <a:pt x="11105" y="11476"/>
                    <a:pt x="11113" y="11516"/>
                    <a:pt x="11113" y="11540"/>
                  </a:cubicBezTo>
                  <a:cubicBezTo>
                    <a:pt x="11121" y="11732"/>
                    <a:pt x="11113" y="11916"/>
                    <a:pt x="11105" y="12100"/>
                  </a:cubicBezTo>
                  <a:cubicBezTo>
                    <a:pt x="11097" y="12092"/>
                    <a:pt x="11081" y="12084"/>
                    <a:pt x="11073" y="12076"/>
                  </a:cubicBezTo>
                  <a:cubicBezTo>
                    <a:pt x="10937" y="11948"/>
                    <a:pt x="10817" y="11796"/>
                    <a:pt x="10721" y="11636"/>
                  </a:cubicBezTo>
                  <a:cubicBezTo>
                    <a:pt x="10705" y="11612"/>
                    <a:pt x="10689" y="11580"/>
                    <a:pt x="10673" y="11548"/>
                  </a:cubicBezTo>
                  <a:cubicBezTo>
                    <a:pt x="10713" y="11500"/>
                    <a:pt x="10713" y="11428"/>
                    <a:pt x="10681" y="11380"/>
                  </a:cubicBezTo>
                  <a:cubicBezTo>
                    <a:pt x="10652" y="11328"/>
                    <a:pt x="10596" y="11291"/>
                    <a:pt x="10537" y="11291"/>
                  </a:cubicBezTo>
                  <a:cubicBezTo>
                    <a:pt x="10532" y="11291"/>
                    <a:pt x="10526" y="11291"/>
                    <a:pt x="10521" y="11292"/>
                  </a:cubicBezTo>
                  <a:cubicBezTo>
                    <a:pt x="10425" y="11316"/>
                    <a:pt x="10393" y="11444"/>
                    <a:pt x="10457" y="11516"/>
                  </a:cubicBezTo>
                  <a:cubicBezTo>
                    <a:pt x="10473" y="11564"/>
                    <a:pt x="10521" y="11596"/>
                    <a:pt x="10569" y="11596"/>
                  </a:cubicBezTo>
                  <a:cubicBezTo>
                    <a:pt x="10625" y="11740"/>
                    <a:pt x="10953" y="12228"/>
                    <a:pt x="11097" y="12244"/>
                  </a:cubicBezTo>
                  <a:cubicBezTo>
                    <a:pt x="11081" y="12509"/>
                    <a:pt x="11049" y="12781"/>
                    <a:pt x="11009" y="13045"/>
                  </a:cubicBezTo>
                  <a:cubicBezTo>
                    <a:pt x="10985" y="13197"/>
                    <a:pt x="10953" y="13349"/>
                    <a:pt x="10905" y="13493"/>
                  </a:cubicBezTo>
                  <a:cubicBezTo>
                    <a:pt x="10857" y="13397"/>
                    <a:pt x="10809" y="13309"/>
                    <a:pt x="10753" y="13213"/>
                  </a:cubicBezTo>
                  <a:cubicBezTo>
                    <a:pt x="10673" y="13093"/>
                    <a:pt x="10585" y="12973"/>
                    <a:pt x="10497" y="12853"/>
                  </a:cubicBezTo>
                  <a:cubicBezTo>
                    <a:pt x="10497" y="12837"/>
                    <a:pt x="10489" y="12821"/>
                    <a:pt x="10489" y="12813"/>
                  </a:cubicBezTo>
                  <a:cubicBezTo>
                    <a:pt x="10473" y="12693"/>
                    <a:pt x="10449" y="12581"/>
                    <a:pt x="10425" y="12461"/>
                  </a:cubicBezTo>
                  <a:cubicBezTo>
                    <a:pt x="10369" y="12212"/>
                    <a:pt x="10305" y="11964"/>
                    <a:pt x="10225" y="11716"/>
                  </a:cubicBezTo>
                  <a:cubicBezTo>
                    <a:pt x="10137" y="11420"/>
                    <a:pt x="10025" y="11140"/>
                    <a:pt x="9904" y="10851"/>
                  </a:cubicBezTo>
                  <a:cubicBezTo>
                    <a:pt x="9736" y="10467"/>
                    <a:pt x="9536" y="10091"/>
                    <a:pt x="9264" y="9770"/>
                  </a:cubicBezTo>
                  <a:cubicBezTo>
                    <a:pt x="9128" y="9602"/>
                    <a:pt x="8976" y="9442"/>
                    <a:pt x="8800" y="9306"/>
                  </a:cubicBezTo>
                  <a:cubicBezTo>
                    <a:pt x="8551" y="9130"/>
                    <a:pt x="8279" y="9002"/>
                    <a:pt x="7999" y="8890"/>
                  </a:cubicBezTo>
                  <a:cubicBezTo>
                    <a:pt x="7510" y="8689"/>
                    <a:pt x="6990" y="8553"/>
                    <a:pt x="6462" y="8457"/>
                  </a:cubicBezTo>
                  <a:cubicBezTo>
                    <a:pt x="5869" y="8337"/>
                    <a:pt x="5277" y="8225"/>
                    <a:pt x="4692" y="8113"/>
                  </a:cubicBezTo>
                  <a:cubicBezTo>
                    <a:pt x="4396" y="8057"/>
                    <a:pt x="4092" y="8017"/>
                    <a:pt x="3787" y="7993"/>
                  </a:cubicBezTo>
                  <a:cubicBezTo>
                    <a:pt x="3635" y="7985"/>
                    <a:pt x="3483" y="7977"/>
                    <a:pt x="3331" y="7977"/>
                  </a:cubicBezTo>
                  <a:cubicBezTo>
                    <a:pt x="3292" y="7977"/>
                    <a:pt x="3240" y="7967"/>
                    <a:pt x="3192" y="7967"/>
                  </a:cubicBezTo>
                  <a:cubicBezTo>
                    <a:pt x="3131" y="7967"/>
                    <a:pt x="3077" y="7982"/>
                    <a:pt x="3059" y="8049"/>
                  </a:cubicBezTo>
                  <a:cubicBezTo>
                    <a:pt x="3035" y="8177"/>
                    <a:pt x="3155" y="8265"/>
                    <a:pt x="3227" y="8353"/>
                  </a:cubicBezTo>
                  <a:cubicBezTo>
                    <a:pt x="3331" y="8457"/>
                    <a:pt x="3443" y="8561"/>
                    <a:pt x="3547" y="8665"/>
                  </a:cubicBezTo>
                  <a:cubicBezTo>
                    <a:pt x="3883" y="8978"/>
                    <a:pt x="4196" y="9322"/>
                    <a:pt x="4492" y="9682"/>
                  </a:cubicBezTo>
                  <a:cubicBezTo>
                    <a:pt x="4884" y="10171"/>
                    <a:pt x="5293" y="10659"/>
                    <a:pt x="5805" y="11027"/>
                  </a:cubicBezTo>
                  <a:cubicBezTo>
                    <a:pt x="6526" y="11556"/>
                    <a:pt x="7366" y="11900"/>
                    <a:pt x="8207" y="12172"/>
                  </a:cubicBezTo>
                  <a:cubicBezTo>
                    <a:pt x="8639" y="12300"/>
                    <a:pt x="9072" y="12437"/>
                    <a:pt x="9496" y="12573"/>
                  </a:cubicBezTo>
                  <a:cubicBezTo>
                    <a:pt x="9760" y="12661"/>
                    <a:pt x="10025" y="12741"/>
                    <a:pt x="10289" y="12837"/>
                  </a:cubicBezTo>
                  <a:cubicBezTo>
                    <a:pt x="10305" y="12837"/>
                    <a:pt x="10321" y="12845"/>
                    <a:pt x="10345" y="12861"/>
                  </a:cubicBezTo>
                  <a:cubicBezTo>
                    <a:pt x="10457" y="13013"/>
                    <a:pt x="10569" y="13165"/>
                    <a:pt x="10673" y="13325"/>
                  </a:cubicBezTo>
                  <a:cubicBezTo>
                    <a:pt x="10865" y="13638"/>
                    <a:pt x="11001" y="13982"/>
                    <a:pt x="11137" y="14326"/>
                  </a:cubicBezTo>
                  <a:cubicBezTo>
                    <a:pt x="11402" y="15039"/>
                    <a:pt x="11546" y="15807"/>
                    <a:pt x="11906" y="16488"/>
                  </a:cubicBezTo>
                  <a:cubicBezTo>
                    <a:pt x="12066" y="16792"/>
                    <a:pt x="12234" y="17088"/>
                    <a:pt x="12435" y="17369"/>
                  </a:cubicBezTo>
                  <a:cubicBezTo>
                    <a:pt x="12691" y="17689"/>
                    <a:pt x="12939" y="18017"/>
                    <a:pt x="13203" y="18321"/>
                  </a:cubicBezTo>
                  <a:cubicBezTo>
                    <a:pt x="13283" y="18418"/>
                    <a:pt x="13363" y="18514"/>
                    <a:pt x="13451" y="18610"/>
                  </a:cubicBezTo>
                  <a:cubicBezTo>
                    <a:pt x="13499" y="18666"/>
                    <a:pt x="13547" y="18722"/>
                    <a:pt x="13596" y="18778"/>
                  </a:cubicBezTo>
                  <a:cubicBezTo>
                    <a:pt x="13604" y="18786"/>
                    <a:pt x="13620" y="18794"/>
                    <a:pt x="13636" y="18794"/>
                  </a:cubicBezTo>
                  <a:cubicBezTo>
                    <a:pt x="13644" y="18810"/>
                    <a:pt x="13644" y="18826"/>
                    <a:pt x="13644" y="18842"/>
                  </a:cubicBezTo>
                  <a:cubicBezTo>
                    <a:pt x="13772" y="19963"/>
                    <a:pt x="13932" y="21076"/>
                    <a:pt x="14196" y="22173"/>
                  </a:cubicBezTo>
                  <a:cubicBezTo>
                    <a:pt x="14500" y="23430"/>
                    <a:pt x="14973" y="24655"/>
                    <a:pt x="15109" y="25944"/>
                  </a:cubicBezTo>
                  <a:cubicBezTo>
                    <a:pt x="15261" y="27377"/>
                    <a:pt x="15245" y="28810"/>
                    <a:pt x="15341" y="30243"/>
                  </a:cubicBezTo>
                  <a:cubicBezTo>
                    <a:pt x="15125" y="30003"/>
                    <a:pt x="14620" y="29619"/>
                    <a:pt x="14556" y="29555"/>
                  </a:cubicBezTo>
                  <a:cubicBezTo>
                    <a:pt x="13940" y="29074"/>
                    <a:pt x="13323" y="28594"/>
                    <a:pt x="12723" y="28098"/>
                  </a:cubicBezTo>
                  <a:cubicBezTo>
                    <a:pt x="12723" y="28042"/>
                    <a:pt x="12723" y="27994"/>
                    <a:pt x="12731" y="27937"/>
                  </a:cubicBezTo>
                  <a:cubicBezTo>
                    <a:pt x="12731" y="27761"/>
                    <a:pt x="12739" y="27585"/>
                    <a:pt x="12739" y="27417"/>
                  </a:cubicBezTo>
                  <a:cubicBezTo>
                    <a:pt x="12747" y="26752"/>
                    <a:pt x="12723" y="26088"/>
                    <a:pt x="12651" y="25423"/>
                  </a:cubicBezTo>
                  <a:cubicBezTo>
                    <a:pt x="12667" y="25423"/>
                    <a:pt x="12691" y="25415"/>
                    <a:pt x="12707" y="25391"/>
                  </a:cubicBezTo>
                  <a:cubicBezTo>
                    <a:pt x="12971" y="25055"/>
                    <a:pt x="13179" y="24671"/>
                    <a:pt x="13291" y="24254"/>
                  </a:cubicBezTo>
                  <a:cubicBezTo>
                    <a:pt x="13379" y="23966"/>
                    <a:pt x="13435" y="23662"/>
                    <a:pt x="13435" y="23366"/>
                  </a:cubicBezTo>
                  <a:cubicBezTo>
                    <a:pt x="13427" y="22917"/>
                    <a:pt x="13307" y="22485"/>
                    <a:pt x="13139" y="22069"/>
                  </a:cubicBezTo>
                  <a:cubicBezTo>
                    <a:pt x="12995" y="21708"/>
                    <a:pt x="12819" y="21364"/>
                    <a:pt x="12611" y="21036"/>
                  </a:cubicBezTo>
                  <a:cubicBezTo>
                    <a:pt x="12411" y="20715"/>
                    <a:pt x="12170" y="20427"/>
                    <a:pt x="11938" y="20131"/>
                  </a:cubicBezTo>
                  <a:cubicBezTo>
                    <a:pt x="11842" y="20003"/>
                    <a:pt x="11746" y="19875"/>
                    <a:pt x="11650" y="19755"/>
                  </a:cubicBezTo>
                  <a:cubicBezTo>
                    <a:pt x="11626" y="19723"/>
                    <a:pt x="11610" y="19691"/>
                    <a:pt x="11578" y="19675"/>
                  </a:cubicBezTo>
                  <a:cubicBezTo>
                    <a:pt x="11570" y="19651"/>
                    <a:pt x="11570" y="19619"/>
                    <a:pt x="11570" y="19595"/>
                  </a:cubicBezTo>
                  <a:cubicBezTo>
                    <a:pt x="11514" y="19218"/>
                    <a:pt x="11402" y="18858"/>
                    <a:pt x="11250" y="18514"/>
                  </a:cubicBezTo>
                  <a:cubicBezTo>
                    <a:pt x="11089" y="18153"/>
                    <a:pt x="10905" y="17809"/>
                    <a:pt x="10705" y="17473"/>
                  </a:cubicBezTo>
                  <a:cubicBezTo>
                    <a:pt x="10649" y="17385"/>
                    <a:pt x="10593" y="17281"/>
                    <a:pt x="10513" y="17217"/>
                  </a:cubicBezTo>
                  <a:cubicBezTo>
                    <a:pt x="10504" y="17210"/>
                    <a:pt x="10495" y="17208"/>
                    <a:pt x="10486" y="17208"/>
                  </a:cubicBezTo>
                  <a:cubicBezTo>
                    <a:pt x="10473" y="17208"/>
                    <a:pt x="10462" y="17215"/>
                    <a:pt x="10457" y="17225"/>
                  </a:cubicBezTo>
                  <a:cubicBezTo>
                    <a:pt x="10449" y="17209"/>
                    <a:pt x="10433" y="17201"/>
                    <a:pt x="10425" y="17201"/>
                  </a:cubicBezTo>
                  <a:cubicBezTo>
                    <a:pt x="10377" y="17201"/>
                    <a:pt x="10377" y="17249"/>
                    <a:pt x="10393" y="17281"/>
                  </a:cubicBezTo>
                  <a:cubicBezTo>
                    <a:pt x="10401" y="17313"/>
                    <a:pt x="10417" y="17345"/>
                    <a:pt x="10425" y="17377"/>
                  </a:cubicBezTo>
                  <a:cubicBezTo>
                    <a:pt x="10457" y="17497"/>
                    <a:pt x="10489" y="17617"/>
                    <a:pt x="10513" y="17737"/>
                  </a:cubicBezTo>
                  <a:cubicBezTo>
                    <a:pt x="10561" y="18009"/>
                    <a:pt x="10577" y="18281"/>
                    <a:pt x="10609" y="18554"/>
                  </a:cubicBezTo>
                  <a:cubicBezTo>
                    <a:pt x="10641" y="18802"/>
                    <a:pt x="10673" y="19058"/>
                    <a:pt x="10705" y="19306"/>
                  </a:cubicBezTo>
                  <a:cubicBezTo>
                    <a:pt x="10761" y="19803"/>
                    <a:pt x="10841" y="20299"/>
                    <a:pt x="10889" y="20796"/>
                  </a:cubicBezTo>
                  <a:cubicBezTo>
                    <a:pt x="10921" y="21164"/>
                    <a:pt x="10945" y="21532"/>
                    <a:pt x="11009" y="21900"/>
                  </a:cubicBezTo>
                  <a:cubicBezTo>
                    <a:pt x="11049" y="22133"/>
                    <a:pt x="11105" y="22357"/>
                    <a:pt x="11170" y="22581"/>
                  </a:cubicBezTo>
                  <a:cubicBezTo>
                    <a:pt x="11194" y="22669"/>
                    <a:pt x="11210" y="22757"/>
                    <a:pt x="11242" y="22837"/>
                  </a:cubicBezTo>
                  <a:cubicBezTo>
                    <a:pt x="11266" y="22885"/>
                    <a:pt x="11266" y="22957"/>
                    <a:pt x="11314" y="22973"/>
                  </a:cubicBezTo>
                  <a:cubicBezTo>
                    <a:pt x="11498" y="23630"/>
                    <a:pt x="11818" y="24238"/>
                    <a:pt x="12146" y="24831"/>
                  </a:cubicBezTo>
                  <a:cubicBezTo>
                    <a:pt x="12202" y="24943"/>
                    <a:pt x="12274" y="25047"/>
                    <a:pt x="12338" y="25159"/>
                  </a:cubicBezTo>
                  <a:cubicBezTo>
                    <a:pt x="12371" y="25207"/>
                    <a:pt x="12395" y="25263"/>
                    <a:pt x="12427" y="25311"/>
                  </a:cubicBezTo>
                  <a:cubicBezTo>
                    <a:pt x="12439" y="25336"/>
                    <a:pt x="12460" y="25346"/>
                    <a:pt x="12484" y="25346"/>
                  </a:cubicBezTo>
                  <a:cubicBezTo>
                    <a:pt x="12491" y="25346"/>
                    <a:pt x="12499" y="25345"/>
                    <a:pt x="12507" y="25343"/>
                  </a:cubicBezTo>
                  <a:cubicBezTo>
                    <a:pt x="12547" y="25720"/>
                    <a:pt x="12579" y="26104"/>
                    <a:pt x="12595" y="26488"/>
                  </a:cubicBezTo>
                  <a:cubicBezTo>
                    <a:pt x="12611" y="26865"/>
                    <a:pt x="12611" y="27249"/>
                    <a:pt x="12603" y="27633"/>
                  </a:cubicBezTo>
                  <a:cubicBezTo>
                    <a:pt x="12603" y="27745"/>
                    <a:pt x="12603" y="27857"/>
                    <a:pt x="12595" y="27969"/>
                  </a:cubicBezTo>
                  <a:cubicBezTo>
                    <a:pt x="12595" y="27977"/>
                    <a:pt x="12595" y="27986"/>
                    <a:pt x="12595" y="27994"/>
                  </a:cubicBezTo>
                  <a:cubicBezTo>
                    <a:pt x="12579" y="27977"/>
                    <a:pt x="12555" y="27969"/>
                    <a:pt x="12539" y="27953"/>
                  </a:cubicBezTo>
                  <a:cubicBezTo>
                    <a:pt x="11618" y="27153"/>
                    <a:pt x="10737" y="26296"/>
                    <a:pt x="10001" y="25319"/>
                  </a:cubicBezTo>
                  <a:cubicBezTo>
                    <a:pt x="9544" y="24679"/>
                    <a:pt x="9136" y="23998"/>
                    <a:pt x="8752" y="23302"/>
                  </a:cubicBezTo>
                  <a:cubicBezTo>
                    <a:pt x="8752" y="23302"/>
                    <a:pt x="8752" y="23302"/>
                    <a:pt x="8752" y="23294"/>
                  </a:cubicBezTo>
                  <a:cubicBezTo>
                    <a:pt x="8800" y="23190"/>
                    <a:pt x="8776" y="23045"/>
                    <a:pt x="8792" y="22933"/>
                  </a:cubicBezTo>
                  <a:cubicBezTo>
                    <a:pt x="8800" y="22581"/>
                    <a:pt x="8776" y="22237"/>
                    <a:pt x="8752" y="21884"/>
                  </a:cubicBezTo>
                  <a:cubicBezTo>
                    <a:pt x="8719" y="21356"/>
                    <a:pt x="8736" y="20812"/>
                    <a:pt x="8607" y="20291"/>
                  </a:cubicBezTo>
                  <a:cubicBezTo>
                    <a:pt x="8471" y="19747"/>
                    <a:pt x="8223" y="19226"/>
                    <a:pt x="7943" y="18738"/>
                  </a:cubicBezTo>
                  <a:cubicBezTo>
                    <a:pt x="7631" y="18177"/>
                    <a:pt x="7254" y="17665"/>
                    <a:pt x="6798" y="17217"/>
                  </a:cubicBezTo>
                  <a:cubicBezTo>
                    <a:pt x="6350" y="16752"/>
                    <a:pt x="5973" y="16224"/>
                    <a:pt x="5509" y="15767"/>
                  </a:cubicBezTo>
                  <a:cubicBezTo>
                    <a:pt x="5341" y="15615"/>
                    <a:pt x="5084" y="15296"/>
                    <a:pt x="4959" y="15296"/>
                  </a:cubicBezTo>
                  <a:cubicBezTo>
                    <a:pt x="4886" y="15296"/>
                    <a:pt x="4858" y="15403"/>
                    <a:pt x="4916" y="15711"/>
                  </a:cubicBezTo>
                  <a:cubicBezTo>
                    <a:pt x="4988" y="16256"/>
                    <a:pt x="5092" y="16800"/>
                    <a:pt x="5245" y="17329"/>
                  </a:cubicBezTo>
                  <a:cubicBezTo>
                    <a:pt x="5445" y="18081"/>
                    <a:pt x="5661" y="18826"/>
                    <a:pt x="5909" y="19563"/>
                  </a:cubicBezTo>
                  <a:cubicBezTo>
                    <a:pt x="6197" y="20523"/>
                    <a:pt x="6582" y="21460"/>
                    <a:pt x="7238" y="22237"/>
                  </a:cubicBezTo>
                  <a:cubicBezTo>
                    <a:pt x="7583" y="22677"/>
                    <a:pt x="7991" y="23053"/>
                    <a:pt x="8471" y="23334"/>
                  </a:cubicBezTo>
                  <a:cubicBezTo>
                    <a:pt x="8535" y="23358"/>
                    <a:pt x="8615" y="23438"/>
                    <a:pt x="8695" y="23462"/>
                  </a:cubicBezTo>
                  <a:cubicBezTo>
                    <a:pt x="8936" y="23918"/>
                    <a:pt x="9208" y="24350"/>
                    <a:pt x="9480" y="24791"/>
                  </a:cubicBezTo>
                  <a:cubicBezTo>
                    <a:pt x="10177" y="25912"/>
                    <a:pt x="11121" y="26849"/>
                    <a:pt x="12082" y="27729"/>
                  </a:cubicBezTo>
                  <a:cubicBezTo>
                    <a:pt x="12739" y="28322"/>
                    <a:pt x="13451" y="28858"/>
                    <a:pt x="14140" y="29403"/>
                  </a:cubicBezTo>
                  <a:lnTo>
                    <a:pt x="13972" y="29403"/>
                  </a:lnTo>
                  <a:cubicBezTo>
                    <a:pt x="13780" y="29403"/>
                    <a:pt x="13584" y="29405"/>
                    <a:pt x="13388" y="29405"/>
                  </a:cubicBezTo>
                  <a:cubicBezTo>
                    <a:pt x="13193" y="29405"/>
                    <a:pt x="12999" y="29403"/>
                    <a:pt x="12811" y="29395"/>
                  </a:cubicBezTo>
                  <a:cubicBezTo>
                    <a:pt x="11706" y="29315"/>
                    <a:pt x="10601" y="29227"/>
                    <a:pt x="9512" y="29050"/>
                  </a:cubicBezTo>
                  <a:cubicBezTo>
                    <a:pt x="9488" y="28842"/>
                    <a:pt x="8687" y="28370"/>
                    <a:pt x="8591" y="28202"/>
                  </a:cubicBezTo>
                  <a:cubicBezTo>
                    <a:pt x="8119" y="27689"/>
                    <a:pt x="7783" y="27025"/>
                    <a:pt x="7150" y="26680"/>
                  </a:cubicBezTo>
                  <a:cubicBezTo>
                    <a:pt x="7014" y="26600"/>
                    <a:pt x="6870" y="26552"/>
                    <a:pt x="6718" y="26528"/>
                  </a:cubicBezTo>
                  <a:cubicBezTo>
                    <a:pt x="6646" y="26496"/>
                    <a:pt x="6574" y="26464"/>
                    <a:pt x="6502" y="26432"/>
                  </a:cubicBezTo>
                  <a:cubicBezTo>
                    <a:pt x="6109" y="26272"/>
                    <a:pt x="5693" y="26192"/>
                    <a:pt x="5269" y="26168"/>
                  </a:cubicBezTo>
                  <a:cubicBezTo>
                    <a:pt x="5170" y="26163"/>
                    <a:pt x="5072" y="26161"/>
                    <a:pt x="4973" y="26161"/>
                  </a:cubicBezTo>
                  <a:cubicBezTo>
                    <a:pt x="4409" y="26161"/>
                    <a:pt x="3851" y="26236"/>
                    <a:pt x="3299" y="26352"/>
                  </a:cubicBezTo>
                  <a:cubicBezTo>
                    <a:pt x="2827" y="26448"/>
                    <a:pt x="2362" y="26592"/>
                    <a:pt x="1882" y="26680"/>
                  </a:cubicBezTo>
                  <a:cubicBezTo>
                    <a:pt x="1626" y="26728"/>
                    <a:pt x="1369" y="26760"/>
                    <a:pt x="1113" y="26768"/>
                  </a:cubicBezTo>
                  <a:cubicBezTo>
                    <a:pt x="1079" y="26770"/>
                    <a:pt x="1044" y="26770"/>
                    <a:pt x="1009" y="26770"/>
                  </a:cubicBezTo>
                  <a:cubicBezTo>
                    <a:pt x="836" y="26770"/>
                    <a:pt x="662" y="26754"/>
                    <a:pt x="489" y="26720"/>
                  </a:cubicBezTo>
                  <a:cubicBezTo>
                    <a:pt x="457" y="26712"/>
                    <a:pt x="433" y="26704"/>
                    <a:pt x="401" y="26696"/>
                  </a:cubicBezTo>
                  <a:cubicBezTo>
                    <a:pt x="289" y="26648"/>
                    <a:pt x="184" y="26608"/>
                    <a:pt x="72" y="26552"/>
                  </a:cubicBezTo>
                  <a:cubicBezTo>
                    <a:pt x="40" y="26552"/>
                    <a:pt x="8" y="26576"/>
                    <a:pt x="0" y="26608"/>
                  </a:cubicBezTo>
                  <a:lnTo>
                    <a:pt x="8" y="26600"/>
                  </a:lnTo>
                  <a:cubicBezTo>
                    <a:pt x="8" y="26688"/>
                    <a:pt x="128" y="26704"/>
                    <a:pt x="184" y="26744"/>
                  </a:cubicBezTo>
                  <a:cubicBezTo>
                    <a:pt x="192" y="26744"/>
                    <a:pt x="200" y="26752"/>
                    <a:pt x="208" y="26752"/>
                  </a:cubicBezTo>
                  <a:cubicBezTo>
                    <a:pt x="208" y="26752"/>
                    <a:pt x="216" y="26752"/>
                    <a:pt x="216" y="26760"/>
                  </a:cubicBezTo>
                  <a:cubicBezTo>
                    <a:pt x="1249" y="27185"/>
                    <a:pt x="2346" y="27433"/>
                    <a:pt x="3339" y="27969"/>
                  </a:cubicBezTo>
                  <a:cubicBezTo>
                    <a:pt x="4140" y="28386"/>
                    <a:pt x="4892" y="28906"/>
                    <a:pt x="5749" y="29211"/>
                  </a:cubicBezTo>
                  <a:cubicBezTo>
                    <a:pt x="6290" y="29384"/>
                    <a:pt x="6860" y="29470"/>
                    <a:pt x="7428" y="29470"/>
                  </a:cubicBezTo>
                  <a:cubicBezTo>
                    <a:pt x="7752" y="29470"/>
                    <a:pt x="8075" y="29442"/>
                    <a:pt x="8391" y="29387"/>
                  </a:cubicBezTo>
                  <a:cubicBezTo>
                    <a:pt x="8679" y="29331"/>
                    <a:pt x="8968" y="29283"/>
                    <a:pt x="9256" y="29219"/>
                  </a:cubicBezTo>
                  <a:cubicBezTo>
                    <a:pt x="9312" y="29195"/>
                    <a:pt x="9408" y="29203"/>
                    <a:pt x="9456" y="29170"/>
                  </a:cubicBezTo>
                  <a:cubicBezTo>
                    <a:pt x="10161" y="29291"/>
                    <a:pt x="10865" y="29355"/>
                    <a:pt x="11578" y="29427"/>
                  </a:cubicBezTo>
                  <a:cubicBezTo>
                    <a:pt x="12114" y="29475"/>
                    <a:pt x="12651" y="29523"/>
                    <a:pt x="13195" y="29531"/>
                  </a:cubicBezTo>
                  <a:cubicBezTo>
                    <a:pt x="13305" y="29533"/>
                    <a:pt x="13415" y="29534"/>
                    <a:pt x="13526" y="29534"/>
                  </a:cubicBezTo>
                  <a:cubicBezTo>
                    <a:pt x="13748" y="29534"/>
                    <a:pt x="13972" y="29531"/>
                    <a:pt x="14196" y="29531"/>
                  </a:cubicBezTo>
                  <a:lnTo>
                    <a:pt x="14308" y="29531"/>
                  </a:lnTo>
                  <a:cubicBezTo>
                    <a:pt x="14492" y="29675"/>
                    <a:pt x="14668" y="29819"/>
                    <a:pt x="14845" y="29963"/>
                  </a:cubicBezTo>
                  <a:cubicBezTo>
                    <a:pt x="14965" y="30067"/>
                    <a:pt x="15077" y="30171"/>
                    <a:pt x="15189" y="30283"/>
                  </a:cubicBezTo>
                  <a:cubicBezTo>
                    <a:pt x="15245" y="30323"/>
                    <a:pt x="15293" y="30420"/>
                    <a:pt x="15357" y="30444"/>
                  </a:cubicBezTo>
                  <a:cubicBezTo>
                    <a:pt x="15381" y="30756"/>
                    <a:pt x="15413" y="31076"/>
                    <a:pt x="15453" y="31396"/>
                  </a:cubicBezTo>
                  <a:cubicBezTo>
                    <a:pt x="15517" y="32077"/>
                    <a:pt x="15717" y="32733"/>
                    <a:pt x="15837" y="33414"/>
                  </a:cubicBezTo>
                  <a:cubicBezTo>
                    <a:pt x="15981" y="34143"/>
                    <a:pt x="16086" y="34871"/>
                    <a:pt x="16150" y="35608"/>
                  </a:cubicBezTo>
                  <a:cubicBezTo>
                    <a:pt x="16206" y="36176"/>
                    <a:pt x="16254" y="36745"/>
                    <a:pt x="16302" y="37305"/>
                  </a:cubicBezTo>
                  <a:cubicBezTo>
                    <a:pt x="16214" y="37257"/>
                    <a:pt x="16126" y="37193"/>
                    <a:pt x="16046" y="37137"/>
                  </a:cubicBezTo>
                  <a:cubicBezTo>
                    <a:pt x="15701" y="36889"/>
                    <a:pt x="15365" y="36625"/>
                    <a:pt x="15053" y="36352"/>
                  </a:cubicBezTo>
                  <a:cubicBezTo>
                    <a:pt x="14949" y="36248"/>
                    <a:pt x="14845" y="36144"/>
                    <a:pt x="14740" y="36040"/>
                  </a:cubicBezTo>
                  <a:cubicBezTo>
                    <a:pt x="14797" y="35896"/>
                    <a:pt x="14805" y="35680"/>
                    <a:pt x="14829" y="35560"/>
                  </a:cubicBezTo>
                  <a:cubicBezTo>
                    <a:pt x="14861" y="35248"/>
                    <a:pt x="14853" y="34927"/>
                    <a:pt x="14789" y="34615"/>
                  </a:cubicBezTo>
                  <a:cubicBezTo>
                    <a:pt x="14949" y="34535"/>
                    <a:pt x="15133" y="34431"/>
                    <a:pt x="15245" y="34295"/>
                  </a:cubicBezTo>
                  <a:cubicBezTo>
                    <a:pt x="15571" y="34265"/>
                    <a:pt x="15479" y="33838"/>
                    <a:pt x="15215" y="33838"/>
                  </a:cubicBezTo>
                  <a:cubicBezTo>
                    <a:pt x="15194" y="33838"/>
                    <a:pt x="15172" y="33840"/>
                    <a:pt x="15149" y="33846"/>
                  </a:cubicBezTo>
                  <a:cubicBezTo>
                    <a:pt x="14965" y="33926"/>
                    <a:pt x="14965" y="34167"/>
                    <a:pt x="15101" y="34263"/>
                  </a:cubicBezTo>
                  <a:cubicBezTo>
                    <a:pt x="15037" y="34311"/>
                    <a:pt x="14965" y="34359"/>
                    <a:pt x="14893" y="34407"/>
                  </a:cubicBezTo>
                  <a:cubicBezTo>
                    <a:pt x="14853" y="34439"/>
                    <a:pt x="14805" y="34455"/>
                    <a:pt x="14764" y="34479"/>
                  </a:cubicBezTo>
                  <a:cubicBezTo>
                    <a:pt x="14708" y="34223"/>
                    <a:pt x="14628" y="33982"/>
                    <a:pt x="14524" y="33750"/>
                  </a:cubicBezTo>
                  <a:cubicBezTo>
                    <a:pt x="14761" y="33602"/>
                    <a:pt x="14581" y="33222"/>
                    <a:pt x="14337" y="33222"/>
                  </a:cubicBezTo>
                  <a:cubicBezTo>
                    <a:pt x="14317" y="33222"/>
                    <a:pt x="14297" y="33224"/>
                    <a:pt x="14276" y="33230"/>
                  </a:cubicBezTo>
                  <a:cubicBezTo>
                    <a:pt x="13936" y="33346"/>
                    <a:pt x="14104" y="33776"/>
                    <a:pt x="14383" y="33776"/>
                  </a:cubicBezTo>
                  <a:cubicBezTo>
                    <a:pt x="14392" y="33776"/>
                    <a:pt x="14402" y="33775"/>
                    <a:pt x="14412" y="33774"/>
                  </a:cubicBezTo>
                  <a:cubicBezTo>
                    <a:pt x="14412" y="33790"/>
                    <a:pt x="14420" y="33806"/>
                    <a:pt x="14428" y="33830"/>
                  </a:cubicBezTo>
                  <a:cubicBezTo>
                    <a:pt x="14628" y="34351"/>
                    <a:pt x="14756" y="34927"/>
                    <a:pt x="14692" y="35488"/>
                  </a:cubicBezTo>
                  <a:cubicBezTo>
                    <a:pt x="14676" y="35616"/>
                    <a:pt x="14668" y="35752"/>
                    <a:pt x="14636" y="35880"/>
                  </a:cubicBezTo>
                  <a:cubicBezTo>
                    <a:pt x="14636" y="35888"/>
                    <a:pt x="14636" y="35904"/>
                    <a:pt x="14628" y="35928"/>
                  </a:cubicBezTo>
                  <a:cubicBezTo>
                    <a:pt x="14116" y="35384"/>
                    <a:pt x="13668" y="34783"/>
                    <a:pt x="13299" y="34143"/>
                  </a:cubicBezTo>
                  <a:cubicBezTo>
                    <a:pt x="13419" y="34039"/>
                    <a:pt x="13459" y="33838"/>
                    <a:pt x="13331" y="33718"/>
                  </a:cubicBezTo>
                  <a:cubicBezTo>
                    <a:pt x="13289" y="33556"/>
                    <a:pt x="13128" y="33431"/>
                    <a:pt x="12965" y="33431"/>
                  </a:cubicBezTo>
                  <a:cubicBezTo>
                    <a:pt x="12943" y="33431"/>
                    <a:pt x="12921" y="33433"/>
                    <a:pt x="12899" y="33438"/>
                  </a:cubicBezTo>
                  <a:cubicBezTo>
                    <a:pt x="12389" y="33596"/>
                    <a:pt x="12614" y="34225"/>
                    <a:pt x="13036" y="34225"/>
                  </a:cubicBezTo>
                  <a:cubicBezTo>
                    <a:pt x="13084" y="34225"/>
                    <a:pt x="13135" y="34217"/>
                    <a:pt x="13187" y="34199"/>
                  </a:cubicBezTo>
                  <a:cubicBezTo>
                    <a:pt x="13571" y="34879"/>
                    <a:pt x="14036" y="35512"/>
                    <a:pt x="14580" y="36072"/>
                  </a:cubicBezTo>
                  <a:cubicBezTo>
                    <a:pt x="14580" y="36080"/>
                    <a:pt x="14580" y="36080"/>
                    <a:pt x="14580" y="36080"/>
                  </a:cubicBezTo>
                  <a:cubicBezTo>
                    <a:pt x="14596" y="36096"/>
                    <a:pt x="14604" y="36112"/>
                    <a:pt x="14620" y="36128"/>
                  </a:cubicBezTo>
                  <a:cubicBezTo>
                    <a:pt x="14628" y="36136"/>
                    <a:pt x="14636" y="36136"/>
                    <a:pt x="14636" y="36144"/>
                  </a:cubicBezTo>
                  <a:lnTo>
                    <a:pt x="14652" y="36144"/>
                  </a:lnTo>
                  <a:cubicBezTo>
                    <a:pt x="14805" y="36304"/>
                    <a:pt x="14965" y="36457"/>
                    <a:pt x="15133" y="36601"/>
                  </a:cubicBezTo>
                  <a:cubicBezTo>
                    <a:pt x="15061" y="36601"/>
                    <a:pt x="14981" y="36601"/>
                    <a:pt x="14949" y="36593"/>
                  </a:cubicBezTo>
                  <a:cubicBezTo>
                    <a:pt x="14716" y="36577"/>
                    <a:pt x="14476" y="36553"/>
                    <a:pt x="14244" y="36521"/>
                  </a:cubicBezTo>
                  <a:cubicBezTo>
                    <a:pt x="14140" y="36505"/>
                    <a:pt x="14028" y="36481"/>
                    <a:pt x="13916" y="36457"/>
                  </a:cubicBezTo>
                  <a:cubicBezTo>
                    <a:pt x="13924" y="36400"/>
                    <a:pt x="13868" y="36328"/>
                    <a:pt x="13852" y="36280"/>
                  </a:cubicBezTo>
                  <a:cubicBezTo>
                    <a:pt x="13732" y="36016"/>
                    <a:pt x="13580" y="35760"/>
                    <a:pt x="13403" y="35528"/>
                  </a:cubicBezTo>
                  <a:cubicBezTo>
                    <a:pt x="13363" y="35480"/>
                    <a:pt x="13323" y="35432"/>
                    <a:pt x="13283" y="35392"/>
                  </a:cubicBezTo>
                  <a:cubicBezTo>
                    <a:pt x="13339" y="35328"/>
                    <a:pt x="13347" y="35232"/>
                    <a:pt x="13259" y="35175"/>
                  </a:cubicBezTo>
                  <a:cubicBezTo>
                    <a:pt x="13231" y="35081"/>
                    <a:pt x="13135" y="35017"/>
                    <a:pt x="13045" y="35017"/>
                  </a:cubicBezTo>
                  <a:cubicBezTo>
                    <a:pt x="12983" y="35017"/>
                    <a:pt x="12924" y="35047"/>
                    <a:pt x="12891" y="35119"/>
                  </a:cubicBezTo>
                  <a:cubicBezTo>
                    <a:pt x="12815" y="35278"/>
                    <a:pt x="12982" y="35458"/>
                    <a:pt x="13142" y="35458"/>
                  </a:cubicBezTo>
                  <a:cubicBezTo>
                    <a:pt x="13152" y="35458"/>
                    <a:pt x="13162" y="35457"/>
                    <a:pt x="13171" y="35456"/>
                  </a:cubicBezTo>
                  <a:cubicBezTo>
                    <a:pt x="13179" y="35456"/>
                    <a:pt x="13179" y="35456"/>
                    <a:pt x="13187" y="35448"/>
                  </a:cubicBezTo>
                  <a:cubicBezTo>
                    <a:pt x="13411" y="35736"/>
                    <a:pt x="13604" y="36040"/>
                    <a:pt x="13748" y="36376"/>
                  </a:cubicBezTo>
                  <a:cubicBezTo>
                    <a:pt x="13756" y="36384"/>
                    <a:pt x="13764" y="36400"/>
                    <a:pt x="13772" y="36425"/>
                  </a:cubicBezTo>
                  <a:cubicBezTo>
                    <a:pt x="13339" y="36312"/>
                    <a:pt x="12915" y="36160"/>
                    <a:pt x="12539" y="35928"/>
                  </a:cubicBezTo>
                  <a:cubicBezTo>
                    <a:pt x="12587" y="35840"/>
                    <a:pt x="12595" y="35736"/>
                    <a:pt x="12539" y="35648"/>
                  </a:cubicBezTo>
                  <a:cubicBezTo>
                    <a:pt x="12432" y="35513"/>
                    <a:pt x="12287" y="35377"/>
                    <a:pt x="12110" y="35377"/>
                  </a:cubicBezTo>
                  <a:cubicBezTo>
                    <a:pt x="12088" y="35377"/>
                    <a:pt x="12065" y="35379"/>
                    <a:pt x="12042" y="35384"/>
                  </a:cubicBezTo>
                  <a:cubicBezTo>
                    <a:pt x="11571" y="35511"/>
                    <a:pt x="11785" y="36121"/>
                    <a:pt x="12188" y="36121"/>
                  </a:cubicBezTo>
                  <a:cubicBezTo>
                    <a:pt x="12216" y="36121"/>
                    <a:pt x="12245" y="36118"/>
                    <a:pt x="12274" y="36112"/>
                  </a:cubicBezTo>
                  <a:cubicBezTo>
                    <a:pt x="12346" y="36104"/>
                    <a:pt x="12419" y="36072"/>
                    <a:pt x="12467" y="36016"/>
                  </a:cubicBezTo>
                  <a:cubicBezTo>
                    <a:pt x="12939" y="36328"/>
                    <a:pt x="13483" y="36513"/>
                    <a:pt x="14036" y="36617"/>
                  </a:cubicBezTo>
                  <a:cubicBezTo>
                    <a:pt x="13788" y="36841"/>
                    <a:pt x="13491" y="37017"/>
                    <a:pt x="13195" y="37161"/>
                  </a:cubicBezTo>
                  <a:cubicBezTo>
                    <a:pt x="13075" y="37217"/>
                    <a:pt x="12947" y="37273"/>
                    <a:pt x="12827" y="37321"/>
                  </a:cubicBezTo>
                  <a:cubicBezTo>
                    <a:pt x="12763" y="37209"/>
                    <a:pt x="12659" y="37129"/>
                    <a:pt x="12539" y="37121"/>
                  </a:cubicBezTo>
                  <a:lnTo>
                    <a:pt x="12539" y="37121"/>
                  </a:lnTo>
                  <a:cubicBezTo>
                    <a:pt x="12116" y="37168"/>
                    <a:pt x="12244" y="37682"/>
                    <a:pt x="12602" y="37682"/>
                  </a:cubicBezTo>
                  <a:cubicBezTo>
                    <a:pt x="12610" y="37682"/>
                    <a:pt x="12618" y="37682"/>
                    <a:pt x="12627" y="37682"/>
                  </a:cubicBezTo>
                  <a:cubicBezTo>
                    <a:pt x="12747" y="37674"/>
                    <a:pt x="12859" y="37561"/>
                    <a:pt x="12859" y="37441"/>
                  </a:cubicBezTo>
                  <a:cubicBezTo>
                    <a:pt x="13331" y="37265"/>
                    <a:pt x="13860" y="37009"/>
                    <a:pt x="14172" y="36641"/>
                  </a:cubicBezTo>
                  <a:cubicBezTo>
                    <a:pt x="14356" y="36665"/>
                    <a:pt x="14532" y="36689"/>
                    <a:pt x="14708" y="36705"/>
                  </a:cubicBezTo>
                  <a:cubicBezTo>
                    <a:pt x="14853" y="36721"/>
                    <a:pt x="14997" y="36729"/>
                    <a:pt x="15133" y="36737"/>
                  </a:cubicBezTo>
                  <a:cubicBezTo>
                    <a:pt x="15165" y="36737"/>
                    <a:pt x="15208" y="36744"/>
                    <a:pt x="15247" y="36744"/>
                  </a:cubicBezTo>
                  <a:cubicBezTo>
                    <a:pt x="15266" y="36744"/>
                    <a:pt x="15285" y="36742"/>
                    <a:pt x="15301" y="36737"/>
                  </a:cubicBezTo>
                  <a:cubicBezTo>
                    <a:pt x="15389" y="36809"/>
                    <a:pt x="15469" y="36881"/>
                    <a:pt x="15565" y="36953"/>
                  </a:cubicBezTo>
                  <a:cubicBezTo>
                    <a:pt x="15645" y="37001"/>
                    <a:pt x="16086" y="37369"/>
                    <a:pt x="16310" y="37481"/>
                  </a:cubicBezTo>
                  <a:cubicBezTo>
                    <a:pt x="16398" y="38474"/>
                    <a:pt x="16486" y="39467"/>
                    <a:pt x="16574" y="40460"/>
                  </a:cubicBezTo>
                  <a:cubicBezTo>
                    <a:pt x="16590" y="40620"/>
                    <a:pt x="16598" y="40780"/>
                    <a:pt x="16622" y="40940"/>
                  </a:cubicBezTo>
                  <a:cubicBezTo>
                    <a:pt x="16630" y="40980"/>
                    <a:pt x="16638" y="41012"/>
                    <a:pt x="16646" y="41044"/>
                  </a:cubicBezTo>
                  <a:cubicBezTo>
                    <a:pt x="16653" y="41078"/>
                    <a:pt x="16676" y="41094"/>
                    <a:pt x="16707" y="41094"/>
                  </a:cubicBezTo>
                  <a:cubicBezTo>
                    <a:pt x="16713" y="41094"/>
                    <a:pt x="16719" y="41094"/>
                    <a:pt x="16726" y="41092"/>
                  </a:cubicBezTo>
                  <a:cubicBezTo>
                    <a:pt x="16742" y="41092"/>
                    <a:pt x="16750" y="41076"/>
                    <a:pt x="16758" y="41068"/>
                  </a:cubicBezTo>
                  <a:cubicBezTo>
                    <a:pt x="16774" y="41044"/>
                    <a:pt x="16766" y="41020"/>
                    <a:pt x="16766" y="40996"/>
                  </a:cubicBezTo>
                  <a:cubicBezTo>
                    <a:pt x="16758" y="40956"/>
                    <a:pt x="16750" y="40924"/>
                    <a:pt x="16750" y="40884"/>
                  </a:cubicBezTo>
                  <a:cubicBezTo>
                    <a:pt x="16694" y="40212"/>
                    <a:pt x="16630" y="39539"/>
                    <a:pt x="16566" y="38867"/>
                  </a:cubicBezTo>
                  <a:cubicBezTo>
                    <a:pt x="16526" y="38394"/>
                    <a:pt x="16486" y="37930"/>
                    <a:pt x="16446" y="37465"/>
                  </a:cubicBezTo>
                  <a:cubicBezTo>
                    <a:pt x="16454" y="37449"/>
                    <a:pt x="16454" y="37433"/>
                    <a:pt x="16446" y="37425"/>
                  </a:cubicBezTo>
                  <a:cubicBezTo>
                    <a:pt x="16374" y="36561"/>
                    <a:pt x="16294" y="35696"/>
                    <a:pt x="16198" y="34831"/>
                  </a:cubicBezTo>
                  <a:cubicBezTo>
                    <a:pt x="16190" y="34783"/>
                    <a:pt x="16182" y="34743"/>
                    <a:pt x="16182" y="34695"/>
                  </a:cubicBezTo>
                  <a:cubicBezTo>
                    <a:pt x="16190" y="34695"/>
                    <a:pt x="16206" y="34695"/>
                    <a:pt x="16222" y="34679"/>
                  </a:cubicBezTo>
                  <a:cubicBezTo>
                    <a:pt x="16670" y="34247"/>
                    <a:pt x="17086" y="33782"/>
                    <a:pt x="17471" y="33294"/>
                  </a:cubicBezTo>
                  <a:cubicBezTo>
                    <a:pt x="17535" y="33302"/>
                    <a:pt x="17607" y="33310"/>
                    <a:pt x="17671" y="33318"/>
                  </a:cubicBezTo>
                  <a:cubicBezTo>
                    <a:pt x="17807" y="33330"/>
                    <a:pt x="17943" y="33336"/>
                    <a:pt x="18078" y="33336"/>
                  </a:cubicBezTo>
                  <a:cubicBezTo>
                    <a:pt x="18213" y="33336"/>
                    <a:pt x="18347" y="33330"/>
                    <a:pt x="18480" y="33318"/>
                  </a:cubicBezTo>
                  <a:cubicBezTo>
                    <a:pt x="18664" y="33302"/>
                    <a:pt x="18840" y="33246"/>
                    <a:pt x="19024" y="33214"/>
                  </a:cubicBezTo>
                  <a:cubicBezTo>
                    <a:pt x="19352" y="33134"/>
                    <a:pt x="19681" y="33022"/>
                    <a:pt x="19985" y="32878"/>
                  </a:cubicBezTo>
                  <a:cubicBezTo>
                    <a:pt x="20201" y="32773"/>
                    <a:pt x="20409" y="32645"/>
                    <a:pt x="20617" y="32517"/>
                  </a:cubicBezTo>
                  <a:cubicBezTo>
                    <a:pt x="20753" y="32429"/>
                    <a:pt x="20898" y="32333"/>
                    <a:pt x="21026" y="32229"/>
                  </a:cubicBezTo>
                  <a:cubicBezTo>
                    <a:pt x="21530" y="31813"/>
                    <a:pt x="21962" y="31300"/>
                    <a:pt x="22251" y="30708"/>
                  </a:cubicBezTo>
                  <a:cubicBezTo>
                    <a:pt x="22379" y="30452"/>
                    <a:pt x="22475" y="30171"/>
                    <a:pt x="22539" y="29883"/>
                  </a:cubicBezTo>
                  <a:cubicBezTo>
                    <a:pt x="22611" y="29539"/>
                    <a:pt x="22651" y="29186"/>
                    <a:pt x="22675" y="28834"/>
                  </a:cubicBezTo>
                  <a:cubicBezTo>
                    <a:pt x="22731" y="28050"/>
                    <a:pt x="22715" y="27257"/>
                    <a:pt x="22739" y="26472"/>
                  </a:cubicBezTo>
                  <a:cubicBezTo>
                    <a:pt x="22755" y="26096"/>
                    <a:pt x="22771" y="25712"/>
                    <a:pt x="22787" y="25335"/>
                  </a:cubicBezTo>
                  <a:cubicBezTo>
                    <a:pt x="22803" y="24919"/>
                    <a:pt x="22827" y="24503"/>
                    <a:pt x="22843" y="24086"/>
                  </a:cubicBezTo>
                  <a:cubicBezTo>
                    <a:pt x="22843" y="24070"/>
                    <a:pt x="22843" y="24054"/>
                    <a:pt x="22843" y="24038"/>
                  </a:cubicBezTo>
                  <a:cubicBezTo>
                    <a:pt x="23107" y="23486"/>
                    <a:pt x="23276" y="22877"/>
                    <a:pt x="23380" y="22277"/>
                  </a:cubicBezTo>
                  <a:cubicBezTo>
                    <a:pt x="23420" y="22021"/>
                    <a:pt x="23452" y="21764"/>
                    <a:pt x="23484" y="21508"/>
                  </a:cubicBezTo>
                  <a:cubicBezTo>
                    <a:pt x="23500" y="21412"/>
                    <a:pt x="23508" y="21316"/>
                    <a:pt x="23516" y="21220"/>
                  </a:cubicBezTo>
                  <a:cubicBezTo>
                    <a:pt x="23523" y="21174"/>
                    <a:pt x="23516" y="21099"/>
                    <a:pt x="23460" y="21099"/>
                  </a:cubicBezTo>
                  <a:cubicBezTo>
                    <a:pt x="23458" y="21099"/>
                    <a:pt x="23455" y="21099"/>
                    <a:pt x="23452" y="21100"/>
                  </a:cubicBezTo>
                  <a:cubicBezTo>
                    <a:pt x="23428" y="21100"/>
                    <a:pt x="23404" y="21116"/>
                    <a:pt x="23396" y="21140"/>
                  </a:cubicBezTo>
                  <a:cubicBezTo>
                    <a:pt x="23372" y="21148"/>
                    <a:pt x="23356" y="21180"/>
                    <a:pt x="23340" y="21204"/>
                  </a:cubicBezTo>
                  <a:cubicBezTo>
                    <a:pt x="23308" y="21276"/>
                    <a:pt x="23276" y="21348"/>
                    <a:pt x="23243" y="21420"/>
                  </a:cubicBezTo>
                  <a:cubicBezTo>
                    <a:pt x="23195" y="21516"/>
                    <a:pt x="23155" y="21612"/>
                    <a:pt x="23107" y="21708"/>
                  </a:cubicBezTo>
                  <a:cubicBezTo>
                    <a:pt x="22835" y="22277"/>
                    <a:pt x="22571" y="22845"/>
                    <a:pt x="22243" y="23382"/>
                  </a:cubicBezTo>
                  <a:cubicBezTo>
                    <a:pt x="22075" y="23646"/>
                    <a:pt x="21890" y="23902"/>
                    <a:pt x="21706" y="24150"/>
                  </a:cubicBezTo>
                  <a:cubicBezTo>
                    <a:pt x="21458" y="24495"/>
                    <a:pt x="21218" y="24839"/>
                    <a:pt x="20954" y="25159"/>
                  </a:cubicBezTo>
                  <a:cubicBezTo>
                    <a:pt x="20761" y="25399"/>
                    <a:pt x="20561" y="25624"/>
                    <a:pt x="20337" y="25832"/>
                  </a:cubicBezTo>
                  <a:cubicBezTo>
                    <a:pt x="20225" y="25928"/>
                    <a:pt x="20113" y="26032"/>
                    <a:pt x="19985" y="26112"/>
                  </a:cubicBezTo>
                  <a:cubicBezTo>
                    <a:pt x="19961" y="26128"/>
                    <a:pt x="19937" y="26136"/>
                    <a:pt x="19913" y="26152"/>
                  </a:cubicBezTo>
                  <a:cubicBezTo>
                    <a:pt x="19889" y="26160"/>
                    <a:pt x="19857" y="26176"/>
                    <a:pt x="19841" y="26192"/>
                  </a:cubicBezTo>
                  <a:cubicBezTo>
                    <a:pt x="19841" y="26208"/>
                    <a:pt x="19833" y="26216"/>
                    <a:pt x="19833" y="26224"/>
                  </a:cubicBezTo>
                  <a:cubicBezTo>
                    <a:pt x="19616" y="26336"/>
                    <a:pt x="19424" y="26488"/>
                    <a:pt x="19264" y="26672"/>
                  </a:cubicBezTo>
                  <a:cubicBezTo>
                    <a:pt x="18984" y="26993"/>
                    <a:pt x="18816" y="27393"/>
                    <a:pt x="18640" y="27777"/>
                  </a:cubicBezTo>
                  <a:cubicBezTo>
                    <a:pt x="18175" y="28826"/>
                    <a:pt x="17943" y="29963"/>
                    <a:pt x="17687" y="31076"/>
                  </a:cubicBezTo>
                  <a:cubicBezTo>
                    <a:pt x="17583" y="31564"/>
                    <a:pt x="17511" y="32053"/>
                    <a:pt x="17471" y="32541"/>
                  </a:cubicBezTo>
                  <a:cubicBezTo>
                    <a:pt x="17455" y="32701"/>
                    <a:pt x="17447" y="32870"/>
                    <a:pt x="17439" y="33030"/>
                  </a:cubicBezTo>
                  <a:cubicBezTo>
                    <a:pt x="17447" y="33054"/>
                    <a:pt x="17439" y="33086"/>
                    <a:pt x="17447" y="33110"/>
                  </a:cubicBezTo>
                  <a:cubicBezTo>
                    <a:pt x="17431" y="33126"/>
                    <a:pt x="17415" y="33150"/>
                    <a:pt x="17399" y="33166"/>
                  </a:cubicBezTo>
                  <a:cubicBezTo>
                    <a:pt x="17383" y="33174"/>
                    <a:pt x="17375" y="33190"/>
                    <a:pt x="17367" y="33206"/>
                  </a:cubicBezTo>
                  <a:cubicBezTo>
                    <a:pt x="17150" y="33494"/>
                    <a:pt x="16918" y="33766"/>
                    <a:pt x="16670" y="34023"/>
                  </a:cubicBezTo>
                  <a:cubicBezTo>
                    <a:pt x="16494" y="34191"/>
                    <a:pt x="16334" y="34383"/>
                    <a:pt x="16158" y="34551"/>
                  </a:cubicBezTo>
                  <a:cubicBezTo>
                    <a:pt x="16126" y="34271"/>
                    <a:pt x="16078" y="33998"/>
                    <a:pt x="16030" y="33726"/>
                  </a:cubicBezTo>
                  <a:cubicBezTo>
                    <a:pt x="15925" y="33102"/>
                    <a:pt x="15773" y="32493"/>
                    <a:pt x="15653" y="31877"/>
                  </a:cubicBezTo>
                  <a:cubicBezTo>
                    <a:pt x="15589" y="31564"/>
                    <a:pt x="15565" y="31252"/>
                    <a:pt x="15533" y="30940"/>
                  </a:cubicBezTo>
                  <a:cubicBezTo>
                    <a:pt x="15349" y="29186"/>
                    <a:pt x="15437" y="27409"/>
                    <a:pt x="15213" y="25664"/>
                  </a:cubicBezTo>
                  <a:cubicBezTo>
                    <a:pt x="15101" y="24895"/>
                    <a:pt x="14885" y="24150"/>
                    <a:pt x="14668" y="23414"/>
                  </a:cubicBezTo>
                  <a:cubicBezTo>
                    <a:pt x="14684" y="23398"/>
                    <a:pt x="14692" y="23374"/>
                    <a:pt x="14692" y="23358"/>
                  </a:cubicBezTo>
                  <a:cubicBezTo>
                    <a:pt x="14732" y="23254"/>
                    <a:pt x="14756" y="23141"/>
                    <a:pt x="14789" y="23037"/>
                  </a:cubicBezTo>
                  <a:cubicBezTo>
                    <a:pt x="14885" y="22725"/>
                    <a:pt x="14997" y="22421"/>
                    <a:pt x="15157" y="22141"/>
                  </a:cubicBezTo>
                  <a:cubicBezTo>
                    <a:pt x="15197" y="22157"/>
                    <a:pt x="15269" y="22165"/>
                    <a:pt x="15309" y="22165"/>
                  </a:cubicBezTo>
                  <a:cubicBezTo>
                    <a:pt x="15477" y="22189"/>
                    <a:pt x="15653" y="22213"/>
                    <a:pt x="15829" y="22229"/>
                  </a:cubicBezTo>
                  <a:cubicBezTo>
                    <a:pt x="16081" y="22248"/>
                    <a:pt x="16334" y="22259"/>
                    <a:pt x="16586" y="22259"/>
                  </a:cubicBezTo>
                  <a:cubicBezTo>
                    <a:pt x="16750" y="22259"/>
                    <a:pt x="16914" y="22254"/>
                    <a:pt x="17078" y="22245"/>
                  </a:cubicBezTo>
                  <a:cubicBezTo>
                    <a:pt x="17263" y="22517"/>
                    <a:pt x="17503" y="22741"/>
                    <a:pt x="17775" y="22917"/>
                  </a:cubicBezTo>
                  <a:cubicBezTo>
                    <a:pt x="17767" y="22925"/>
                    <a:pt x="17759" y="22933"/>
                    <a:pt x="17751" y="22941"/>
                  </a:cubicBezTo>
                  <a:cubicBezTo>
                    <a:pt x="17703" y="22997"/>
                    <a:pt x="17663" y="23045"/>
                    <a:pt x="17623" y="23101"/>
                  </a:cubicBezTo>
                  <a:cubicBezTo>
                    <a:pt x="17527" y="23238"/>
                    <a:pt x="17439" y="23390"/>
                    <a:pt x="17367" y="23542"/>
                  </a:cubicBezTo>
                  <a:cubicBezTo>
                    <a:pt x="17078" y="23566"/>
                    <a:pt x="16806" y="23662"/>
                    <a:pt x="16542" y="23766"/>
                  </a:cubicBezTo>
                  <a:cubicBezTo>
                    <a:pt x="16501" y="23678"/>
                    <a:pt x="16428" y="23643"/>
                    <a:pt x="16349" y="23643"/>
                  </a:cubicBezTo>
                  <a:cubicBezTo>
                    <a:pt x="16209" y="23643"/>
                    <a:pt x="16048" y="23751"/>
                    <a:pt x="15998" y="23878"/>
                  </a:cubicBezTo>
                  <a:cubicBezTo>
                    <a:pt x="15919" y="24056"/>
                    <a:pt x="16024" y="24240"/>
                    <a:pt x="16200" y="24240"/>
                  </a:cubicBezTo>
                  <a:cubicBezTo>
                    <a:pt x="16222" y="24240"/>
                    <a:pt x="16245" y="24237"/>
                    <a:pt x="16270" y="24230"/>
                  </a:cubicBezTo>
                  <a:cubicBezTo>
                    <a:pt x="16430" y="24198"/>
                    <a:pt x="16534" y="24062"/>
                    <a:pt x="16550" y="23910"/>
                  </a:cubicBezTo>
                  <a:cubicBezTo>
                    <a:pt x="16798" y="23806"/>
                    <a:pt x="17046" y="23726"/>
                    <a:pt x="17311" y="23670"/>
                  </a:cubicBezTo>
                  <a:lnTo>
                    <a:pt x="17311" y="23670"/>
                  </a:lnTo>
                  <a:cubicBezTo>
                    <a:pt x="17207" y="23926"/>
                    <a:pt x="17134" y="24190"/>
                    <a:pt x="17118" y="24471"/>
                  </a:cubicBezTo>
                  <a:cubicBezTo>
                    <a:pt x="17014" y="24527"/>
                    <a:pt x="16942" y="24631"/>
                    <a:pt x="16934" y="24743"/>
                  </a:cubicBezTo>
                  <a:cubicBezTo>
                    <a:pt x="16934" y="24863"/>
                    <a:pt x="17030" y="24991"/>
                    <a:pt x="17158" y="24999"/>
                  </a:cubicBezTo>
                  <a:cubicBezTo>
                    <a:pt x="17190" y="24991"/>
                    <a:pt x="17223" y="24991"/>
                    <a:pt x="17255" y="24991"/>
                  </a:cubicBezTo>
                  <a:cubicBezTo>
                    <a:pt x="17319" y="24983"/>
                    <a:pt x="17375" y="24959"/>
                    <a:pt x="17431" y="24927"/>
                  </a:cubicBezTo>
                  <a:cubicBezTo>
                    <a:pt x="17615" y="24799"/>
                    <a:pt x="17575" y="24511"/>
                    <a:pt x="17367" y="24439"/>
                  </a:cubicBezTo>
                  <a:cubicBezTo>
                    <a:pt x="17343" y="24429"/>
                    <a:pt x="17317" y="24425"/>
                    <a:pt x="17291" y="24425"/>
                  </a:cubicBezTo>
                  <a:cubicBezTo>
                    <a:pt x="17273" y="24425"/>
                    <a:pt x="17255" y="24427"/>
                    <a:pt x="17239" y="24431"/>
                  </a:cubicBezTo>
                  <a:cubicBezTo>
                    <a:pt x="17255" y="24254"/>
                    <a:pt x="17295" y="24086"/>
                    <a:pt x="17351" y="23926"/>
                  </a:cubicBezTo>
                  <a:cubicBezTo>
                    <a:pt x="17439" y="23654"/>
                    <a:pt x="17575" y="23390"/>
                    <a:pt x="17743" y="23157"/>
                  </a:cubicBezTo>
                  <a:cubicBezTo>
                    <a:pt x="17775" y="23117"/>
                    <a:pt x="17807" y="23077"/>
                    <a:pt x="17839" y="23045"/>
                  </a:cubicBezTo>
                  <a:cubicBezTo>
                    <a:pt x="17855" y="23029"/>
                    <a:pt x="17879" y="23005"/>
                    <a:pt x="17887" y="22981"/>
                  </a:cubicBezTo>
                  <a:cubicBezTo>
                    <a:pt x="18111" y="23109"/>
                    <a:pt x="18351" y="23214"/>
                    <a:pt x="18600" y="23286"/>
                  </a:cubicBezTo>
                  <a:cubicBezTo>
                    <a:pt x="18600" y="23294"/>
                    <a:pt x="18600" y="23302"/>
                    <a:pt x="18600" y="23310"/>
                  </a:cubicBezTo>
                  <a:cubicBezTo>
                    <a:pt x="18688" y="23510"/>
                    <a:pt x="18784" y="23710"/>
                    <a:pt x="18896" y="23902"/>
                  </a:cubicBezTo>
                  <a:cubicBezTo>
                    <a:pt x="18920" y="23926"/>
                    <a:pt x="18952" y="23982"/>
                    <a:pt x="19000" y="24030"/>
                  </a:cubicBezTo>
                  <a:cubicBezTo>
                    <a:pt x="18984" y="24070"/>
                    <a:pt x="18976" y="24118"/>
                    <a:pt x="18984" y="24166"/>
                  </a:cubicBezTo>
                  <a:cubicBezTo>
                    <a:pt x="18992" y="24262"/>
                    <a:pt x="19080" y="24334"/>
                    <a:pt x="19168" y="24350"/>
                  </a:cubicBezTo>
                  <a:cubicBezTo>
                    <a:pt x="19215" y="24385"/>
                    <a:pt x="19274" y="24401"/>
                    <a:pt x="19333" y="24401"/>
                  </a:cubicBezTo>
                  <a:cubicBezTo>
                    <a:pt x="19384" y="24401"/>
                    <a:pt x="19436" y="24389"/>
                    <a:pt x="19480" y="24366"/>
                  </a:cubicBezTo>
                  <a:cubicBezTo>
                    <a:pt x="19673" y="24286"/>
                    <a:pt x="19665" y="23974"/>
                    <a:pt x="19480" y="23886"/>
                  </a:cubicBezTo>
                  <a:cubicBezTo>
                    <a:pt x="19425" y="23860"/>
                    <a:pt x="19364" y="23847"/>
                    <a:pt x="19304" y="23847"/>
                  </a:cubicBezTo>
                  <a:cubicBezTo>
                    <a:pt x="19218" y="23847"/>
                    <a:pt x="19134" y="23874"/>
                    <a:pt x="19072" y="23926"/>
                  </a:cubicBezTo>
                  <a:cubicBezTo>
                    <a:pt x="19064" y="23910"/>
                    <a:pt x="19048" y="23902"/>
                    <a:pt x="19040" y="23886"/>
                  </a:cubicBezTo>
                  <a:cubicBezTo>
                    <a:pt x="18928" y="23710"/>
                    <a:pt x="18840" y="23526"/>
                    <a:pt x="18760" y="23334"/>
                  </a:cubicBezTo>
                  <a:lnTo>
                    <a:pt x="18760" y="23334"/>
                  </a:lnTo>
                  <a:cubicBezTo>
                    <a:pt x="18768" y="23334"/>
                    <a:pt x="18784" y="23342"/>
                    <a:pt x="18792" y="23342"/>
                  </a:cubicBezTo>
                  <a:cubicBezTo>
                    <a:pt x="18851" y="23355"/>
                    <a:pt x="19099" y="23406"/>
                    <a:pt x="19266" y="23406"/>
                  </a:cubicBezTo>
                  <a:cubicBezTo>
                    <a:pt x="19302" y="23406"/>
                    <a:pt x="19335" y="23403"/>
                    <a:pt x="19360" y="23398"/>
                  </a:cubicBezTo>
                  <a:cubicBezTo>
                    <a:pt x="19368" y="23406"/>
                    <a:pt x="19384" y="23422"/>
                    <a:pt x="19400" y="23430"/>
                  </a:cubicBezTo>
                  <a:cubicBezTo>
                    <a:pt x="19441" y="23470"/>
                    <a:pt x="19503" y="23488"/>
                    <a:pt x="19560" y="23488"/>
                  </a:cubicBezTo>
                  <a:cubicBezTo>
                    <a:pt x="19571" y="23488"/>
                    <a:pt x="19582" y="23487"/>
                    <a:pt x="19592" y="23486"/>
                  </a:cubicBezTo>
                  <a:cubicBezTo>
                    <a:pt x="19649" y="23478"/>
                    <a:pt x="19697" y="23446"/>
                    <a:pt x="19737" y="23414"/>
                  </a:cubicBezTo>
                  <a:cubicBezTo>
                    <a:pt x="19833" y="23350"/>
                    <a:pt x="19905" y="23238"/>
                    <a:pt x="19873" y="23125"/>
                  </a:cubicBezTo>
                  <a:cubicBezTo>
                    <a:pt x="19845" y="23027"/>
                    <a:pt x="19756" y="22989"/>
                    <a:pt x="19663" y="22989"/>
                  </a:cubicBezTo>
                  <a:cubicBezTo>
                    <a:pt x="19597" y="22989"/>
                    <a:pt x="19530" y="23008"/>
                    <a:pt x="19480" y="23037"/>
                  </a:cubicBezTo>
                  <a:cubicBezTo>
                    <a:pt x="19432" y="23061"/>
                    <a:pt x="19392" y="23101"/>
                    <a:pt x="19360" y="23141"/>
                  </a:cubicBezTo>
                  <a:cubicBezTo>
                    <a:pt x="19336" y="23174"/>
                    <a:pt x="19312" y="23206"/>
                    <a:pt x="19312" y="23246"/>
                  </a:cubicBezTo>
                  <a:cubicBezTo>
                    <a:pt x="19304" y="23262"/>
                    <a:pt x="19304" y="23278"/>
                    <a:pt x="19312" y="23294"/>
                  </a:cubicBezTo>
                  <a:cubicBezTo>
                    <a:pt x="19176" y="23286"/>
                    <a:pt x="19040" y="23270"/>
                    <a:pt x="18912" y="23246"/>
                  </a:cubicBezTo>
                  <a:cubicBezTo>
                    <a:pt x="18263" y="23093"/>
                    <a:pt x="17631" y="22781"/>
                    <a:pt x="17231" y="22229"/>
                  </a:cubicBezTo>
                  <a:lnTo>
                    <a:pt x="17319" y="22229"/>
                  </a:lnTo>
                  <a:cubicBezTo>
                    <a:pt x="17887" y="22173"/>
                    <a:pt x="18440" y="22053"/>
                    <a:pt x="18984" y="21892"/>
                  </a:cubicBezTo>
                  <a:cubicBezTo>
                    <a:pt x="19000" y="21924"/>
                    <a:pt x="19016" y="21948"/>
                    <a:pt x="19040" y="21973"/>
                  </a:cubicBezTo>
                  <a:cubicBezTo>
                    <a:pt x="19096" y="22047"/>
                    <a:pt x="19185" y="22087"/>
                    <a:pt x="19285" y="22087"/>
                  </a:cubicBezTo>
                  <a:cubicBezTo>
                    <a:pt x="19315" y="22087"/>
                    <a:pt x="19345" y="22084"/>
                    <a:pt x="19376" y="22077"/>
                  </a:cubicBezTo>
                  <a:cubicBezTo>
                    <a:pt x="19376" y="22077"/>
                    <a:pt x="19376" y="22069"/>
                    <a:pt x="19384" y="22069"/>
                  </a:cubicBezTo>
                  <a:cubicBezTo>
                    <a:pt x="19456" y="22069"/>
                    <a:pt x="19520" y="22037"/>
                    <a:pt x="19568" y="21973"/>
                  </a:cubicBezTo>
                  <a:cubicBezTo>
                    <a:pt x="19608" y="21932"/>
                    <a:pt x="19633" y="21876"/>
                    <a:pt x="19641" y="21828"/>
                  </a:cubicBezTo>
                  <a:cubicBezTo>
                    <a:pt x="19697" y="21692"/>
                    <a:pt x="19665" y="21524"/>
                    <a:pt x="19528" y="21452"/>
                  </a:cubicBezTo>
                  <a:cubicBezTo>
                    <a:pt x="19487" y="21433"/>
                    <a:pt x="19442" y="21425"/>
                    <a:pt x="19396" y="21425"/>
                  </a:cubicBezTo>
                  <a:cubicBezTo>
                    <a:pt x="19346" y="21425"/>
                    <a:pt x="19295" y="21435"/>
                    <a:pt x="19248" y="21452"/>
                  </a:cubicBezTo>
                  <a:cubicBezTo>
                    <a:pt x="19104" y="21484"/>
                    <a:pt x="18968" y="21612"/>
                    <a:pt x="18968" y="21764"/>
                  </a:cubicBezTo>
                  <a:cubicBezTo>
                    <a:pt x="18888" y="21788"/>
                    <a:pt x="18808" y="21804"/>
                    <a:pt x="18728" y="21828"/>
                  </a:cubicBezTo>
                  <a:cubicBezTo>
                    <a:pt x="18432" y="21908"/>
                    <a:pt x="18127" y="21981"/>
                    <a:pt x="17823" y="22029"/>
                  </a:cubicBezTo>
                  <a:cubicBezTo>
                    <a:pt x="17831" y="22021"/>
                    <a:pt x="17839" y="22005"/>
                    <a:pt x="17847" y="21997"/>
                  </a:cubicBezTo>
                  <a:cubicBezTo>
                    <a:pt x="18023" y="21780"/>
                    <a:pt x="18231" y="21572"/>
                    <a:pt x="18456" y="21404"/>
                  </a:cubicBezTo>
                  <a:cubicBezTo>
                    <a:pt x="18704" y="21228"/>
                    <a:pt x="18976" y="21100"/>
                    <a:pt x="19248" y="20964"/>
                  </a:cubicBezTo>
                  <a:cubicBezTo>
                    <a:pt x="19328" y="20932"/>
                    <a:pt x="19400" y="20892"/>
                    <a:pt x="19480" y="20852"/>
                  </a:cubicBezTo>
                  <a:cubicBezTo>
                    <a:pt x="19532" y="20903"/>
                    <a:pt x="19603" y="20939"/>
                    <a:pt x="19692" y="20939"/>
                  </a:cubicBezTo>
                  <a:cubicBezTo>
                    <a:pt x="19714" y="20939"/>
                    <a:pt x="19737" y="20936"/>
                    <a:pt x="19761" y="20932"/>
                  </a:cubicBezTo>
                  <a:cubicBezTo>
                    <a:pt x="19793" y="20924"/>
                    <a:pt x="19817" y="20916"/>
                    <a:pt x="19849" y="20900"/>
                  </a:cubicBezTo>
                  <a:cubicBezTo>
                    <a:pt x="19897" y="20892"/>
                    <a:pt x="19953" y="20868"/>
                    <a:pt x="20001" y="20828"/>
                  </a:cubicBezTo>
                  <a:cubicBezTo>
                    <a:pt x="20121" y="20747"/>
                    <a:pt x="20161" y="20579"/>
                    <a:pt x="20113" y="20435"/>
                  </a:cubicBezTo>
                  <a:cubicBezTo>
                    <a:pt x="20057" y="20305"/>
                    <a:pt x="19934" y="20242"/>
                    <a:pt x="19806" y="20242"/>
                  </a:cubicBezTo>
                  <a:cubicBezTo>
                    <a:pt x="19713" y="20242"/>
                    <a:pt x="19618" y="20275"/>
                    <a:pt x="19544" y="20339"/>
                  </a:cubicBezTo>
                  <a:cubicBezTo>
                    <a:pt x="19408" y="20435"/>
                    <a:pt x="19368" y="20603"/>
                    <a:pt x="19416" y="20739"/>
                  </a:cubicBezTo>
                  <a:cubicBezTo>
                    <a:pt x="19360" y="20764"/>
                    <a:pt x="19312" y="20780"/>
                    <a:pt x="19264" y="20804"/>
                  </a:cubicBezTo>
                  <a:cubicBezTo>
                    <a:pt x="18912" y="20980"/>
                    <a:pt x="18544" y="21140"/>
                    <a:pt x="18239" y="21404"/>
                  </a:cubicBezTo>
                  <a:cubicBezTo>
                    <a:pt x="18119" y="21508"/>
                    <a:pt x="17999" y="21628"/>
                    <a:pt x="17887" y="21748"/>
                  </a:cubicBezTo>
                  <a:cubicBezTo>
                    <a:pt x="17831" y="21820"/>
                    <a:pt x="17775" y="21884"/>
                    <a:pt x="17727" y="21965"/>
                  </a:cubicBezTo>
                  <a:cubicBezTo>
                    <a:pt x="17711" y="21989"/>
                    <a:pt x="17695" y="22021"/>
                    <a:pt x="17703" y="22045"/>
                  </a:cubicBezTo>
                  <a:cubicBezTo>
                    <a:pt x="17311" y="22109"/>
                    <a:pt x="16910" y="22133"/>
                    <a:pt x="16510" y="22133"/>
                  </a:cubicBezTo>
                  <a:cubicBezTo>
                    <a:pt x="16230" y="22133"/>
                    <a:pt x="15941" y="22117"/>
                    <a:pt x="15661" y="22085"/>
                  </a:cubicBezTo>
                  <a:cubicBezTo>
                    <a:pt x="15523" y="22085"/>
                    <a:pt x="15378" y="22052"/>
                    <a:pt x="15245" y="22052"/>
                  </a:cubicBezTo>
                  <a:cubicBezTo>
                    <a:pt x="15231" y="22052"/>
                    <a:pt x="15218" y="22052"/>
                    <a:pt x="15205" y="22053"/>
                  </a:cubicBezTo>
                  <a:cubicBezTo>
                    <a:pt x="15389" y="21716"/>
                    <a:pt x="15621" y="21404"/>
                    <a:pt x="15861" y="21108"/>
                  </a:cubicBezTo>
                  <a:cubicBezTo>
                    <a:pt x="16158" y="20755"/>
                    <a:pt x="16438" y="20387"/>
                    <a:pt x="16758" y="20059"/>
                  </a:cubicBezTo>
                  <a:cubicBezTo>
                    <a:pt x="16878" y="19931"/>
                    <a:pt x="16998" y="19819"/>
                    <a:pt x="17134" y="19707"/>
                  </a:cubicBezTo>
                  <a:cubicBezTo>
                    <a:pt x="17391" y="19506"/>
                    <a:pt x="17671" y="19346"/>
                    <a:pt x="17935" y="19162"/>
                  </a:cubicBezTo>
                  <a:cubicBezTo>
                    <a:pt x="18215" y="18962"/>
                    <a:pt x="18496" y="18762"/>
                    <a:pt x="18776" y="18562"/>
                  </a:cubicBezTo>
                  <a:cubicBezTo>
                    <a:pt x="18800" y="18562"/>
                    <a:pt x="18832" y="18554"/>
                    <a:pt x="18856" y="18538"/>
                  </a:cubicBezTo>
                  <a:cubicBezTo>
                    <a:pt x="18944" y="18490"/>
                    <a:pt x="19032" y="18442"/>
                    <a:pt x="19112" y="18394"/>
                  </a:cubicBezTo>
                  <a:cubicBezTo>
                    <a:pt x="19544" y="18153"/>
                    <a:pt x="19993" y="17921"/>
                    <a:pt x="20409" y="17649"/>
                  </a:cubicBezTo>
                  <a:cubicBezTo>
                    <a:pt x="20537" y="17561"/>
                    <a:pt x="20665" y="17465"/>
                    <a:pt x="20785" y="17377"/>
                  </a:cubicBezTo>
                  <a:cubicBezTo>
                    <a:pt x="20890" y="17305"/>
                    <a:pt x="20986" y="17225"/>
                    <a:pt x="21074" y="17128"/>
                  </a:cubicBezTo>
                  <a:cubicBezTo>
                    <a:pt x="21210" y="16992"/>
                    <a:pt x="21314" y="16832"/>
                    <a:pt x="21402" y="16664"/>
                  </a:cubicBezTo>
                  <a:cubicBezTo>
                    <a:pt x="21602" y="16480"/>
                    <a:pt x="21850" y="15807"/>
                    <a:pt x="21938" y="15591"/>
                  </a:cubicBezTo>
                  <a:cubicBezTo>
                    <a:pt x="22075" y="15215"/>
                    <a:pt x="22203" y="14847"/>
                    <a:pt x="22299" y="14462"/>
                  </a:cubicBezTo>
                  <a:cubicBezTo>
                    <a:pt x="22371" y="14174"/>
                    <a:pt x="22419" y="13878"/>
                    <a:pt x="22443" y="13582"/>
                  </a:cubicBezTo>
                  <a:cubicBezTo>
                    <a:pt x="22451" y="13509"/>
                    <a:pt x="22451" y="13429"/>
                    <a:pt x="22459" y="13349"/>
                  </a:cubicBezTo>
                  <a:cubicBezTo>
                    <a:pt x="22459" y="13333"/>
                    <a:pt x="22451" y="13317"/>
                    <a:pt x="22443" y="13301"/>
                  </a:cubicBezTo>
                  <a:cubicBezTo>
                    <a:pt x="22491" y="13165"/>
                    <a:pt x="22483" y="13021"/>
                    <a:pt x="22459" y="12821"/>
                  </a:cubicBezTo>
                  <a:cubicBezTo>
                    <a:pt x="22435" y="12605"/>
                    <a:pt x="22403" y="12397"/>
                    <a:pt x="22355" y="12188"/>
                  </a:cubicBezTo>
                  <a:cubicBezTo>
                    <a:pt x="22331" y="12044"/>
                    <a:pt x="22299" y="11892"/>
                    <a:pt x="22275" y="11748"/>
                  </a:cubicBezTo>
                  <a:cubicBezTo>
                    <a:pt x="22259" y="11686"/>
                    <a:pt x="22274" y="11564"/>
                    <a:pt x="22187" y="11564"/>
                  </a:cubicBezTo>
                  <a:cubicBezTo>
                    <a:pt x="22184" y="11564"/>
                    <a:pt x="22182" y="11564"/>
                    <a:pt x="22179" y="11564"/>
                  </a:cubicBezTo>
                  <a:cubicBezTo>
                    <a:pt x="22147" y="11564"/>
                    <a:pt x="22131" y="11588"/>
                    <a:pt x="22115" y="11604"/>
                  </a:cubicBezTo>
                  <a:cubicBezTo>
                    <a:pt x="22083" y="11628"/>
                    <a:pt x="22059" y="11652"/>
                    <a:pt x="22034" y="11676"/>
                  </a:cubicBezTo>
                  <a:cubicBezTo>
                    <a:pt x="21922" y="11764"/>
                    <a:pt x="21818" y="11852"/>
                    <a:pt x="21706" y="11940"/>
                  </a:cubicBezTo>
                  <a:cubicBezTo>
                    <a:pt x="21322" y="12228"/>
                    <a:pt x="20962" y="12533"/>
                    <a:pt x="20601" y="12845"/>
                  </a:cubicBezTo>
                  <a:cubicBezTo>
                    <a:pt x="20441" y="12989"/>
                    <a:pt x="20289" y="13133"/>
                    <a:pt x="20145" y="13285"/>
                  </a:cubicBezTo>
                  <a:cubicBezTo>
                    <a:pt x="19945" y="13501"/>
                    <a:pt x="19737" y="13702"/>
                    <a:pt x="19560" y="13934"/>
                  </a:cubicBezTo>
                  <a:cubicBezTo>
                    <a:pt x="19288" y="14270"/>
                    <a:pt x="19016" y="14630"/>
                    <a:pt x="18848" y="15039"/>
                  </a:cubicBezTo>
                  <a:cubicBezTo>
                    <a:pt x="18752" y="15263"/>
                    <a:pt x="18720" y="15503"/>
                    <a:pt x="18696" y="15743"/>
                  </a:cubicBezTo>
                  <a:cubicBezTo>
                    <a:pt x="18664" y="16056"/>
                    <a:pt x="18680" y="16376"/>
                    <a:pt x="18720" y="16696"/>
                  </a:cubicBezTo>
                  <a:cubicBezTo>
                    <a:pt x="18792" y="17273"/>
                    <a:pt x="18904" y="17889"/>
                    <a:pt x="18672" y="18442"/>
                  </a:cubicBezTo>
                  <a:cubicBezTo>
                    <a:pt x="18664" y="18466"/>
                    <a:pt x="18656" y="18482"/>
                    <a:pt x="18640" y="18498"/>
                  </a:cubicBezTo>
                  <a:cubicBezTo>
                    <a:pt x="18592" y="18538"/>
                    <a:pt x="18544" y="18570"/>
                    <a:pt x="18496" y="18602"/>
                  </a:cubicBezTo>
                  <a:cubicBezTo>
                    <a:pt x="18287" y="18762"/>
                    <a:pt x="18071" y="18906"/>
                    <a:pt x="17855" y="19058"/>
                  </a:cubicBezTo>
                  <a:cubicBezTo>
                    <a:pt x="17655" y="19194"/>
                    <a:pt x="17447" y="19322"/>
                    <a:pt x="17255" y="19466"/>
                  </a:cubicBezTo>
                  <a:cubicBezTo>
                    <a:pt x="17247" y="19386"/>
                    <a:pt x="17223" y="19306"/>
                    <a:pt x="17215" y="19226"/>
                  </a:cubicBezTo>
                  <a:cubicBezTo>
                    <a:pt x="17198" y="19130"/>
                    <a:pt x="17182" y="19034"/>
                    <a:pt x="17166" y="18946"/>
                  </a:cubicBezTo>
                  <a:cubicBezTo>
                    <a:pt x="17134" y="18706"/>
                    <a:pt x="17102" y="18474"/>
                    <a:pt x="17078" y="18233"/>
                  </a:cubicBezTo>
                  <a:cubicBezTo>
                    <a:pt x="17054" y="17953"/>
                    <a:pt x="17038" y="17673"/>
                    <a:pt x="17022" y="17393"/>
                  </a:cubicBezTo>
                  <a:cubicBezTo>
                    <a:pt x="17110" y="17345"/>
                    <a:pt x="17182" y="17281"/>
                    <a:pt x="17247" y="17217"/>
                  </a:cubicBezTo>
                  <a:cubicBezTo>
                    <a:pt x="17351" y="17112"/>
                    <a:pt x="17439" y="17000"/>
                    <a:pt x="17511" y="16880"/>
                  </a:cubicBezTo>
                  <a:cubicBezTo>
                    <a:pt x="17543" y="16816"/>
                    <a:pt x="17583" y="16728"/>
                    <a:pt x="17607" y="16648"/>
                  </a:cubicBezTo>
                  <a:cubicBezTo>
                    <a:pt x="17623" y="16648"/>
                    <a:pt x="17647" y="16648"/>
                    <a:pt x="17663" y="16640"/>
                  </a:cubicBezTo>
                  <a:cubicBezTo>
                    <a:pt x="17767" y="16616"/>
                    <a:pt x="17823" y="16472"/>
                    <a:pt x="17759" y="16392"/>
                  </a:cubicBezTo>
                  <a:cubicBezTo>
                    <a:pt x="17732" y="16303"/>
                    <a:pt x="17671" y="16258"/>
                    <a:pt x="17605" y="16258"/>
                  </a:cubicBezTo>
                  <a:cubicBezTo>
                    <a:pt x="17553" y="16258"/>
                    <a:pt x="17497" y="16287"/>
                    <a:pt x="17455" y="16344"/>
                  </a:cubicBezTo>
                  <a:cubicBezTo>
                    <a:pt x="17399" y="16440"/>
                    <a:pt x="17423" y="16552"/>
                    <a:pt x="17495" y="16608"/>
                  </a:cubicBezTo>
                  <a:cubicBezTo>
                    <a:pt x="17495" y="16616"/>
                    <a:pt x="17495" y="16624"/>
                    <a:pt x="17495" y="16632"/>
                  </a:cubicBezTo>
                  <a:cubicBezTo>
                    <a:pt x="17407" y="16856"/>
                    <a:pt x="17247" y="17048"/>
                    <a:pt x="17062" y="17209"/>
                  </a:cubicBezTo>
                  <a:cubicBezTo>
                    <a:pt x="17046" y="17217"/>
                    <a:pt x="17030" y="17233"/>
                    <a:pt x="17022" y="17241"/>
                  </a:cubicBezTo>
                  <a:cubicBezTo>
                    <a:pt x="16998" y="16776"/>
                    <a:pt x="16998" y="16312"/>
                    <a:pt x="17030" y="15847"/>
                  </a:cubicBezTo>
                  <a:cubicBezTo>
                    <a:pt x="17062" y="15823"/>
                    <a:pt x="17086" y="15783"/>
                    <a:pt x="17086" y="15751"/>
                  </a:cubicBezTo>
                  <a:cubicBezTo>
                    <a:pt x="17086" y="15735"/>
                    <a:pt x="17078" y="15711"/>
                    <a:pt x="17078" y="15695"/>
                  </a:cubicBezTo>
                  <a:cubicBezTo>
                    <a:pt x="17078" y="15603"/>
                    <a:pt x="17015" y="15548"/>
                    <a:pt x="16934" y="15548"/>
                  </a:cubicBezTo>
                  <a:cubicBezTo>
                    <a:pt x="16924" y="15548"/>
                    <a:pt x="16913" y="15549"/>
                    <a:pt x="16902" y="15551"/>
                  </a:cubicBezTo>
                  <a:cubicBezTo>
                    <a:pt x="16734" y="15591"/>
                    <a:pt x="16806" y="15815"/>
                    <a:pt x="16934" y="15855"/>
                  </a:cubicBezTo>
                  <a:cubicBezTo>
                    <a:pt x="16926" y="15887"/>
                    <a:pt x="16926" y="15919"/>
                    <a:pt x="16918" y="15944"/>
                  </a:cubicBezTo>
                  <a:cubicBezTo>
                    <a:pt x="16886" y="16184"/>
                    <a:pt x="16886" y="16424"/>
                    <a:pt x="16886" y="16664"/>
                  </a:cubicBezTo>
                  <a:cubicBezTo>
                    <a:pt x="16878" y="17297"/>
                    <a:pt x="16910" y="17929"/>
                    <a:pt x="16982" y="18562"/>
                  </a:cubicBezTo>
                  <a:cubicBezTo>
                    <a:pt x="16958" y="18546"/>
                    <a:pt x="16934" y="18530"/>
                    <a:pt x="16910" y="18506"/>
                  </a:cubicBezTo>
                  <a:cubicBezTo>
                    <a:pt x="16750" y="18386"/>
                    <a:pt x="16582" y="18257"/>
                    <a:pt x="16422" y="18113"/>
                  </a:cubicBezTo>
                  <a:cubicBezTo>
                    <a:pt x="16374" y="18065"/>
                    <a:pt x="16326" y="18017"/>
                    <a:pt x="16278" y="17969"/>
                  </a:cubicBezTo>
                  <a:cubicBezTo>
                    <a:pt x="16342" y="17881"/>
                    <a:pt x="16374" y="17705"/>
                    <a:pt x="16390" y="17617"/>
                  </a:cubicBezTo>
                  <a:cubicBezTo>
                    <a:pt x="16454" y="17233"/>
                    <a:pt x="16462" y="16816"/>
                    <a:pt x="16326" y="16456"/>
                  </a:cubicBezTo>
                  <a:cubicBezTo>
                    <a:pt x="16462" y="16360"/>
                    <a:pt x="16382" y="16080"/>
                    <a:pt x="16214" y="16048"/>
                  </a:cubicBezTo>
                  <a:cubicBezTo>
                    <a:pt x="16206" y="16047"/>
                    <a:pt x="16199" y="16047"/>
                    <a:pt x="16191" y="16047"/>
                  </a:cubicBezTo>
                  <a:cubicBezTo>
                    <a:pt x="15904" y="16047"/>
                    <a:pt x="15968" y="16489"/>
                    <a:pt x="16211" y="16489"/>
                  </a:cubicBezTo>
                  <a:cubicBezTo>
                    <a:pt x="16217" y="16489"/>
                    <a:pt x="16223" y="16489"/>
                    <a:pt x="16230" y="16488"/>
                  </a:cubicBezTo>
                  <a:cubicBezTo>
                    <a:pt x="16334" y="16880"/>
                    <a:pt x="16334" y="17289"/>
                    <a:pt x="16246" y="17673"/>
                  </a:cubicBezTo>
                  <a:cubicBezTo>
                    <a:pt x="16230" y="17745"/>
                    <a:pt x="16206" y="17809"/>
                    <a:pt x="16182" y="17865"/>
                  </a:cubicBezTo>
                  <a:cubicBezTo>
                    <a:pt x="16078" y="17761"/>
                    <a:pt x="15989" y="17649"/>
                    <a:pt x="15901" y="17529"/>
                  </a:cubicBezTo>
                  <a:cubicBezTo>
                    <a:pt x="15789" y="17385"/>
                    <a:pt x="15693" y="17225"/>
                    <a:pt x="15597" y="17064"/>
                  </a:cubicBezTo>
                  <a:cubicBezTo>
                    <a:pt x="15493" y="16904"/>
                    <a:pt x="15405" y="16736"/>
                    <a:pt x="15317" y="16560"/>
                  </a:cubicBezTo>
                  <a:cubicBezTo>
                    <a:pt x="15293" y="16504"/>
                    <a:pt x="15269" y="16448"/>
                    <a:pt x="15245" y="16392"/>
                  </a:cubicBezTo>
                  <a:cubicBezTo>
                    <a:pt x="15309" y="16320"/>
                    <a:pt x="15349" y="16208"/>
                    <a:pt x="15309" y="16120"/>
                  </a:cubicBezTo>
                  <a:cubicBezTo>
                    <a:pt x="15265" y="16037"/>
                    <a:pt x="15168" y="15984"/>
                    <a:pt x="15077" y="15984"/>
                  </a:cubicBezTo>
                  <a:cubicBezTo>
                    <a:pt x="15018" y="15984"/>
                    <a:pt x="14962" y="16006"/>
                    <a:pt x="14925" y="16056"/>
                  </a:cubicBezTo>
                  <a:cubicBezTo>
                    <a:pt x="14793" y="16202"/>
                    <a:pt x="14929" y="16455"/>
                    <a:pt x="15106" y="16455"/>
                  </a:cubicBezTo>
                  <a:cubicBezTo>
                    <a:pt x="15122" y="16455"/>
                    <a:pt x="15139" y="16453"/>
                    <a:pt x="15157" y="16448"/>
                  </a:cubicBezTo>
                  <a:cubicBezTo>
                    <a:pt x="15165" y="16480"/>
                    <a:pt x="15181" y="16520"/>
                    <a:pt x="15197" y="16552"/>
                  </a:cubicBezTo>
                  <a:cubicBezTo>
                    <a:pt x="15277" y="16760"/>
                    <a:pt x="15381" y="16952"/>
                    <a:pt x="15501" y="17144"/>
                  </a:cubicBezTo>
                  <a:cubicBezTo>
                    <a:pt x="15581" y="17289"/>
                    <a:pt x="15669" y="17425"/>
                    <a:pt x="15765" y="17569"/>
                  </a:cubicBezTo>
                  <a:cubicBezTo>
                    <a:pt x="15661" y="17576"/>
                    <a:pt x="15555" y="17581"/>
                    <a:pt x="15449" y="17581"/>
                  </a:cubicBezTo>
                  <a:cubicBezTo>
                    <a:pt x="15311" y="17581"/>
                    <a:pt x="15173" y="17572"/>
                    <a:pt x="15037" y="17545"/>
                  </a:cubicBezTo>
                  <a:cubicBezTo>
                    <a:pt x="15013" y="17545"/>
                    <a:pt x="14981" y="17529"/>
                    <a:pt x="14949" y="17513"/>
                  </a:cubicBezTo>
                  <a:cubicBezTo>
                    <a:pt x="14949" y="17513"/>
                    <a:pt x="14949" y="17505"/>
                    <a:pt x="14949" y="17505"/>
                  </a:cubicBezTo>
                  <a:cubicBezTo>
                    <a:pt x="14957" y="17473"/>
                    <a:pt x="14957" y="17433"/>
                    <a:pt x="14957" y="17401"/>
                  </a:cubicBezTo>
                  <a:cubicBezTo>
                    <a:pt x="14938" y="17277"/>
                    <a:pt x="14831" y="17203"/>
                    <a:pt x="14727" y="17203"/>
                  </a:cubicBezTo>
                  <a:cubicBezTo>
                    <a:pt x="14650" y="17203"/>
                    <a:pt x="14575" y="17244"/>
                    <a:pt x="14540" y="17337"/>
                  </a:cubicBezTo>
                  <a:cubicBezTo>
                    <a:pt x="14481" y="17493"/>
                    <a:pt x="14616" y="17692"/>
                    <a:pt x="14777" y="17692"/>
                  </a:cubicBezTo>
                  <a:cubicBezTo>
                    <a:pt x="14789" y="17692"/>
                    <a:pt x="14801" y="17691"/>
                    <a:pt x="14813" y="17689"/>
                  </a:cubicBezTo>
                  <a:cubicBezTo>
                    <a:pt x="14853" y="17681"/>
                    <a:pt x="14893" y="17657"/>
                    <a:pt x="14909" y="17625"/>
                  </a:cubicBezTo>
                  <a:cubicBezTo>
                    <a:pt x="15083" y="17693"/>
                    <a:pt x="15270" y="17711"/>
                    <a:pt x="15456" y="17711"/>
                  </a:cubicBezTo>
                  <a:cubicBezTo>
                    <a:pt x="15576" y="17711"/>
                    <a:pt x="15697" y="17703"/>
                    <a:pt x="15813" y="17697"/>
                  </a:cubicBezTo>
                  <a:cubicBezTo>
                    <a:pt x="15818" y="17699"/>
                    <a:pt x="15823" y="17700"/>
                    <a:pt x="15827" y="17700"/>
                  </a:cubicBezTo>
                  <a:cubicBezTo>
                    <a:pt x="15839" y="17700"/>
                    <a:pt x="15850" y="17695"/>
                    <a:pt x="15861" y="17689"/>
                  </a:cubicBezTo>
                  <a:cubicBezTo>
                    <a:pt x="16094" y="17993"/>
                    <a:pt x="16358" y="18257"/>
                    <a:pt x="16662" y="18490"/>
                  </a:cubicBezTo>
                  <a:cubicBezTo>
                    <a:pt x="16750" y="18554"/>
                    <a:pt x="16830" y="18618"/>
                    <a:pt x="16918" y="18682"/>
                  </a:cubicBezTo>
                  <a:cubicBezTo>
                    <a:pt x="16942" y="18698"/>
                    <a:pt x="16974" y="18722"/>
                    <a:pt x="17006" y="18746"/>
                  </a:cubicBezTo>
                  <a:cubicBezTo>
                    <a:pt x="17006" y="18762"/>
                    <a:pt x="17006" y="18778"/>
                    <a:pt x="17014" y="18802"/>
                  </a:cubicBezTo>
                  <a:cubicBezTo>
                    <a:pt x="17038" y="19018"/>
                    <a:pt x="17078" y="19234"/>
                    <a:pt x="17118" y="19450"/>
                  </a:cubicBezTo>
                  <a:cubicBezTo>
                    <a:pt x="17126" y="19482"/>
                    <a:pt x="17126" y="19514"/>
                    <a:pt x="17150" y="19538"/>
                  </a:cubicBezTo>
                  <a:cubicBezTo>
                    <a:pt x="16678" y="19883"/>
                    <a:pt x="16326" y="20355"/>
                    <a:pt x="15957" y="20804"/>
                  </a:cubicBezTo>
                  <a:cubicBezTo>
                    <a:pt x="15741" y="21068"/>
                    <a:pt x="15517" y="21332"/>
                    <a:pt x="15325" y="21620"/>
                  </a:cubicBezTo>
                  <a:cubicBezTo>
                    <a:pt x="15077" y="21989"/>
                    <a:pt x="14877" y="22389"/>
                    <a:pt x="14740" y="22813"/>
                  </a:cubicBezTo>
                  <a:cubicBezTo>
                    <a:pt x="14692" y="22949"/>
                    <a:pt x="14660" y="23101"/>
                    <a:pt x="14628" y="23246"/>
                  </a:cubicBezTo>
                  <a:cubicBezTo>
                    <a:pt x="14484" y="22773"/>
                    <a:pt x="14348" y="22293"/>
                    <a:pt x="14236" y="21812"/>
                  </a:cubicBezTo>
                  <a:cubicBezTo>
                    <a:pt x="13916" y="20523"/>
                    <a:pt x="13772" y="19202"/>
                    <a:pt x="13668" y="17889"/>
                  </a:cubicBezTo>
                  <a:cubicBezTo>
                    <a:pt x="13596" y="16928"/>
                    <a:pt x="13571" y="15960"/>
                    <a:pt x="13612" y="14999"/>
                  </a:cubicBezTo>
                  <a:cubicBezTo>
                    <a:pt x="13628" y="14550"/>
                    <a:pt x="13668" y="14094"/>
                    <a:pt x="13740" y="13654"/>
                  </a:cubicBezTo>
                  <a:cubicBezTo>
                    <a:pt x="13820" y="13117"/>
                    <a:pt x="13932" y="12589"/>
                    <a:pt x="14052" y="12060"/>
                  </a:cubicBezTo>
                  <a:cubicBezTo>
                    <a:pt x="14556" y="11836"/>
                    <a:pt x="15069" y="11604"/>
                    <a:pt x="15501" y="11252"/>
                  </a:cubicBezTo>
                  <a:cubicBezTo>
                    <a:pt x="15685" y="11099"/>
                    <a:pt x="15861" y="10931"/>
                    <a:pt x="16014" y="10747"/>
                  </a:cubicBezTo>
                  <a:cubicBezTo>
                    <a:pt x="16173" y="10778"/>
                    <a:pt x="16335" y="10792"/>
                    <a:pt x="16497" y="10792"/>
                  </a:cubicBezTo>
                  <a:cubicBezTo>
                    <a:pt x="16587" y="10792"/>
                    <a:pt x="16677" y="10788"/>
                    <a:pt x="16766" y="10779"/>
                  </a:cubicBezTo>
                  <a:cubicBezTo>
                    <a:pt x="16950" y="10771"/>
                    <a:pt x="17134" y="10723"/>
                    <a:pt x="17311" y="10651"/>
                  </a:cubicBezTo>
                  <a:cubicBezTo>
                    <a:pt x="17344" y="10672"/>
                    <a:pt x="17383" y="10683"/>
                    <a:pt x="17422" y="10683"/>
                  </a:cubicBezTo>
                  <a:cubicBezTo>
                    <a:pt x="17486" y="10683"/>
                    <a:pt x="17548" y="10655"/>
                    <a:pt x="17583" y="10595"/>
                  </a:cubicBezTo>
                  <a:cubicBezTo>
                    <a:pt x="17615" y="10555"/>
                    <a:pt x="17631" y="10491"/>
                    <a:pt x="17615" y="10443"/>
                  </a:cubicBezTo>
                  <a:cubicBezTo>
                    <a:pt x="17623" y="10379"/>
                    <a:pt x="17607" y="10323"/>
                    <a:pt x="17575" y="10275"/>
                  </a:cubicBezTo>
                  <a:cubicBezTo>
                    <a:pt x="17539" y="10213"/>
                    <a:pt x="17472" y="10177"/>
                    <a:pt x="17406" y="10177"/>
                  </a:cubicBezTo>
                  <a:cubicBezTo>
                    <a:pt x="17370" y="10177"/>
                    <a:pt x="17334" y="10188"/>
                    <a:pt x="17303" y="10211"/>
                  </a:cubicBezTo>
                  <a:cubicBezTo>
                    <a:pt x="17198" y="10283"/>
                    <a:pt x="17174" y="10427"/>
                    <a:pt x="17223" y="10539"/>
                  </a:cubicBezTo>
                  <a:cubicBezTo>
                    <a:pt x="17004" y="10630"/>
                    <a:pt x="16763" y="10664"/>
                    <a:pt x="16523" y="10664"/>
                  </a:cubicBezTo>
                  <a:cubicBezTo>
                    <a:pt x="16384" y="10664"/>
                    <a:pt x="16244" y="10653"/>
                    <a:pt x="16110" y="10635"/>
                  </a:cubicBezTo>
                  <a:cubicBezTo>
                    <a:pt x="16158" y="10579"/>
                    <a:pt x="16198" y="10531"/>
                    <a:pt x="16230" y="10475"/>
                  </a:cubicBezTo>
                  <a:cubicBezTo>
                    <a:pt x="16462" y="10131"/>
                    <a:pt x="16630" y="9754"/>
                    <a:pt x="16750" y="9362"/>
                  </a:cubicBezTo>
                  <a:cubicBezTo>
                    <a:pt x="16758" y="9322"/>
                    <a:pt x="16782" y="9250"/>
                    <a:pt x="16798" y="9178"/>
                  </a:cubicBezTo>
                  <a:lnTo>
                    <a:pt x="16830" y="9178"/>
                  </a:lnTo>
                  <a:cubicBezTo>
                    <a:pt x="16958" y="9146"/>
                    <a:pt x="17046" y="8970"/>
                    <a:pt x="16982" y="8850"/>
                  </a:cubicBezTo>
                  <a:cubicBezTo>
                    <a:pt x="16926" y="8770"/>
                    <a:pt x="16870" y="8665"/>
                    <a:pt x="16750" y="8665"/>
                  </a:cubicBezTo>
                  <a:cubicBezTo>
                    <a:pt x="16502" y="8681"/>
                    <a:pt x="16518" y="9066"/>
                    <a:pt x="16702" y="9162"/>
                  </a:cubicBezTo>
                  <a:cubicBezTo>
                    <a:pt x="16646" y="9322"/>
                    <a:pt x="16598" y="9482"/>
                    <a:pt x="16534" y="9642"/>
                  </a:cubicBezTo>
                  <a:cubicBezTo>
                    <a:pt x="16406" y="9931"/>
                    <a:pt x="16270" y="10219"/>
                    <a:pt x="16078" y="10475"/>
                  </a:cubicBezTo>
                  <a:cubicBezTo>
                    <a:pt x="15965" y="10627"/>
                    <a:pt x="15837" y="10763"/>
                    <a:pt x="15701" y="10891"/>
                  </a:cubicBezTo>
                  <a:cubicBezTo>
                    <a:pt x="15677" y="10851"/>
                    <a:pt x="15653" y="10803"/>
                    <a:pt x="15637" y="10747"/>
                  </a:cubicBezTo>
                  <a:cubicBezTo>
                    <a:pt x="15517" y="10491"/>
                    <a:pt x="15437" y="10211"/>
                    <a:pt x="15405" y="9931"/>
                  </a:cubicBezTo>
                  <a:cubicBezTo>
                    <a:pt x="15557" y="9906"/>
                    <a:pt x="15597" y="9762"/>
                    <a:pt x="15589" y="9634"/>
                  </a:cubicBezTo>
                  <a:cubicBezTo>
                    <a:pt x="15581" y="9522"/>
                    <a:pt x="15485" y="9426"/>
                    <a:pt x="15373" y="9418"/>
                  </a:cubicBezTo>
                  <a:cubicBezTo>
                    <a:pt x="15370" y="9418"/>
                    <a:pt x="15367" y="9418"/>
                    <a:pt x="15365" y="9418"/>
                  </a:cubicBezTo>
                  <a:cubicBezTo>
                    <a:pt x="15092" y="9418"/>
                    <a:pt x="15039" y="9804"/>
                    <a:pt x="15269" y="9914"/>
                  </a:cubicBezTo>
                  <a:cubicBezTo>
                    <a:pt x="15293" y="10147"/>
                    <a:pt x="15341" y="10379"/>
                    <a:pt x="15429" y="10595"/>
                  </a:cubicBezTo>
                  <a:cubicBezTo>
                    <a:pt x="15469" y="10715"/>
                    <a:pt x="15517" y="10835"/>
                    <a:pt x="15581" y="10947"/>
                  </a:cubicBezTo>
                  <a:cubicBezTo>
                    <a:pt x="15589" y="10955"/>
                    <a:pt x="15597" y="10971"/>
                    <a:pt x="15605" y="10987"/>
                  </a:cubicBezTo>
                  <a:cubicBezTo>
                    <a:pt x="15541" y="11051"/>
                    <a:pt x="15477" y="11107"/>
                    <a:pt x="15413" y="11156"/>
                  </a:cubicBezTo>
                  <a:cubicBezTo>
                    <a:pt x="15117" y="11396"/>
                    <a:pt x="14780" y="11572"/>
                    <a:pt x="14436" y="11732"/>
                  </a:cubicBezTo>
                  <a:cubicBezTo>
                    <a:pt x="14316" y="11788"/>
                    <a:pt x="14204" y="11844"/>
                    <a:pt x="14092" y="11892"/>
                  </a:cubicBezTo>
                  <a:cubicBezTo>
                    <a:pt x="14204" y="11372"/>
                    <a:pt x="14324" y="10851"/>
                    <a:pt x="14428" y="10323"/>
                  </a:cubicBezTo>
                  <a:cubicBezTo>
                    <a:pt x="14548" y="9714"/>
                    <a:pt x="14652" y="9090"/>
                    <a:pt x="14644" y="8465"/>
                  </a:cubicBezTo>
                  <a:cubicBezTo>
                    <a:pt x="14660" y="8433"/>
                    <a:pt x="14660" y="8401"/>
                    <a:pt x="14668" y="8369"/>
                  </a:cubicBezTo>
                  <a:cubicBezTo>
                    <a:pt x="14692" y="8233"/>
                    <a:pt x="14708" y="8097"/>
                    <a:pt x="14732" y="7961"/>
                  </a:cubicBezTo>
                  <a:cubicBezTo>
                    <a:pt x="14789" y="7601"/>
                    <a:pt x="14869" y="7240"/>
                    <a:pt x="14909" y="6872"/>
                  </a:cubicBezTo>
                  <a:cubicBezTo>
                    <a:pt x="14949" y="6496"/>
                    <a:pt x="14957" y="6119"/>
                    <a:pt x="14949" y="5743"/>
                  </a:cubicBezTo>
                  <a:cubicBezTo>
                    <a:pt x="14941" y="5479"/>
                    <a:pt x="14941" y="5215"/>
                    <a:pt x="14901" y="4958"/>
                  </a:cubicBezTo>
                  <a:cubicBezTo>
                    <a:pt x="14837" y="4502"/>
                    <a:pt x="14604" y="4094"/>
                    <a:pt x="14388" y="3701"/>
                  </a:cubicBezTo>
                  <a:cubicBezTo>
                    <a:pt x="14036" y="3053"/>
                    <a:pt x="13660" y="2420"/>
                    <a:pt x="13243" y="1812"/>
                  </a:cubicBezTo>
                  <a:cubicBezTo>
                    <a:pt x="13027" y="1500"/>
                    <a:pt x="12803" y="1211"/>
                    <a:pt x="12587" y="907"/>
                  </a:cubicBezTo>
                  <a:cubicBezTo>
                    <a:pt x="12419" y="675"/>
                    <a:pt x="12250" y="451"/>
                    <a:pt x="12058" y="234"/>
                  </a:cubicBezTo>
                  <a:cubicBezTo>
                    <a:pt x="11994" y="162"/>
                    <a:pt x="11938" y="90"/>
                    <a:pt x="11866" y="26"/>
                  </a:cubicBezTo>
                  <a:cubicBezTo>
                    <a:pt x="11850" y="10"/>
                    <a:pt x="11826" y="0"/>
                    <a:pt x="11803" y="0"/>
                  </a:cubicBez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979450" y="2932350"/>
              <a:ext cx="225" cy="2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979450" y="2932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11450" y="3166150"/>
              <a:ext cx="25" cy="22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dk1"/>
            </a:solidFill>
            <a:ln w="2600" cap="flat" cmpd="sng">
              <a:solidFill>
                <a:schemeClr val="dk1"/>
              </a:solidFill>
              <a:prstDash val="solid"/>
              <a:miter lim="8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4"/>
          <p:cNvSpPr/>
          <p:nvPr/>
        </p:nvSpPr>
        <p:spPr>
          <a:xfrm>
            <a:off x="272100" y="315150"/>
            <a:ext cx="85998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237575" y="3926675"/>
            <a:ext cx="3116700" cy="15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244875" y="-1627675"/>
            <a:ext cx="1918801" cy="26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6425" y="4079975"/>
            <a:ext cx="2468700" cy="20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04200" y="-503462"/>
            <a:ext cx="1485100" cy="1426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1"/>
          <p:cNvSpPr/>
          <p:nvPr/>
        </p:nvSpPr>
        <p:spPr>
          <a:xfrm>
            <a:off x="272100" y="-2359071"/>
            <a:ext cx="8599800" cy="7181400"/>
          </a:xfrm>
          <a:prstGeom prst="roundRect">
            <a:avLst>
              <a:gd name="adj" fmla="val 1847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1"/>
          <p:cNvSpPr txBox="1">
            <a:spLocks noGrp="1"/>
          </p:cNvSpPr>
          <p:nvPr>
            <p:ph type="title" hasCustomPrompt="1"/>
          </p:nvPr>
        </p:nvSpPr>
        <p:spPr>
          <a:xfrm>
            <a:off x="2223600" y="632024"/>
            <a:ext cx="4696800" cy="72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31"/>
          <p:cNvSpPr txBox="1">
            <a:spLocks noGrp="1"/>
          </p:cNvSpPr>
          <p:nvPr>
            <p:ph type="subTitle" idx="1"/>
          </p:nvPr>
        </p:nvSpPr>
        <p:spPr>
          <a:xfrm>
            <a:off x="2223600" y="1252696"/>
            <a:ext cx="46968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3" name="Google Shape;613;p31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79573"/>
            <a:ext cx="4696800" cy="72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4" name="Google Shape;614;p31"/>
          <p:cNvSpPr txBox="1">
            <a:spLocks noGrp="1"/>
          </p:cNvSpPr>
          <p:nvPr>
            <p:ph type="subTitle" idx="3"/>
          </p:nvPr>
        </p:nvSpPr>
        <p:spPr>
          <a:xfrm>
            <a:off x="2223600" y="2600245"/>
            <a:ext cx="46968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5" name="Google Shape;615;p31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27121"/>
            <a:ext cx="4696800" cy="72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31"/>
          <p:cNvSpPr txBox="1">
            <a:spLocks noGrp="1"/>
          </p:cNvSpPr>
          <p:nvPr>
            <p:ph type="subTitle" idx="5"/>
          </p:nvPr>
        </p:nvSpPr>
        <p:spPr>
          <a:xfrm>
            <a:off x="2223600" y="3947770"/>
            <a:ext cx="46968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7" name="Google Shape;617;p31"/>
          <p:cNvSpPr/>
          <p:nvPr/>
        </p:nvSpPr>
        <p:spPr>
          <a:xfrm rot="-4967300">
            <a:off x="7368376" y="78251"/>
            <a:ext cx="1415324" cy="1426734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1"/>
          <p:cNvSpPr/>
          <p:nvPr/>
        </p:nvSpPr>
        <p:spPr>
          <a:xfrm rot="-1691">
            <a:off x="8023704" y="3168109"/>
            <a:ext cx="18300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2"/>
          <p:cNvPicPr preferRelativeResize="0"/>
          <p:nvPr/>
        </p:nvPicPr>
        <p:blipFill rotWithShape="1">
          <a:blip r:embed="rId3">
            <a:alphaModFix/>
          </a:blip>
          <a:srcRect t="75836"/>
          <a:stretch/>
        </p:blipFill>
        <p:spPr>
          <a:xfrm rot="5400000">
            <a:off x="7678475" y="1523126"/>
            <a:ext cx="2660000" cy="85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3974" y="-794052"/>
            <a:ext cx="2455225" cy="187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032300" y="4652700"/>
            <a:ext cx="1943800" cy="1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574425" y="4323620"/>
            <a:ext cx="2279400" cy="190591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32"/>
          <p:cNvSpPr txBox="1">
            <a:spLocks noGrp="1"/>
          </p:cNvSpPr>
          <p:nvPr>
            <p:ph type="title" hasCustomPrompt="1"/>
          </p:nvPr>
        </p:nvSpPr>
        <p:spPr>
          <a:xfrm>
            <a:off x="1531375" y="1549565"/>
            <a:ext cx="9876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6" name="Google Shape;626;p32"/>
          <p:cNvSpPr txBox="1">
            <a:spLocks noGrp="1"/>
          </p:cNvSpPr>
          <p:nvPr>
            <p:ph type="subTitle" idx="1"/>
          </p:nvPr>
        </p:nvSpPr>
        <p:spPr>
          <a:xfrm>
            <a:off x="938500" y="3629175"/>
            <a:ext cx="2173200" cy="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7" name="Google Shape;627;p32"/>
          <p:cNvSpPr txBox="1">
            <a:spLocks noGrp="1"/>
          </p:cNvSpPr>
          <p:nvPr>
            <p:ph type="subTitle" idx="2"/>
          </p:nvPr>
        </p:nvSpPr>
        <p:spPr>
          <a:xfrm>
            <a:off x="938500" y="3201976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8" name="Google Shape;628;p32"/>
          <p:cNvSpPr txBox="1">
            <a:spLocks noGrp="1"/>
          </p:cNvSpPr>
          <p:nvPr>
            <p:ph type="title" idx="3" hasCustomPrompt="1"/>
          </p:nvPr>
        </p:nvSpPr>
        <p:spPr>
          <a:xfrm>
            <a:off x="4078150" y="1549565"/>
            <a:ext cx="9876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9" name="Google Shape;629;p32"/>
          <p:cNvSpPr txBox="1">
            <a:spLocks noGrp="1"/>
          </p:cNvSpPr>
          <p:nvPr>
            <p:ph type="subTitle" idx="4"/>
          </p:nvPr>
        </p:nvSpPr>
        <p:spPr>
          <a:xfrm>
            <a:off x="3485400" y="3629175"/>
            <a:ext cx="2173200" cy="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0" name="Google Shape;630;p32"/>
          <p:cNvSpPr txBox="1">
            <a:spLocks noGrp="1"/>
          </p:cNvSpPr>
          <p:nvPr>
            <p:ph type="subTitle" idx="5"/>
          </p:nvPr>
        </p:nvSpPr>
        <p:spPr>
          <a:xfrm>
            <a:off x="3485400" y="3201976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1" name="Google Shape;631;p32"/>
          <p:cNvSpPr txBox="1">
            <a:spLocks noGrp="1"/>
          </p:cNvSpPr>
          <p:nvPr>
            <p:ph type="title" idx="6" hasCustomPrompt="1"/>
          </p:nvPr>
        </p:nvSpPr>
        <p:spPr>
          <a:xfrm>
            <a:off x="6622725" y="1549565"/>
            <a:ext cx="9876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2" name="Google Shape;632;p32"/>
          <p:cNvSpPr txBox="1">
            <a:spLocks noGrp="1"/>
          </p:cNvSpPr>
          <p:nvPr>
            <p:ph type="subTitle" idx="7"/>
          </p:nvPr>
        </p:nvSpPr>
        <p:spPr>
          <a:xfrm>
            <a:off x="6032300" y="3629175"/>
            <a:ext cx="2173200" cy="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3" name="Google Shape;633;p32"/>
          <p:cNvSpPr txBox="1">
            <a:spLocks noGrp="1"/>
          </p:cNvSpPr>
          <p:nvPr>
            <p:ph type="subTitle" idx="8"/>
          </p:nvPr>
        </p:nvSpPr>
        <p:spPr>
          <a:xfrm>
            <a:off x="6032300" y="3201976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/>
          <p:nvPr/>
        </p:nvSpPr>
        <p:spPr>
          <a:xfrm>
            <a:off x="8259588" y="4729825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2"/>
          <p:cNvSpPr/>
          <p:nvPr/>
        </p:nvSpPr>
        <p:spPr>
          <a:xfrm rot="5400000">
            <a:off x="-194712" y="-1215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2"/>
          <p:cNvSpPr/>
          <p:nvPr/>
        </p:nvSpPr>
        <p:spPr>
          <a:xfrm rot="-1659934">
            <a:off x="-119943" y="4070198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2"/>
          <p:cNvSpPr/>
          <p:nvPr/>
        </p:nvSpPr>
        <p:spPr>
          <a:xfrm rot="968763" flipH="1">
            <a:off x="8398520" y="347228"/>
            <a:ext cx="810876" cy="452237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5150" y="445036"/>
            <a:ext cx="1189599" cy="306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777286" y="-109962"/>
            <a:ext cx="2081301" cy="15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33"/>
          <p:cNvPicPr preferRelativeResize="0"/>
          <p:nvPr/>
        </p:nvPicPr>
        <p:blipFill rotWithShape="1">
          <a:blip r:embed="rId5">
            <a:alphaModFix/>
          </a:blip>
          <a:srcRect t="72772"/>
          <a:stretch/>
        </p:blipFill>
        <p:spPr>
          <a:xfrm rot="10800000">
            <a:off x="1747051" y="4660749"/>
            <a:ext cx="2989049" cy="1087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4" name="Google Shape;644;p33"/>
          <p:cNvGrpSpPr/>
          <p:nvPr/>
        </p:nvGrpSpPr>
        <p:grpSpPr>
          <a:xfrm rot="-10799815">
            <a:off x="111884" y="2913780"/>
            <a:ext cx="752211" cy="2229701"/>
            <a:chOff x="5522775" y="2061100"/>
            <a:chExt cx="404850" cy="1199925"/>
          </a:xfrm>
        </p:grpSpPr>
        <p:sp>
          <p:nvSpPr>
            <p:cNvPr id="645" name="Google Shape;645;p33"/>
            <p:cNvSpPr/>
            <p:nvPr/>
          </p:nvSpPr>
          <p:spPr>
            <a:xfrm>
              <a:off x="5522775" y="2061100"/>
              <a:ext cx="404850" cy="1199925"/>
            </a:xfrm>
            <a:custGeom>
              <a:avLst/>
              <a:gdLst/>
              <a:ahLst/>
              <a:cxnLst/>
              <a:rect l="l" t="t" r="r" b="b"/>
              <a:pathLst>
                <a:path w="16194" h="47997" extrusionOk="0">
                  <a:moveTo>
                    <a:pt x="10930" y="10958"/>
                  </a:moveTo>
                  <a:lnTo>
                    <a:pt x="10930" y="10958"/>
                  </a:lnTo>
                  <a:cubicBezTo>
                    <a:pt x="10990" y="10998"/>
                    <a:pt x="11051" y="11038"/>
                    <a:pt x="11111" y="11079"/>
                  </a:cubicBezTo>
                  <a:cubicBezTo>
                    <a:pt x="11594" y="11391"/>
                    <a:pt x="12097" y="11662"/>
                    <a:pt x="12510" y="12055"/>
                  </a:cubicBezTo>
                  <a:cubicBezTo>
                    <a:pt x="13627" y="13051"/>
                    <a:pt x="14150" y="14581"/>
                    <a:pt x="14140" y="16050"/>
                  </a:cubicBezTo>
                  <a:cubicBezTo>
                    <a:pt x="14060" y="17761"/>
                    <a:pt x="13476" y="19412"/>
                    <a:pt x="12892" y="21012"/>
                  </a:cubicBezTo>
                  <a:cubicBezTo>
                    <a:pt x="12762" y="18858"/>
                    <a:pt x="11785" y="16906"/>
                    <a:pt x="11262" y="14853"/>
                  </a:cubicBezTo>
                  <a:cubicBezTo>
                    <a:pt x="11051" y="13997"/>
                    <a:pt x="10990" y="13132"/>
                    <a:pt x="10880" y="12266"/>
                  </a:cubicBezTo>
                  <a:cubicBezTo>
                    <a:pt x="10829" y="11864"/>
                    <a:pt x="10799" y="11451"/>
                    <a:pt x="10779" y="11049"/>
                  </a:cubicBezTo>
                  <a:lnTo>
                    <a:pt x="10779" y="11049"/>
                  </a:lnTo>
                  <a:cubicBezTo>
                    <a:pt x="11383" y="11813"/>
                    <a:pt x="11836" y="12689"/>
                    <a:pt x="12208" y="13595"/>
                  </a:cubicBezTo>
                  <a:cubicBezTo>
                    <a:pt x="12238" y="13655"/>
                    <a:pt x="12248" y="13746"/>
                    <a:pt x="12309" y="13786"/>
                  </a:cubicBezTo>
                  <a:cubicBezTo>
                    <a:pt x="12326" y="13793"/>
                    <a:pt x="12341" y="13796"/>
                    <a:pt x="12353" y="13796"/>
                  </a:cubicBezTo>
                  <a:cubicBezTo>
                    <a:pt x="12436" y="13796"/>
                    <a:pt x="12424" y="13666"/>
                    <a:pt x="12389" y="13605"/>
                  </a:cubicBezTo>
                  <a:cubicBezTo>
                    <a:pt x="12027" y="12669"/>
                    <a:pt x="11554" y="11753"/>
                    <a:pt x="10930" y="10958"/>
                  </a:cubicBezTo>
                  <a:close/>
                  <a:moveTo>
                    <a:pt x="7478" y="15497"/>
                  </a:moveTo>
                  <a:cubicBezTo>
                    <a:pt x="7116" y="16091"/>
                    <a:pt x="6804" y="16715"/>
                    <a:pt x="6552" y="17359"/>
                  </a:cubicBezTo>
                  <a:cubicBezTo>
                    <a:pt x="6496" y="17481"/>
                    <a:pt x="6525" y="17539"/>
                    <a:pt x="6574" y="17539"/>
                  </a:cubicBezTo>
                  <a:cubicBezTo>
                    <a:pt x="6622" y="17539"/>
                    <a:pt x="6688" y="17483"/>
                    <a:pt x="6713" y="17379"/>
                  </a:cubicBezTo>
                  <a:cubicBezTo>
                    <a:pt x="6965" y="16765"/>
                    <a:pt x="7257" y="16181"/>
                    <a:pt x="7609" y="15618"/>
                  </a:cubicBezTo>
                  <a:lnTo>
                    <a:pt x="7609" y="15618"/>
                  </a:lnTo>
                  <a:cubicBezTo>
                    <a:pt x="7518" y="15950"/>
                    <a:pt x="7438" y="16292"/>
                    <a:pt x="7367" y="16624"/>
                  </a:cubicBezTo>
                  <a:cubicBezTo>
                    <a:pt x="7166" y="17721"/>
                    <a:pt x="7005" y="18848"/>
                    <a:pt x="6492" y="19855"/>
                  </a:cubicBezTo>
                  <a:cubicBezTo>
                    <a:pt x="6139" y="20519"/>
                    <a:pt x="5606" y="21052"/>
                    <a:pt x="5002" y="21495"/>
                  </a:cubicBezTo>
                  <a:cubicBezTo>
                    <a:pt x="3503" y="22592"/>
                    <a:pt x="2003" y="23699"/>
                    <a:pt x="494" y="24776"/>
                  </a:cubicBezTo>
                  <a:cubicBezTo>
                    <a:pt x="1228" y="23850"/>
                    <a:pt x="1772" y="22773"/>
                    <a:pt x="2184" y="21676"/>
                  </a:cubicBezTo>
                  <a:cubicBezTo>
                    <a:pt x="2506" y="20801"/>
                    <a:pt x="2798" y="19925"/>
                    <a:pt x="3231" y="19100"/>
                  </a:cubicBezTo>
                  <a:cubicBezTo>
                    <a:pt x="3402" y="18768"/>
                    <a:pt x="3583" y="18446"/>
                    <a:pt x="3805" y="18154"/>
                  </a:cubicBezTo>
                  <a:cubicBezTo>
                    <a:pt x="4076" y="17802"/>
                    <a:pt x="4378" y="17490"/>
                    <a:pt x="4710" y="17198"/>
                  </a:cubicBezTo>
                  <a:cubicBezTo>
                    <a:pt x="4982" y="16976"/>
                    <a:pt x="5274" y="16765"/>
                    <a:pt x="5576" y="16574"/>
                  </a:cubicBezTo>
                  <a:cubicBezTo>
                    <a:pt x="6180" y="16171"/>
                    <a:pt x="6824" y="15809"/>
                    <a:pt x="7478" y="15497"/>
                  </a:cubicBezTo>
                  <a:close/>
                  <a:moveTo>
                    <a:pt x="10175" y="17288"/>
                  </a:moveTo>
                  <a:cubicBezTo>
                    <a:pt x="10175" y="17298"/>
                    <a:pt x="10185" y="17308"/>
                    <a:pt x="10185" y="17318"/>
                  </a:cubicBezTo>
                  <a:cubicBezTo>
                    <a:pt x="10346" y="18446"/>
                    <a:pt x="10678" y="19533"/>
                    <a:pt x="10910" y="20650"/>
                  </a:cubicBezTo>
                  <a:cubicBezTo>
                    <a:pt x="11172" y="21686"/>
                    <a:pt x="10799" y="22723"/>
                    <a:pt x="10608" y="23739"/>
                  </a:cubicBezTo>
                  <a:cubicBezTo>
                    <a:pt x="10548" y="24021"/>
                    <a:pt x="10487" y="24313"/>
                    <a:pt x="10427" y="24605"/>
                  </a:cubicBezTo>
                  <a:cubicBezTo>
                    <a:pt x="10417" y="24615"/>
                    <a:pt x="10407" y="24645"/>
                    <a:pt x="10397" y="24665"/>
                  </a:cubicBezTo>
                  <a:cubicBezTo>
                    <a:pt x="10336" y="24766"/>
                    <a:pt x="10276" y="24856"/>
                    <a:pt x="10205" y="24947"/>
                  </a:cubicBezTo>
                  <a:cubicBezTo>
                    <a:pt x="9893" y="25340"/>
                    <a:pt x="9531" y="25692"/>
                    <a:pt x="9179" y="26044"/>
                  </a:cubicBezTo>
                  <a:cubicBezTo>
                    <a:pt x="8796" y="26426"/>
                    <a:pt x="8434" y="26829"/>
                    <a:pt x="8072" y="27232"/>
                  </a:cubicBezTo>
                  <a:cubicBezTo>
                    <a:pt x="8062" y="27211"/>
                    <a:pt x="8042" y="27191"/>
                    <a:pt x="8011" y="27191"/>
                  </a:cubicBezTo>
                  <a:lnTo>
                    <a:pt x="7971" y="27191"/>
                  </a:lnTo>
                  <a:cubicBezTo>
                    <a:pt x="7629" y="27312"/>
                    <a:pt x="7297" y="27453"/>
                    <a:pt x="6965" y="27594"/>
                  </a:cubicBezTo>
                  <a:cubicBezTo>
                    <a:pt x="8313" y="25833"/>
                    <a:pt x="9259" y="23729"/>
                    <a:pt x="9259" y="21485"/>
                  </a:cubicBezTo>
                  <a:cubicBezTo>
                    <a:pt x="9290" y="20760"/>
                    <a:pt x="9249" y="20046"/>
                    <a:pt x="9179" y="19331"/>
                  </a:cubicBezTo>
                  <a:cubicBezTo>
                    <a:pt x="9159" y="19241"/>
                    <a:pt x="9189" y="18939"/>
                    <a:pt x="9159" y="18768"/>
                  </a:cubicBezTo>
                  <a:cubicBezTo>
                    <a:pt x="9249" y="18597"/>
                    <a:pt x="9350" y="18415"/>
                    <a:pt x="9461" y="18254"/>
                  </a:cubicBezTo>
                  <a:cubicBezTo>
                    <a:pt x="9662" y="17952"/>
                    <a:pt x="9873" y="17661"/>
                    <a:pt x="10095" y="17379"/>
                  </a:cubicBezTo>
                  <a:cubicBezTo>
                    <a:pt x="10125" y="17349"/>
                    <a:pt x="10155" y="17318"/>
                    <a:pt x="10175" y="17288"/>
                  </a:cubicBezTo>
                  <a:close/>
                  <a:moveTo>
                    <a:pt x="8857" y="19019"/>
                  </a:moveTo>
                  <a:lnTo>
                    <a:pt x="8857" y="19019"/>
                  </a:lnTo>
                  <a:cubicBezTo>
                    <a:pt x="8756" y="19241"/>
                    <a:pt x="8666" y="19462"/>
                    <a:pt x="8585" y="19694"/>
                  </a:cubicBezTo>
                  <a:cubicBezTo>
                    <a:pt x="8515" y="19905"/>
                    <a:pt x="8424" y="20116"/>
                    <a:pt x="8394" y="20338"/>
                  </a:cubicBezTo>
                  <a:cubicBezTo>
                    <a:pt x="8383" y="20411"/>
                    <a:pt x="8421" y="20452"/>
                    <a:pt x="8461" y="20452"/>
                  </a:cubicBezTo>
                  <a:cubicBezTo>
                    <a:pt x="8493" y="20452"/>
                    <a:pt x="8526" y="20426"/>
                    <a:pt x="8535" y="20368"/>
                  </a:cubicBezTo>
                  <a:cubicBezTo>
                    <a:pt x="8635" y="20006"/>
                    <a:pt x="8766" y="19663"/>
                    <a:pt x="8907" y="19311"/>
                  </a:cubicBezTo>
                  <a:cubicBezTo>
                    <a:pt x="8937" y="19251"/>
                    <a:pt x="8967" y="19180"/>
                    <a:pt x="8998" y="19110"/>
                  </a:cubicBezTo>
                  <a:cubicBezTo>
                    <a:pt x="9018" y="19543"/>
                    <a:pt x="9068" y="19965"/>
                    <a:pt x="9088" y="20398"/>
                  </a:cubicBezTo>
                  <a:cubicBezTo>
                    <a:pt x="9149" y="21918"/>
                    <a:pt x="8998" y="23468"/>
                    <a:pt x="8374" y="24877"/>
                  </a:cubicBezTo>
                  <a:cubicBezTo>
                    <a:pt x="7941" y="25923"/>
                    <a:pt x="7317" y="26879"/>
                    <a:pt x="6612" y="27765"/>
                  </a:cubicBezTo>
                  <a:cubicBezTo>
                    <a:pt x="6612" y="27765"/>
                    <a:pt x="6602" y="27775"/>
                    <a:pt x="6602" y="27775"/>
                  </a:cubicBezTo>
                  <a:cubicBezTo>
                    <a:pt x="6592" y="27785"/>
                    <a:pt x="6582" y="27795"/>
                    <a:pt x="6582" y="27815"/>
                  </a:cubicBezTo>
                  <a:lnTo>
                    <a:pt x="6572" y="27815"/>
                  </a:lnTo>
                  <a:cubicBezTo>
                    <a:pt x="6572" y="27825"/>
                    <a:pt x="6562" y="27825"/>
                    <a:pt x="6562" y="27835"/>
                  </a:cubicBezTo>
                  <a:cubicBezTo>
                    <a:pt x="6562" y="27845"/>
                    <a:pt x="6552" y="27845"/>
                    <a:pt x="6552" y="27856"/>
                  </a:cubicBezTo>
                  <a:lnTo>
                    <a:pt x="6542" y="27856"/>
                  </a:lnTo>
                  <a:cubicBezTo>
                    <a:pt x="6542" y="27856"/>
                    <a:pt x="6542" y="27866"/>
                    <a:pt x="6542" y="27866"/>
                  </a:cubicBezTo>
                  <a:cubicBezTo>
                    <a:pt x="6522" y="27886"/>
                    <a:pt x="6512" y="27906"/>
                    <a:pt x="6502" y="27916"/>
                  </a:cubicBezTo>
                  <a:cubicBezTo>
                    <a:pt x="6492" y="27936"/>
                    <a:pt x="6482" y="27956"/>
                    <a:pt x="6462" y="27966"/>
                  </a:cubicBezTo>
                  <a:cubicBezTo>
                    <a:pt x="6451" y="27986"/>
                    <a:pt x="6431" y="28006"/>
                    <a:pt x="6421" y="28017"/>
                  </a:cubicBezTo>
                  <a:cubicBezTo>
                    <a:pt x="6411" y="28037"/>
                    <a:pt x="6391" y="28057"/>
                    <a:pt x="6381" y="28077"/>
                  </a:cubicBezTo>
                  <a:cubicBezTo>
                    <a:pt x="6371" y="28077"/>
                    <a:pt x="6361" y="28087"/>
                    <a:pt x="6351" y="28097"/>
                  </a:cubicBezTo>
                  <a:lnTo>
                    <a:pt x="6351" y="28107"/>
                  </a:lnTo>
                  <a:cubicBezTo>
                    <a:pt x="6351" y="28107"/>
                    <a:pt x="6341" y="28107"/>
                    <a:pt x="6341" y="28117"/>
                  </a:cubicBezTo>
                  <a:cubicBezTo>
                    <a:pt x="6341" y="28117"/>
                    <a:pt x="6331" y="28117"/>
                    <a:pt x="6331" y="28127"/>
                  </a:cubicBezTo>
                  <a:cubicBezTo>
                    <a:pt x="6321" y="28137"/>
                    <a:pt x="6311" y="28147"/>
                    <a:pt x="6300" y="28168"/>
                  </a:cubicBezTo>
                  <a:cubicBezTo>
                    <a:pt x="6290" y="28178"/>
                    <a:pt x="6280" y="28188"/>
                    <a:pt x="6260" y="28198"/>
                  </a:cubicBezTo>
                  <a:cubicBezTo>
                    <a:pt x="6260" y="28208"/>
                    <a:pt x="6250" y="28218"/>
                    <a:pt x="6240" y="28218"/>
                  </a:cubicBezTo>
                  <a:cubicBezTo>
                    <a:pt x="6220" y="28248"/>
                    <a:pt x="6190" y="28278"/>
                    <a:pt x="6170" y="28308"/>
                  </a:cubicBezTo>
                  <a:cubicBezTo>
                    <a:pt x="5385" y="29224"/>
                    <a:pt x="4459" y="29999"/>
                    <a:pt x="3452" y="30663"/>
                  </a:cubicBezTo>
                  <a:cubicBezTo>
                    <a:pt x="3442" y="30673"/>
                    <a:pt x="3422" y="30684"/>
                    <a:pt x="3412" y="30694"/>
                  </a:cubicBezTo>
                  <a:cubicBezTo>
                    <a:pt x="3402" y="30704"/>
                    <a:pt x="3382" y="30714"/>
                    <a:pt x="3362" y="30724"/>
                  </a:cubicBezTo>
                  <a:cubicBezTo>
                    <a:pt x="3352" y="30734"/>
                    <a:pt x="3332" y="30754"/>
                    <a:pt x="3311" y="30764"/>
                  </a:cubicBezTo>
                  <a:cubicBezTo>
                    <a:pt x="3301" y="30774"/>
                    <a:pt x="3281" y="30784"/>
                    <a:pt x="3271" y="30794"/>
                  </a:cubicBezTo>
                  <a:cubicBezTo>
                    <a:pt x="3251" y="30804"/>
                    <a:pt x="3231" y="30814"/>
                    <a:pt x="3221" y="30824"/>
                  </a:cubicBezTo>
                  <a:cubicBezTo>
                    <a:pt x="3191" y="30845"/>
                    <a:pt x="3160" y="30865"/>
                    <a:pt x="3120" y="30885"/>
                  </a:cubicBezTo>
                  <a:lnTo>
                    <a:pt x="3080" y="30915"/>
                  </a:lnTo>
                  <a:cubicBezTo>
                    <a:pt x="3060" y="30915"/>
                    <a:pt x="3050" y="30925"/>
                    <a:pt x="3030" y="30935"/>
                  </a:cubicBezTo>
                  <a:lnTo>
                    <a:pt x="3020" y="30945"/>
                  </a:lnTo>
                  <a:lnTo>
                    <a:pt x="2999" y="30945"/>
                  </a:lnTo>
                  <a:cubicBezTo>
                    <a:pt x="2798" y="31076"/>
                    <a:pt x="2597" y="31197"/>
                    <a:pt x="2386" y="31308"/>
                  </a:cubicBezTo>
                  <a:cubicBezTo>
                    <a:pt x="2134" y="31398"/>
                    <a:pt x="1892" y="31579"/>
                    <a:pt x="1651" y="31710"/>
                  </a:cubicBezTo>
                  <a:cubicBezTo>
                    <a:pt x="2778" y="30492"/>
                    <a:pt x="3734" y="29124"/>
                    <a:pt x="4449" y="27634"/>
                  </a:cubicBezTo>
                  <a:cubicBezTo>
                    <a:pt x="4962" y="26537"/>
                    <a:pt x="5284" y="25370"/>
                    <a:pt x="5677" y="24222"/>
                  </a:cubicBezTo>
                  <a:cubicBezTo>
                    <a:pt x="6180" y="22864"/>
                    <a:pt x="6774" y="21515"/>
                    <a:pt x="7619" y="20328"/>
                  </a:cubicBezTo>
                  <a:cubicBezTo>
                    <a:pt x="7971" y="19834"/>
                    <a:pt x="8404" y="19422"/>
                    <a:pt x="8857" y="19019"/>
                  </a:cubicBezTo>
                  <a:close/>
                  <a:moveTo>
                    <a:pt x="11957" y="22431"/>
                  </a:moveTo>
                  <a:lnTo>
                    <a:pt x="11957" y="22431"/>
                  </a:lnTo>
                  <a:cubicBezTo>
                    <a:pt x="12158" y="22481"/>
                    <a:pt x="12359" y="22532"/>
                    <a:pt x="12570" y="22612"/>
                  </a:cubicBezTo>
                  <a:lnTo>
                    <a:pt x="12570" y="22602"/>
                  </a:lnTo>
                  <a:cubicBezTo>
                    <a:pt x="12731" y="22662"/>
                    <a:pt x="12882" y="22723"/>
                    <a:pt x="13023" y="22803"/>
                  </a:cubicBezTo>
                  <a:cubicBezTo>
                    <a:pt x="13406" y="23005"/>
                    <a:pt x="13758" y="23256"/>
                    <a:pt x="14080" y="23548"/>
                  </a:cubicBezTo>
                  <a:cubicBezTo>
                    <a:pt x="14785" y="24192"/>
                    <a:pt x="15318" y="25028"/>
                    <a:pt x="15640" y="25933"/>
                  </a:cubicBezTo>
                  <a:cubicBezTo>
                    <a:pt x="15861" y="26618"/>
                    <a:pt x="15962" y="27332"/>
                    <a:pt x="15982" y="28047"/>
                  </a:cubicBezTo>
                  <a:cubicBezTo>
                    <a:pt x="15992" y="28832"/>
                    <a:pt x="15892" y="29607"/>
                    <a:pt x="15741" y="30372"/>
                  </a:cubicBezTo>
                  <a:cubicBezTo>
                    <a:pt x="15539" y="31257"/>
                    <a:pt x="15247" y="32103"/>
                    <a:pt x="14925" y="32948"/>
                  </a:cubicBezTo>
                  <a:cubicBezTo>
                    <a:pt x="14694" y="33542"/>
                    <a:pt x="14452" y="34125"/>
                    <a:pt x="14191" y="34709"/>
                  </a:cubicBezTo>
                  <a:cubicBezTo>
                    <a:pt x="14100" y="34900"/>
                    <a:pt x="14000" y="35092"/>
                    <a:pt x="13899" y="35283"/>
                  </a:cubicBezTo>
                  <a:cubicBezTo>
                    <a:pt x="13798" y="35474"/>
                    <a:pt x="13688" y="35675"/>
                    <a:pt x="13557" y="35856"/>
                  </a:cubicBezTo>
                  <a:cubicBezTo>
                    <a:pt x="13527" y="35041"/>
                    <a:pt x="13537" y="34226"/>
                    <a:pt x="13476" y="33411"/>
                  </a:cubicBezTo>
                  <a:cubicBezTo>
                    <a:pt x="13446" y="33119"/>
                    <a:pt x="13396" y="32817"/>
                    <a:pt x="13355" y="32525"/>
                  </a:cubicBezTo>
                  <a:cubicBezTo>
                    <a:pt x="13225" y="31650"/>
                    <a:pt x="12892" y="30824"/>
                    <a:pt x="12681" y="29979"/>
                  </a:cubicBezTo>
                  <a:cubicBezTo>
                    <a:pt x="12480" y="29214"/>
                    <a:pt x="12419" y="28409"/>
                    <a:pt x="12419" y="27624"/>
                  </a:cubicBezTo>
                  <a:cubicBezTo>
                    <a:pt x="12409" y="26587"/>
                    <a:pt x="12520" y="25551"/>
                    <a:pt x="12409" y="24514"/>
                  </a:cubicBezTo>
                  <a:cubicBezTo>
                    <a:pt x="12369" y="24092"/>
                    <a:pt x="12269" y="23669"/>
                    <a:pt x="12148" y="23256"/>
                  </a:cubicBezTo>
                  <a:cubicBezTo>
                    <a:pt x="12097" y="23055"/>
                    <a:pt x="12027" y="22864"/>
                    <a:pt x="11946" y="22673"/>
                  </a:cubicBezTo>
                  <a:lnTo>
                    <a:pt x="11946" y="22673"/>
                  </a:lnTo>
                  <a:cubicBezTo>
                    <a:pt x="12148" y="22904"/>
                    <a:pt x="12339" y="23146"/>
                    <a:pt x="12510" y="23397"/>
                  </a:cubicBezTo>
                  <a:cubicBezTo>
                    <a:pt x="12842" y="23910"/>
                    <a:pt x="13134" y="24454"/>
                    <a:pt x="13386" y="25017"/>
                  </a:cubicBezTo>
                  <a:cubicBezTo>
                    <a:pt x="13567" y="25400"/>
                    <a:pt x="13708" y="25802"/>
                    <a:pt x="13869" y="26195"/>
                  </a:cubicBezTo>
                  <a:cubicBezTo>
                    <a:pt x="13899" y="26255"/>
                    <a:pt x="13929" y="26326"/>
                    <a:pt x="13959" y="26386"/>
                  </a:cubicBezTo>
                  <a:cubicBezTo>
                    <a:pt x="13989" y="26447"/>
                    <a:pt x="14010" y="26517"/>
                    <a:pt x="14060" y="26547"/>
                  </a:cubicBezTo>
                  <a:cubicBezTo>
                    <a:pt x="14068" y="26553"/>
                    <a:pt x="14077" y="26555"/>
                    <a:pt x="14085" y="26555"/>
                  </a:cubicBezTo>
                  <a:cubicBezTo>
                    <a:pt x="14105" y="26555"/>
                    <a:pt x="14123" y="26539"/>
                    <a:pt x="14130" y="26517"/>
                  </a:cubicBezTo>
                  <a:cubicBezTo>
                    <a:pt x="14130" y="26497"/>
                    <a:pt x="14120" y="26467"/>
                    <a:pt x="14120" y="26447"/>
                  </a:cubicBezTo>
                  <a:cubicBezTo>
                    <a:pt x="14090" y="26366"/>
                    <a:pt x="14060" y="26286"/>
                    <a:pt x="14030" y="26205"/>
                  </a:cubicBezTo>
                  <a:lnTo>
                    <a:pt x="13879" y="25813"/>
                  </a:lnTo>
                  <a:cubicBezTo>
                    <a:pt x="13577" y="24977"/>
                    <a:pt x="13194" y="24172"/>
                    <a:pt x="12721" y="23417"/>
                  </a:cubicBezTo>
                  <a:cubicBezTo>
                    <a:pt x="12500" y="23065"/>
                    <a:pt x="12238" y="22733"/>
                    <a:pt x="11957" y="22431"/>
                  </a:cubicBezTo>
                  <a:close/>
                  <a:moveTo>
                    <a:pt x="10356" y="24997"/>
                  </a:moveTo>
                  <a:lnTo>
                    <a:pt x="10356" y="24997"/>
                  </a:lnTo>
                  <a:cubicBezTo>
                    <a:pt x="10004" y="26748"/>
                    <a:pt x="9672" y="28510"/>
                    <a:pt x="9400" y="30271"/>
                  </a:cubicBezTo>
                  <a:lnTo>
                    <a:pt x="9390" y="30271"/>
                  </a:lnTo>
                  <a:cubicBezTo>
                    <a:pt x="9400" y="30301"/>
                    <a:pt x="9370" y="30432"/>
                    <a:pt x="9360" y="30583"/>
                  </a:cubicBezTo>
                  <a:cubicBezTo>
                    <a:pt x="9249" y="30794"/>
                    <a:pt x="9149" y="31207"/>
                    <a:pt x="9098" y="31308"/>
                  </a:cubicBezTo>
                  <a:cubicBezTo>
                    <a:pt x="8645" y="33230"/>
                    <a:pt x="8696" y="35263"/>
                    <a:pt x="8877" y="37215"/>
                  </a:cubicBezTo>
                  <a:cubicBezTo>
                    <a:pt x="9129" y="38886"/>
                    <a:pt x="9632" y="40496"/>
                    <a:pt x="10155" y="42106"/>
                  </a:cubicBezTo>
                  <a:cubicBezTo>
                    <a:pt x="9903" y="41955"/>
                    <a:pt x="9652" y="41804"/>
                    <a:pt x="9400" y="41653"/>
                  </a:cubicBezTo>
                  <a:cubicBezTo>
                    <a:pt x="8072" y="40868"/>
                    <a:pt x="6914" y="39902"/>
                    <a:pt x="6210" y="38503"/>
                  </a:cubicBezTo>
                  <a:cubicBezTo>
                    <a:pt x="5515" y="37336"/>
                    <a:pt x="5566" y="35877"/>
                    <a:pt x="6029" y="34629"/>
                  </a:cubicBezTo>
                  <a:cubicBezTo>
                    <a:pt x="6250" y="33995"/>
                    <a:pt x="6623" y="33431"/>
                    <a:pt x="6924" y="32837"/>
                  </a:cubicBezTo>
                  <a:cubicBezTo>
                    <a:pt x="7367" y="31952"/>
                    <a:pt x="7649" y="30985"/>
                    <a:pt x="7730" y="29999"/>
                  </a:cubicBezTo>
                  <a:cubicBezTo>
                    <a:pt x="7780" y="29375"/>
                    <a:pt x="7770" y="28741"/>
                    <a:pt x="7941" y="28137"/>
                  </a:cubicBezTo>
                  <a:cubicBezTo>
                    <a:pt x="8011" y="27815"/>
                    <a:pt x="8243" y="27523"/>
                    <a:pt x="8323" y="27201"/>
                  </a:cubicBezTo>
                  <a:cubicBezTo>
                    <a:pt x="8354" y="27181"/>
                    <a:pt x="8374" y="27151"/>
                    <a:pt x="8404" y="27121"/>
                  </a:cubicBezTo>
                  <a:cubicBezTo>
                    <a:pt x="8706" y="26789"/>
                    <a:pt x="9008" y="26447"/>
                    <a:pt x="9320" y="26125"/>
                  </a:cubicBezTo>
                  <a:cubicBezTo>
                    <a:pt x="9551" y="25893"/>
                    <a:pt x="9793" y="25672"/>
                    <a:pt x="10004" y="25420"/>
                  </a:cubicBezTo>
                  <a:cubicBezTo>
                    <a:pt x="10054" y="25370"/>
                    <a:pt x="10215" y="25178"/>
                    <a:pt x="10356" y="24997"/>
                  </a:cubicBezTo>
                  <a:close/>
                  <a:moveTo>
                    <a:pt x="7931" y="27393"/>
                  </a:moveTo>
                  <a:lnTo>
                    <a:pt x="7931" y="27393"/>
                  </a:lnTo>
                  <a:cubicBezTo>
                    <a:pt x="7901" y="27433"/>
                    <a:pt x="7860" y="27473"/>
                    <a:pt x="7820" y="27513"/>
                  </a:cubicBezTo>
                  <a:cubicBezTo>
                    <a:pt x="7428" y="27946"/>
                    <a:pt x="7055" y="28409"/>
                    <a:pt x="6683" y="28862"/>
                  </a:cubicBezTo>
                  <a:cubicBezTo>
                    <a:pt x="6361" y="29265"/>
                    <a:pt x="6079" y="29687"/>
                    <a:pt x="5807" y="30110"/>
                  </a:cubicBezTo>
                  <a:cubicBezTo>
                    <a:pt x="5767" y="30180"/>
                    <a:pt x="5737" y="30241"/>
                    <a:pt x="5697" y="30311"/>
                  </a:cubicBezTo>
                  <a:cubicBezTo>
                    <a:pt x="5663" y="30379"/>
                    <a:pt x="5711" y="30433"/>
                    <a:pt x="5762" y="30433"/>
                  </a:cubicBezTo>
                  <a:cubicBezTo>
                    <a:pt x="5786" y="30433"/>
                    <a:pt x="5811" y="30421"/>
                    <a:pt x="5827" y="30392"/>
                  </a:cubicBezTo>
                  <a:cubicBezTo>
                    <a:pt x="6069" y="30019"/>
                    <a:pt x="6311" y="29637"/>
                    <a:pt x="6572" y="29285"/>
                  </a:cubicBezTo>
                  <a:cubicBezTo>
                    <a:pt x="7025" y="28691"/>
                    <a:pt x="7508" y="28117"/>
                    <a:pt x="8001" y="27564"/>
                  </a:cubicBezTo>
                  <a:lnTo>
                    <a:pt x="8001" y="27564"/>
                  </a:lnTo>
                  <a:cubicBezTo>
                    <a:pt x="7951" y="27664"/>
                    <a:pt x="7911" y="27755"/>
                    <a:pt x="7891" y="27785"/>
                  </a:cubicBezTo>
                  <a:cubicBezTo>
                    <a:pt x="7720" y="28168"/>
                    <a:pt x="7659" y="28580"/>
                    <a:pt x="7629" y="28983"/>
                  </a:cubicBezTo>
                  <a:cubicBezTo>
                    <a:pt x="7569" y="29979"/>
                    <a:pt x="7498" y="30975"/>
                    <a:pt x="7136" y="31911"/>
                  </a:cubicBezTo>
                  <a:cubicBezTo>
                    <a:pt x="6894" y="32636"/>
                    <a:pt x="6472" y="33280"/>
                    <a:pt x="6129" y="33954"/>
                  </a:cubicBezTo>
                  <a:cubicBezTo>
                    <a:pt x="5838" y="34558"/>
                    <a:pt x="5636" y="35202"/>
                    <a:pt x="5556" y="35867"/>
                  </a:cubicBezTo>
                  <a:cubicBezTo>
                    <a:pt x="5274" y="37557"/>
                    <a:pt x="6200" y="39178"/>
                    <a:pt x="7357" y="40355"/>
                  </a:cubicBezTo>
                  <a:cubicBezTo>
                    <a:pt x="8162" y="41130"/>
                    <a:pt x="9129" y="41704"/>
                    <a:pt x="10095" y="42267"/>
                  </a:cubicBezTo>
                  <a:lnTo>
                    <a:pt x="10115" y="42267"/>
                  </a:lnTo>
                  <a:cubicBezTo>
                    <a:pt x="10125" y="42277"/>
                    <a:pt x="10135" y="42277"/>
                    <a:pt x="10145" y="42287"/>
                  </a:cubicBezTo>
                  <a:cubicBezTo>
                    <a:pt x="10165" y="42297"/>
                    <a:pt x="10185" y="42308"/>
                    <a:pt x="10205" y="42318"/>
                  </a:cubicBezTo>
                  <a:cubicBezTo>
                    <a:pt x="10215" y="42318"/>
                    <a:pt x="10225" y="42328"/>
                    <a:pt x="10236" y="42338"/>
                  </a:cubicBezTo>
                  <a:cubicBezTo>
                    <a:pt x="10246" y="42348"/>
                    <a:pt x="10266" y="42358"/>
                    <a:pt x="10286" y="42368"/>
                  </a:cubicBezTo>
                  <a:cubicBezTo>
                    <a:pt x="10286" y="42368"/>
                    <a:pt x="10296" y="42368"/>
                    <a:pt x="10296" y="42378"/>
                  </a:cubicBezTo>
                  <a:lnTo>
                    <a:pt x="10316" y="42378"/>
                  </a:lnTo>
                  <a:cubicBezTo>
                    <a:pt x="10356" y="42408"/>
                    <a:pt x="10397" y="42438"/>
                    <a:pt x="10447" y="42459"/>
                  </a:cubicBezTo>
                  <a:lnTo>
                    <a:pt x="10457" y="42459"/>
                  </a:lnTo>
                  <a:cubicBezTo>
                    <a:pt x="10467" y="42469"/>
                    <a:pt x="10477" y="42469"/>
                    <a:pt x="10477" y="42479"/>
                  </a:cubicBezTo>
                  <a:lnTo>
                    <a:pt x="10487" y="42479"/>
                  </a:lnTo>
                  <a:cubicBezTo>
                    <a:pt x="10517" y="42499"/>
                    <a:pt x="10548" y="42519"/>
                    <a:pt x="10578" y="42539"/>
                  </a:cubicBezTo>
                  <a:cubicBezTo>
                    <a:pt x="10598" y="42549"/>
                    <a:pt x="10608" y="42559"/>
                    <a:pt x="10628" y="42569"/>
                  </a:cubicBezTo>
                  <a:cubicBezTo>
                    <a:pt x="10638" y="42569"/>
                    <a:pt x="10638" y="42579"/>
                    <a:pt x="10648" y="42579"/>
                  </a:cubicBezTo>
                  <a:cubicBezTo>
                    <a:pt x="10658" y="42589"/>
                    <a:pt x="10658" y="42589"/>
                    <a:pt x="10668" y="42589"/>
                  </a:cubicBezTo>
                  <a:cubicBezTo>
                    <a:pt x="10678" y="42599"/>
                    <a:pt x="10688" y="42599"/>
                    <a:pt x="10699" y="42609"/>
                  </a:cubicBezTo>
                  <a:cubicBezTo>
                    <a:pt x="10709" y="42609"/>
                    <a:pt x="10709" y="42609"/>
                    <a:pt x="10709" y="42620"/>
                  </a:cubicBezTo>
                  <a:cubicBezTo>
                    <a:pt x="10709" y="42630"/>
                    <a:pt x="10709" y="42630"/>
                    <a:pt x="10709" y="42630"/>
                  </a:cubicBezTo>
                  <a:lnTo>
                    <a:pt x="10699" y="42630"/>
                  </a:lnTo>
                  <a:lnTo>
                    <a:pt x="10678" y="42640"/>
                  </a:lnTo>
                  <a:lnTo>
                    <a:pt x="10618" y="42640"/>
                  </a:lnTo>
                  <a:cubicBezTo>
                    <a:pt x="10588" y="42640"/>
                    <a:pt x="10568" y="42650"/>
                    <a:pt x="10548" y="42650"/>
                  </a:cubicBezTo>
                  <a:lnTo>
                    <a:pt x="10457" y="42650"/>
                  </a:lnTo>
                  <a:cubicBezTo>
                    <a:pt x="10437" y="42650"/>
                    <a:pt x="10417" y="42650"/>
                    <a:pt x="10387" y="42640"/>
                  </a:cubicBezTo>
                  <a:lnTo>
                    <a:pt x="10296" y="42640"/>
                  </a:lnTo>
                  <a:cubicBezTo>
                    <a:pt x="9259" y="42620"/>
                    <a:pt x="8253" y="42267"/>
                    <a:pt x="7287" y="41895"/>
                  </a:cubicBezTo>
                  <a:cubicBezTo>
                    <a:pt x="6079" y="41442"/>
                    <a:pt x="4811" y="40959"/>
                    <a:pt x="3915" y="39983"/>
                  </a:cubicBezTo>
                  <a:cubicBezTo>
                    <a:pt x="2728" y="38574"/>
                    <a:pt x="2144" y="36692"/>
                    <a:pt x="2064" y="34860"/>
                  </a:cubicBezTo>
                  <a:cubicBezTo>
                    <a:pt x="2043" y="33522"/>
                    <a:pt x="2446" y="32183"/>
                    <a:pt x="3160" y="31036"/>
                  </a:cubicBezTo>
                  <a:cubicBezTo>
                    <a:pt x="3221" y="30996"/>
                    <a:pt x="3291" y="30955"/>
                    <a:pt x="3352" y="30925"/>
                  </a:cubicBezTo>
                  <a:cubicBezTo>
                    <a:pt x="4338" y="30301"/>
                    <a:pt x="5254" y="29556"/>
                    <a:pt x="6039" y="28701"/>
                  </a:cubicBezTo>
                  <a:cubicBezTo>
                    <a:pt x="6270" y="28449"/>
                    <a:pt x="6502" y="28178"/>
                    <a:pt x="6723" y="27916"/>
                  </a:cubicBezTo>
                  <a:cubicBezTo>
                    <a:pt x="7116" y="27715"/>
                    <a:pt x="7518" y="27533"/>
                    <a:pt x="7931" y="27393"/>
                  </a:cubicBezTo>
                  <a:close/>
                  <a:moveTo>
                    <a:pt x="9491" y="31106"/>
                  </a:moveTo>
                  <a:cubicBezTo>
                    <a:pt x="9652" y="31972"/>
                    <a:pt x="10236" y="32696"/>
                    <a:pt x="10668" y="33451"/>
                  </a:cubicBezTo>
                  <a:cubicBezTo>
                    <a:pt x="11161" y="34216"/>
                    <a:pt x="11594" y="35031"/>
                    <a:pt x="12007" y="35846"/>
                  </a:cubicBezTo>
                  <a:cubicBezTo>
                    <a:pt x="13043" y="37718"/>
                    <a:pt x="13215" y="39047"/>
                    <a:pt x="12852" y="41140"/>
                  </a:cubicBezTo>
                  <a:cubicBezTo>
                    <a:pt x="12500" y="43354"/>
                    <a:pt x="12057" y="45548"/>
                    <a:pt x="11735" y="47772"/>
                  </a:cubicBezTo>
                  <a:cubicBezTo>
                    <a:pt x="11232" y="46142"/>
                    <a:pt x="11141" y="44401"/>
                    <a:pt x="10578" y="42791"/>
                  </a:cubicBezTo>
                  <a:cubicBezTo>
                    <a:pt x="10632" y="42791"/>
                    <a:pt x="10692" y="42793"/>
                    <a:pt x="10749" y="42793"/>
                  </a:cubicBezTo>
                  <a:cubicBezTo>
                    <a:pt x="10884" y="42793"/>
                    <a:pt x="11006" y="42779"/>
                    <a:pt x="11021" y="42680"/>
                  </a:cubicBezTo>
                  <a:cubicBezTo>
                    <a:pt x="11000" y="42519"/>
                    <a:pt x="10779" y="42489"/>
                    <a:pt x="10668" y="42398"/>
                  </a:cubicBezTo>
                  <a:cubicBezTo>
                    <a:pt x="10568" y="42338"/>
                    <a:pt x="10467" y="42287"/>
                    <a:pt x="10366" y="42227"/>
                  </a:cubicBezTo>
                  <a:cubicBezTo>
                    <a:pt x="9642" y="40023"/>
                    <a:pt x="8917" y="37749"/>
                    <a:pt x="8927" y="35404"/>
                  </a:cubicBezTo>
                  <a:cubicBezTo>
                    <a:pt x="8927" y="34005"/>
                    <a:pt x="8907" y="32566"/>
                    <a:pt x="9310" y="31227"/>
                  </a:cubicBezTo>
                  <a:lnTo>
                    <a:pt x="9310" y="31227"/>
                  </a:lnTo>
                  <a:cubicBezTo>
                    <a:pt x="9259" y="32072"/>
                    <a:pt x="9370" y="32918"/>
                    <a:pt x="9491" y="33753"/>
                  </a:cubicBezTo>
                  <a:cubicBezTo>
                    <a:pt x="9531" y="34035"/>
                    <a:pt x="9571" y="34317"/>
                    <a:pt x="9622" y="34598"/>
                  </a:cubicBezTo>
                  <a:cubicBezTo>
                    <a:pt x="9712" y="35021"/>
                    <a:pt x="9823" y="35434"/>
                    <a:pt x="9934" y="35846"/>
                  </a:cubicBezTo>
                  <a:cubicBezTo>
                    <a:pt x="9961" y="35911"/>
                    <a:pt x="10015" y="36216"/>
                    <a:pt x="10110" y="36216"/>
                  </a:cubicBezTo>
                  <a:cubicBezTo>
                    <a:pt x="10118" y="36216"/>
                    <a:pt x="10126" y="36213"/>
                    <a:pt x="10135" y="36209"/>
                  </a:cubicBezTo>
                  <a:cubicBezTo>
                    <a:pt x="10175" y="36189"/>
                    <a:pt x="10165" y="36148"/>
                    <a:pt x="10155" y="36108"/>
                  </a:cubicBezTo>
                  <a:cubicBezTo>
                    <a:pt x="10125" y="36017"/>
                    <a:pt x="10105" y="35937"/>
                    <a:pt x="10085" y="35846"/>
                  </a:cubicBezTo>
                  <a:cubicBezTo>
                    <a:pt x="9964" y="35313"/>
                    <a:pt x="9813" y="34780"/>
                    <a:pt x="9732" y="34226"/>
                  </a:cubicBezTo>
                  <a:cubicBezTo>
                    <a:pt x="9612" y="33431"/>
                    <a:pt x="9491" y="32636"/>
                    <a:pt x="9471" y="31831"/>
                  </a:cubicBezTo>
                  <a:cubicBezTo>
                    <a:pt x="9461" y="31589"/>
                    <a:pt x="9471" y="31348"/>
                    <a:pt x="9491" y="31106"/>
                  </a:cubicBezTo>
                  <a:close/>
                  <a:moveTo>
                    <a:pt x="8741" y="1"/>
                  </a:moveTo>
                  <a:cubicBezTo>
                    <a:pt x="8694" y="1"/>
                    <a:pt x="8643" y="42"/>
                    <a:pt x="8655" y="99"/>
                  </a:cubicBezTo>
                  <a:cubicBezTo>
                    <a:pt x="8726" y="350"/>
                    <a:pt x="8786" y="602"/>
                    <a:pt x="8837" y="864"/>
                  </a:cubicBezTo>
                  <a:cubicBezTo>
                    <a:pt x="8978" y="1699"/>
                    <a:pt x="9078" y="2554"/>
                    <a:pt x="9129" y="3400"/>
                  </a:cubicBezTo>
                  <a:cubicBezTo>
                    <a:pt x="9219" y="5443"/>
                    <a:pt x="9098" y="7486"/>
                    <a:pt x="9219" y="9519"/>
                  </a:cubicBezTo>
                  <a:cubicBezTo>
                    <a:pt x="9219" y="9539"/>
                    <a:pt x="9219" y="9549"/>
                    <a:pt x="9219" y="9559"/>
                  </a:cubicBezTo>
                  <a:cubicBezTo>
                    <a:pt x="9249" y="10042"/>
                    <a:pt x="9290" y="10525"/>
                    <a:pt x="9350" y="11008"/>
                  </a:cubicBezTo>
                  <a:cubicBezTo>
                    <a:pt x="9440" y="11652"/>
                    <a:pt x="9531" y="12307"/>
                    <a:pt x="9612" y="12951"/>
                  </a:cubicBezTo>
                  <a:cubicBezTo>
                    <a:pt x="9360" y="13122"/>
                    <a:pt x="8967" y="13595"/>
                    <a:pt x="8867" y="13685"/>
                  </a:cubicBezTo>
                  <a:cubicBezTo>
                    <a:pt x="8404" y="14168"/>
                    <a:pt x="7991" y="14702"/>
                    <a:pt x="7619" y="15275"/>
                  </a:cubicBezTo>
                  <a:cubicBezTo>
                    <a:pt x="7609" y="15265"/>
                    <a:pt x="7589" y="15265"/>
                    <a:pt x="7569" y="15265"/>
                  </a:cubicBezTo>
                  <a:cubicBezTo>
                    <a:pt x="7528" y="15275"/>
                    <a:pt x="7488" y="15296"/>
                    <a:pt x="7448" y="15316"/>
                  </a:cubicBezTo>
                  <a:cubicBezTo>
                    <a:pt x="6572" y="15728"/>
                    <a:pt x="5737" y="16221"/>
                    <a:pt x="4952" y="16785"/>
                  </a:cubicBezTo>
                  <a:cubicBezTo>
                    <a:pt x="4257" y="17298"/>
                    <a:pt x="3664" y="17952"/>
                    <a:pt x="3241" y="18707"/>
                  </a:cubicBezTo>
                  <a:cubicBezTo>
                    <a:pt x="2919" y="19271"/>
                    <a:pt x="2667" y="19865"/>
                    <a:pt x="2436" y="20479"/>
                  </a:cubicBezTo>
                  <a:cubicBezTo>
                    <a:pt x="2184" y="21163"/>
                    <a:pt x="1943" y="21857"/>
                    <a:pt x="1641" y="22532"/>
                  </a:cubicBezTo>
                  <a:cubicBezTo>
                    <a:pt x="1359" y="23146"/>
                    <a:pt x="1017" y="23749"/>
                    <a:pt x="634" y="24313"/>
                  </a:cubicBezTo>
                  <a:cubicBezTo>
                    <a:pt x="483" y="24514"/>
                    <a:pt x="322" y="24726"/>
                    <a:pt x="161" y="24917"/>
                  </a:cubicBezTo>
                  <a:cubicBezTo>
                    <a:pt x="121" y="24967"/>
                    <a:pt x="91" y="25007"/>
                    <a:pt x="51" y="25058"/>
                  </a:cubicBezTo>
                  <a:cubicBezTo>
                    <a:pt x="31" y="25088"/>
                    <a:pt x="10" y="25118"/>
                    <a:pt x="10" y="25148"/>
                  </a:cubicBezTo>
                  <a:cubicBezTo>
                    <a:pt x="0" y="25178"/>
                    <a:pt x="20" y="25209"/>
                    <a:pt x="51" y="25229"/>
                  </a:cubicBezTo>
                  <a:cubicBezTo>
                    <a:pt x="61" y="25234"/>
                    <a:pt x="73" y="25236"/>
                    <a:pt x="86" y="25236"/>
                  </a:cubicBezTo>
                  <a:cubicBezTo>
                    <a:pt x="98" y="25236"/>
                    <a:pt x="111" y="25234"/>
                    <a:pt x="121" y="25229"/>
                  </a:cubicBezTo>
                  <a:cubicBezTo>
                    <a:pt x="182" y="25209"/>
                    <a:pt x="222" y="25168"/>
                    <a:pt x="272" y="25138"/>
                  </a:cubicBezTo>
                  <a:cubicBezTo>
                    <a:pt x="393" y="25048"/>
                    <a:pt x="514" y="24967"/>
                    <a:pt x="634" y="24877"/>
                  </a:cubicBezTo>
                  <a:cubicBezTo>
                    <a:pt x="1017" y="24615"/>
                    <a:pt x="1399" y="24343"/>
                    <a:pt x="1772" y="24061"/>
                  </a:cubicBezTo>
                  <a:cubicBezTo>
                    <a:pt x="2698" y="23387"/>
                    <a:pt x="3623" y="22713"/>
                    <a:pt x="4549" y="22038"/>
                  </a:cubicBezTo>
                  <a:cubicBezTo>
                    <a:pt x="4972" y="21727"/>
                    <a:pt x="5415" y="21425"/>
                    <a:pt x="5797" y="21052"/>
                  </a:cubicBezTo>
                  <a:cubicBezTo>
                    <a:pt x="6129" y="20730"/>
                    <a:pt x="6411" y="20348"/>
                    <a:pt x="6633" y="19945"/>
                  </a:cubicBezTo>
                  <a:cubicBezTo>
                    <a:pt x="7126" y="18989"/>
                    <a:pt x="7317" y="17922"/>
                    <a:pt x="7498" y="16866"/>
                  </a:cubicBezTo>
                  <a:cubicBezTo>
                    <a:pt x="7579" y="16433"/>
                    <a:pt x="7669" y="16000"/>
                    <a:pt x="7780" y="15577"/>
                  </a:cubicBezTo>
                  <a:cubicBezTo>
                    <a:pt x="7810" y="15457"/>
                    <a:pt x="7850" y="15326"/>
                    <a:pt x="7881" y="15195"/>
                  </a:cubicBezTo>
                  <a:cubicBezTo>
                    <a:pt x="8001" y="15014"/>
                    <a:pt x="8122" y="14843"/>
                    <a:pt x="8253" y="14662"/>
                  </a:cubicBezTo>
                  <a:cubicBezTo>
                    <a:pt x="8515" y="14319"/>
                    <a:pt x="8796" y="14007"/>
                    <a:pt x="9088" y="13695"/>
                  </a:cubicBezTo>
                  <a:cubicBezTo>
                    <a:pt x="9269" y="13514"/>
                    <a:pt x="9451" y="13333"/>
                    <a:pt x="9642" y="13162"/>
                  </a:cubicBezTo>
                  <a:cubicBezTo>
                    <a:pt x="9803" y="14460"/>
                    <a:pt x="9964" y="15759"/>
                    <a:pt x="10145" y="17057"/>
                  </a:cubicBezTo>
                  <a:cubicBezTo>
                    <a:pt x="10105" y="17087"/>
                    <a:pt x="10075" y="17137"/>
                    <a:pt x="10044" y="17167"/>
                  </a:cubicBezTo>
                  <a:cubicBezTo>
                    <a:pt x="9914" y="17329"/>
                    <a:pt x="9793" y="17490"/>
                    <a:pt x="9662" y="17671"/>
                  </a:cubicBezTo>
                  <a:cubicBezTo>
                    <a:pt x="9420" y="17983"/>
                    <a:pt x="9199" y="18315"/>
                    <a:pt x="9018" y="18667"/>
                  </a:cubicBezTo>
                  <a:cubicBezTo>
                    <a:pt x="8857" y="18727"/>
                    <a:pt x="8615" y="19009"/>
                    <a:pt x="8484" y="19110"/>
                  </a:cubicBezTo>
                  <a:cubicBezTo>
                    <a:pt x="7146" y="20307"/>
                    <a:pt x="6381" y="21978"/>
                    <a:pt x="5717" y="23608"/>
                  </a:cubicBezTo>
                  <a:cubicBezTo>
                    <a:pt x="5073" y="25309"/>
                    <a:pt x="4670" y="27101"/>
                    <a:pt x="3704" y="28661"/>
                  </a:cubicBezTo>
                  <a:cubicBezTo>
                    <a:pt x="3100" y="29657"/>
                    <a:pt x="2426" y="30613"/>
                    <a:pt x="1641" y="31469"/>
                  </a:cubicBezTo>
                  <a:cubicBezTo>
                    <a:pt x="1500" y="31619"/>
                    <a:pt x="1349" y="31770"/>
                    <a:pt x="1208" y="31931"/>
                  </a:cubicBezTo>
                  <a:cubicBezTo>
                    <a:pt x="1158" y="31982"/>
                    <a:pt x="1087" y="32042"/>
                    <a:pt x="1097" y="32113"/>
                  </a:cubicBezTo>
                  <a:cubicBezTo>
                    <a:pt x="1112" y="32166"/>
                    <a:pt x="1145" y="32184"/>
                    <a:pt x="1183" y="32184"/>
                  </a:cubicBezTo>
                  <a:cubicBezTo>
                    <a:pt x="1223" y="32184"/>
                    <a:pt x="1267" y="32164"/>
                    <a:pt x="1299" y="32143"/>
                  </a:cubicBezTo>
                  <a:cubicBezTo>
                    <a:pt x="1802" y="31791"/>
                    <a:pt x="2335" y="31509"/>
                    <a:pt x="2869" y="31207"/>
                  </a:cubicBezTo>
                  <a:lnTo>
                    <a:pt x="2869" y="31207"/>
                  </a:lnTo>
                  <a:cubicBezTo>
                    <a:pt x="2255" y="32264"/>
                    <a:pt x="1902" y="33461"/>
                    <a:pt x="1902" y="34770"/>
                  </a:cubicBezTo>
                  <a:cubicBezTo>
                    <a:pt x="1953" y="36521"/>
                    <a:pt x="2476" y="38282"/>
                    <a:pt x="3493" y="39721"/>
                  </a:cubicBezTo>
                  <a:cubicBezTo>
                    <a:pt x="4650" y="41271"/>
                    <a:pt x="6633" y="41814"/>
                    <a:pt x="8374" y="42459"/>
                  </a:cubicBezTo>
                  <a:cubicBezTo>
                    <a:pt x="9007" y="42653"/>
                    <a:pt x="9660" y="42801"/>
                    <a:pt x="10322" y="42801"/>
                  </a:cubicBezTo>
                  <a:cubicBezTo>
                    <a:pt x="10343" y="42801"/>
                    <a:pt x="10365" y="42801"/>
                    <a:pt x="10387" y="42801"/>
                  </a:cubicBezTo>
                  <a:cubicBezTo>
                    <a:pt x="10467" y="43032"/>
                    <a:pt x="10548" y="43274"/>
                    <a:pt x="10618" y="43505"/>
                  </a:cubicBezTo>
                  <a:cubicBezTo>
                    <a:pt x="10930" y="44552"/>
                    <a:pt x="11051" y="45629"/>
                    <a:pt x="11282" y="46685"/>
                  </a:cubicBezTo>
                  <a:cubicBezTo>
                    <a:pt x="11475" y="47604"/>
                    <a:pt x="11620" y="47997"/>
                    <a:pt x="11738" y="47997"/>
                  </a:cubicBezTo>
                  <a:cubicBezTo>
                    <a:pt x="11880" y="47997"/>
                    <a:pt x="11983" y="47441"/>
                    <a:pt x="12087" y="46555"/>
                  </a:cubicBezTo>
                  <a:cubicBezTo>
                    <a:pt x="12309" y="44894"/>
                    <a:pt x="12701" y="43264"/>
                    <a:pt x="12943" y="41603"/>
                  </a:cubicBezTo>
                  <a:cubicBezTo>
                    <a:pt x="13124" y="40466"/>
                    <a:pt x="13325" y="39288"/>
                    <a:pt x="13084" y="38141"/>
                  </a:cubicBezTo>
                  <a:cubicBezTo>
                    <a:pt x="12923" y="37265"/>
                    <a:pt x="12520" y="36470"/>
                    <a:pt x="12118" y="35685"/>
                  </a:cubicBezTo>
                  <a:cubicBezTo>
                    <a:pt x="11775" y="35031"/>
                    <a:pt x="11443" y="34377"/>
                    <a:pt x="11061" y="33743"/>
                  </a:cubicBezTo>
                  <a:cubicBezTo>
                    <a:pt x="10628" y="32988"/>
                    <a:pt x="10064" y="32294"/>
                    <a:pt x="9763" y="31469"/>
                  </a:cubicBezTo>
                  <a:cubicBezTo>
                    <a:pt x="9692" y="31267"/>
                    <a:pt x="9652" y="31066"/>
                    <a:pt x="9622" y="30865"/>
                  </a:cubicBezTo>
                  <a:cubicBezTo>
                    <a:pt x="9581" y="30764"/>
                    <a:pt x="9642" y="30603"/>
                    <a:pt x="9551" y="30533"/>
                  </a:cubicBezTo>
                  <a:cubicBezTo>
                    <a:pt x="9551" y="30523"/>
                    <a:pt x="9551" y="30512"/>
                    <a:pt x="9541" y="30502"/>
                  </a:cubicBezTo>
                  <a:cubicBezTo>
                    <a:pt x="9551" y="30472"/>
                    <a:pt x="9551" y="30442"/>
                    <a:pt x="9551" y="30422"/>
                  </a:cubicBezTo>
                  <a:cubicBezTo>
                    <a:pt x="9551" y="30402"/>
                    <a:pt x="9551" y="30382"/>
                    <a:pt x="9541" y="30372"/>
                  </a:cubicBezTo>
                  <a:cubicBezTo>
                    <a:pt x="9551" y="30301"/>
                    <a:pt x="9561" y="30241"/>
                    <a:pt x="9571" y="30180"/>
                  </a:cubicBezTo>
                  <a:cubicBezTo>
                    <a:pt x="9893" y="28228"/>
                    <a:pt x="10276" y="26286"/>
                    <a:pt x="10648" y="24343"/>
                  </a:cubicBezTo>
                  <a:cubicBezTo>
                    <a:pt x="10789" y="23538"/>
                    <a:pt x="11061" y="22743"/>
                    <a:pt x="11141" y="21928"/>
                  </a:cubicBezTo>
                  <a:cubicBezTo>
                    <a:pt x="11373" y="22089"/>
                    <a:pt x="11574" y="22280"/>
                    <a:pt x="11775" y="22481"/>
                  </a:cubicBezTo>
                  <a:lnTo>
                    <a:pt x="11785" y="22491"/>
                  </a:lnTo>
                  <a:cubicBezTo>
                    <a:pt x="11775" y="22501"/>
                    <a:pt x="11775" y="22501"/>
                    <a:pt x="11765" y="22512"/>
                  </a:cubicBezTo>
                  <a:cubicBezTo>
                    <a:pt x="11745" y="22542"/>
                    <a:pt x="11765" y="22592"/>
                    <a:pt x="11775" y="22622"/>
                  </a:cubicBezTo>
                  <a:cubicBezTo>
                    <a:pt x="11785" y="22662"/>
                    <a:pt x="11806" y="22703"/>
                    <a:pt x="11816" y="22733"/>
                  </a:cubicBezTo>
                  <a:cubicBezTo>
                    <a:pt x="11846" y="22813"/>
                    <a:pt x="11876" y="22894"/>
                    <a:pt x="11896" y="22974"/>
                  </a:cubicBezTo>
                  <a:cubicBezTo>
                    <a:pt x="12027" y="23377"/>
                    <a:pt x="12138" y="23800"/>
                    <a:pt x="12198" y="24222"/>
                  </a:cubicBezTo>
                  <a:cubicBezTo>
                    <a:pt x="12309" y="24887"/>
                    <a:pt x="12289" y="25571"/>
                    <a:pt x="12269" y="26245"/>
                  </a:cubicBezTo>
                  <a:cubicBezTo>
                    <a:pt x="12238" y="27282"/>
                    <a:pt x="12198" y="28318"/>
                    <a:pt x="12369" y="29345"/>
                  </a:cubicBezTo>
                  <a:cubicBezTo>
                    <a:pt x="12490" y="30060"/>
                    <a:pt x="12731" y="30754"/>
                    <a:pt x="12933" y="31448"/>
                  </a:cubicBezTo>
                  <a:cubicBezTo>
                    <a:pt x="13013" y="31740"/>
                    <a:pt x="13094" y="32022"/>
                    <a:pt x="13144" y="32324"/>
                  </a:cubicBezTo>
                  <a:cubicBezTo>
                    <a:pt x="13204" y="32666"/>
                    <a:pt x="13265" y="33008"/>
                    <a:pt x="13295" y="33361"/>
                  </a:cubicBezTo>
                  <a:cubicBezTo>
                    <a:pt x="13345" y="33985"/>
                    <a:pt x="13365" y="34609"/>
                    <a:pt x="13376" y="35243"/>
                  </a:cubicBezTo>
                  <a:cubicBezTo>
                    <a:pt x="13376" y="35383"/>
                    <a:pt x="13376" y="35524"/>
                    <a:pt x="13376" y="35665"/>
                  </a:cubicBezTo>
                  <a:cubicBezTo>
                    <a:pt x="13386" y="35766"/>
                    <a:pt x="13376" y="35867"/>
                    <a:pt x="13406" y="35967"/>
                  </a:cubicBezTo>
                  <a:cubicBezTo>
                    <a:pt x="13424" y="36030"/>
                    <a:pt x="13474" y="36069"/>
                    <a:pt x="13535" y="36069"/>
                  </a:cubicBezTo>
                  <a:cubicBezTo>
                    <a:pt x="13542" y="36069"/>
                    <a:pt x="13550" y="36069"/>
                    <a:pt x="13557" y="36068"/>
                  </a:cubicBezTo>
                  <a:cubicBezTo>
                    <a:pt x="13597" y="36058"/>
                    <a:pt x="13627" y="36028"/>
                    <a:pt x="13657" y="35997"/>
                  </a:cubicBezTo>
                  <a:cubicBezTo>
                    <a:pt x="13718" y="35927"/>
                    <a:pt x="13768" y="35856"/>
                    <a:pt x="13808" y="35776"/>
                  </a:cubicBezTo>
                  <a:cubicBezTo>
                    <a:pt x="13909" y="35625"/>
                    <a:pt x="14000" y="35464"/>
                    <a:pt x="14080" y="35293"/>
                  </a:cubicBezTo>
                  <a:cubicBezTo>
                    <a:pt x="14362" y="34759"/>
                    <a:pt x="14593" y="34186"/>
                    <a:pt x="14825" y="33632"/>
                  </a:cubicBezTo>
                  <a:cubicBezTo>
                    <a:pt x="15026" y="33149"/>
                    <a:pt x="15207" y="32666"/>
                    <a:pt x="15388" y="32173"/>
                  </a:cubicBezTo>
                  <a:cubicBezTo>
                    <a:pt x="15670" y="31328"/>
                    <a:pt x="15932" y="30472"/>
                    <a:pt x="16043" y="29576"/>
                  </a:cubicBezTo>
                  <a:cubicBezTo>
                    <a:pt x="16153" y="28781"/>
                    <a:pt x="16194" y="27966"/>
                    <a:pt x="16083" y="27161"/>
                  </a:cubicBezTo>
                  <a:cubicBezTo>
                    <a:pt x="16022" y="26759"/>
                    <a:pt x="15952" y="26346"/>
                    <a:pt x="15831" y="25953"/>
                  </a:cubicBezTo>
                  <a:cubicBezTo>
                    <a:pt x="15630" y="25360"/>
                    <a:pt x="15338" y="24796"/>
                    <a:pt x="14966" y="24283"/>
                  </a:cubicBezTo>
                  <a:cubicBezTo>
                    <a:pt x="14462" y="23578"/>
                    <a:pt x="13788" y="22985"/>
                    <a:pt x="13013" y="22602"/>
                  </a:cubicBezTo>
                  <a:cubicBezTo>
                    <a:pt x="12631" y="22411"/>
                    <a:pt x="12208" y="22290"/>
                    <a:pt x="11795" y="22220"/>
                  </a:cubicBezTo>
                  <a:cubicBezTo>
                    <a:pt x="11789" y="22216"/>
                    <a:pt x="11783" y="22215"/>
                    <a:pt x="11778" y="22215"/>
                  </a:cubicBezTo>
                  <a:cubicBezTo>
                    <a:pt x="11769" y="22215"/>
                    <a:pt x="11762" y="22220"/>
                    <a:pt x="11755" y="22220"/>
                  </a:cubicBezTo>
                  <a:cubicBezTo>
                    <a:pt x="11574" y="22038"/>
                    <a:pt x="11383" y="21867"/>
                    <a:pt x="11161" y="21727"/>
                  </a:cubicBezTo>
                  <a:cubicBezTo>
                    <a:pt x="11182" y="21404"/>
                    <a:pt x="11172" y="21072"/>
                    <a:pt x="11111" y="20740"/>
                  </a:cubicBezTo>
                  <a:cubicBezTo>
                    <a:pt x="10930" y="19784"/>
                    <a:pt x="10638" y="18848"/>
                    <a:pt x="10457" y="17892"/>
                  </a:cubicBezTo>
                  <a:cubicBezTo>
                    <a:pt x="10185" y="16272"/>
                    <a:pt x="10004" y="14641"/>
                    <a:pt x="9793" y="13011"/>
                  </a:cubicBezTo>
                  <a:cubicBezTo>
                    <a:pt x="9823" y="12981"/>
                    <a:pt x="9843" y="12931"/>
                    <a:pt x="9803" y="12890"/>
                  </a:cubicBezTo>
                  <a:cubicBezTo>
                    <a:pt x="9793" y="12880"/>
                    <a:pt x="9793" y="12880"/>
                    <a:pt x="9783" y="12880"/>
                  </a:cubicBezTo>
                  <a:cubicBezTo>
                    <a:pt x="9712" y="12347"/>
                    <a:pt x="9642" y="11823"/>
                    <a:pt x="9561" y="11300"/>
                  </a:cubicBezTo>
                  <a:cubicBezTo>
                    <a:pt x="9481" y="10767"/>
                    <a:pt x="9430" y="10233"/>
                    <a:pt x="9390" y="9700"/>
                  </a:cubicBezTo>
                  <a:lnTo>
                    <a:pt x="9390" y="9700"/>
                  </a:lnTo>
                  <a:cubicBezTo>
                    <a:pt x="9541" y="9801"/>
                    <a:pt x="9692" y="9911"/>
                    <a:pt x="9833" y="10042"/>
                  </a:cubicBezTo>
                  <a:cubicBezTo>
                    <a:pt x="10014" y="10213"/>
                    <a:pt x="10195" y="10384"/>
                    <a:pt x="10366" y="10565"/>
                  </a:cubicBezTo>
                  <a:cubicBezTo>
                    <a:pt x="10366" y="10596"/>
                    <a:pt x="10387" y="10616"/>
                    <a:pt x="10407" y="10626"/>
                  </a:cubicBezTo>
                  <a:lnTo>
                    <a:pt x="10417" y="10626"/>
                  </a:lnTo>
                  <a:cubicBezTo>
                    <a:pt x="10457" y="10676"/>
                    <a:pt x="10497" y="10716"/>
                    <a:pt x="10537" y="10767"/>
                  </a:cubicBezTo>
                  <a:cubicBezTo>
                    <a:pt x="10568" y="10797"/>
                    <a:pt x="10588" y="10827"/>
                    <a:pt x="10618" y="10857"/>
                  </a:cubicBezTo>
                  <a:cubicBezTo>
                    <a:pt x="10598" y="10867"/>
                    <a:pt x="10588" y="10887"/>
                    <a:pt x="10588" y="10908"/>
                  </a:cubicBezTo>
                  <a:cubicBezTo>
                    <a:pt x="10588" y="10958"/>
                    <a:pt x="10588" y="10988"/>
                    <a:pt x="10598" y="11038"/>
                  </a:cubicBezTo>
                  <a:cubicBezTo>
                    <a:pt x="10699" y="12468"/>
                    <a:pt x="10829" y="13917"/>
                    <a:pt x="11192" y="15306"/>
                  </a:cubicBezTo>
                  <a:cubicBezTo>
                    <a:pt x="11695" y="17027"/>
                    <a:pt x="12450" y="18687"/>
                    <a:pt x="12651" y="20489"/>
                  </a:cubicBezTo>
                  <a:cubicBezTo>
                    <a:pt x="12682" y="20630"/>
                    <a:pt x="12695" y="21346"/>
                    <a:pt x="12844" y="21346"/>
                  </a:cubicBezTo>
                  <a:cubicBezTo>
                    <a:pt x="12886" y="21346"/>
                    <a:pt x="12938" y="21291"/>
                    <a:pt x="13003" y="21153"/>
                  </a:cubicBezTo>
                  <a:cubicBezTo>
                    <a:pt x="13215" y="20630"/>
                    <a:pt x="13406" y="20086"/>
                    <a:pt x="13567" y="19553"/>
                  </a:cubicBezTo>
                  <a:cubicBezTo>
                    <a:pt x="13969" y="18224"/>
                    <a:pt x="14402" y="16845"/>
                    <a:pt x="14291" y="15447"/>
                  </a:cubicBezTo>
                  <a:cubicBezTo>
                    <a:pt x="14150" y="13967"/>
                    <a:pt x="13486" y="12518"/>
                    <a:pt x="12269" y="11632"/>
                  </a:cubicBezTo>
                  <a:cubicBezTo>
                    <a:pt x="11957" y="11381"/>
                    <a:pt x="11604" y="11189"/>
                    <a:pt x="11262" y="10978"/>
                  </a:cubicBezTo>
                  <a:cubicBezTo>
                    <a:pt x="11051" y="10847"/>
                    <a:pt x="10839" y="10696"/>
                    <a:pt x="10618" y="10576"/>
                  </a:cubicBezTo>
                  <a:cubicBezTo>
                    <a:pt x="10246" y="10163"/>
                    <a:pt x="9843" y="9791"/>
                    <a:pt x="9380" y="9479"/>
                  </a:cubicBezTo>
                  <a:cubicBezTo>
                    <a:pt x="9199" y="6328"/>
                    <a:pt x="9622" y="3128"/>
                    <a:pt x="8806" y="48"/>
                  </a:cubicBezTo>
                  <a:cubicBezTo>
                    <a:pt x="8795" y="15"/>
                    <a:pt x="8769" y="1"/>
                    <a:pt x="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783925" y="31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624175" y="2881700"/>
              <a:ext cx="16375" cy="120475"/>
            </a:xfrm>
            <a:custGeom>
              <a:avLst/>
              <a:gdLst/>
              <a:ahLst/>
              <a:cxnLst/>
              <a:rect l="l" t="t" r="r" b="b"/>
              <a:pathLst>
                <a:path w="655" h="4819" extrusionOk="0">
                  <a:moveTo>
                    <a:pt x="530" y="0"/>
                  </a:moveTo>
                  <a:cubicBezTo>
                    <a:pt x="386" y="0"/>
                    <a:pt x="280" y="873"/>
                    <a:pt x="232" y="1010"/>
                  </a:cubicBezTo>
                  <a:cubicBezTo>
                    <a:pt x="20" y="2247"/>
                    <a:pt x="0" y="3526"/>
                    <a:pt x="201" y="4763"/>
                  </a:cubicBezTo>
                  <a:cubicBezTo>
                    <a:pt x="206" y="4802"/>
                    <a:pt x="234" y="4819"/>
                    <a:pt x="263" y="4819"/>
                  </a:cubicBezTo>
                  <a:cubicBezTo>
                    <a:pt x="301" y="4819"/>
                    <a:pt x="340" y="4789"/>
                    <a:pt x="322" y="4743"/>
                  </a:cubicBezTo>
                  <a:cubicBezTo>
                    <a:pt x="232" y="3828"/>
                    <a:pt x="181" y="2922"/>
                    <a:pt x="282" y="2006"/>
                  </a:cubicBezTo>
                  <a:cubicBezTo>
                    <a:pt x="322" y="1452"/>
                    <a:pt x="423" y="909"/>
                    <a:pt x="534" y="365"/>
                  </a:cubicBezTo>
                  <a:cubicBezTo>
                    <a:pt x="534" y="265"/>
                    <a:pt x="654" y="43"/>
                    <a:pt x="544" y="3"/>
                  </a:cubicBezTo>
                  <a:cubicBezTo>
                    <a:pt x="539" y="1"/>
                    <a:pt x="534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638900" y="2844450"/>
              <a:ext cx="19750" cy="22000"/>
            </a:xfrm>
            <a:custGeom>
              <a:avLst/>
              <a:gdLst/>
              <a:ahLst/>
              <a:cxnLst/>
              <a:rect l="l" t="t" r="r" b="b"/>
              <a:pathLst>
                <a:path w="790" h="880" extrusionOk="0">
                  <a:moveTo>
                    <a:pt x="599" y="1"/>
                  </a:moveTo>
                  <a:cubicBezTo>
                    <a:pt x="479" y="1"/>
                    <a:pt x="350" y="335"/>
                    <a:pt x="287" y="416"/>
                  </a:cubicBezTo>
                  <a:cubicBezTo>
                    <a:pt x="241" y="508"/>
                    <a:pt x="1" y="879"/>
                    <a:pt x="177" y="879"/>
                  </a:cubicBezTo>
                  <a:cubicBezTo>
                    <a:pt x="193" y="879"/>
                    <a:pt x="213" y="876"/>
                    <a:pt x="236" y="869"/>
                  </a:cubicBezTo>
                  <a:cubicBezTo>
                    <a:pt x="297" y="799"/>
                    <a:pt x="327" y="688"/>
                    <a:pt x="377" y="608"/>
                  </a:cubicBezTo>
                  <a:cubicBezTo>
                    <a:pt x="408" y="477"/>
                    <a:pt x="790" y="74"/>
                    <a:pt x="639" y="14"/>
                  </a:cubicBezTo>
                  <a:cubicBezTo>
                    <a:pt x="626" y="5"/>
                    <a:pt x="613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838000" y="2424875"/>
              <a:ext cx="11625" cy="63000"/>
            </a:xfrm>
            <a:custGeom>
              <a:avLst/>
              <a:gdLst/>
              <a:ahLst/>
              <a:cxnLst/>
              <a:rect l="l" t="t" r="r" b="b"/>
              <a:pathLst>
                <a:path w="465" h="2520" extrusionOk="0">
                  <a:moveTo>
                    <a:pt x="100" y="1"/>
                  </a:moveTo>
                  <a:cubicBezTo>
                    <a:pt x="50" y="1"/>
                    <a:pt x="0" y="38"/>
                    <a:pt x="12" y="100"/>
                  </a:cubicBezTo>
                  <a:cubicBezTo>
                    <a:pt x="82" y="402"/>
                    <a:pt x="143" y="694"/>
                    <a:pt x="193" y="996"/>
                  </a:cubicBezTo>
                  <a:cubicBezTo>
                    <a:pt x="253" y="1429"/>
                    <a:pt x="273" y="1862"/>
                    <a:pt x="304" y="2294"/>
                  </a:cubicBezTo>
                  <a:cubicBezTo>
                    <a:pt x="312" y="2355"/>
                    <a:pt x="306" y="2520"/>
                    <a:pt x="381" y="2520"/>
                  </a:cubicBezTo>
                  <a:cubicBezTo>
                    <a:pt x="393" y="2520"/>
                    <a:pt x="408" y="2516"/>
                    <a:pt x="424" y="2506"/>
                  </a:cubicBezTo>
                  <a:cubicBezTo>
                    <a:pt x="465" y="2466"/>
                    <a:pt x="445" y="2395"/>
                    <a:pt x="455" y="2335"/>
                  </a:cubicBezTo>
                  <a:cubicBezTo>
                    <a:pt x="445" y="2164"/>
                    <a:pt x="445" y="1993"/>
                    <a:pt x="434" y="1821"/>
                  </a:cubicBezTo>
                  <a:cubicBezTo>
                    <a:pt x="414" y="1238"/>
                    <a:pt x="324" y="644"/>
                    <a:pt x="183" y="70"/>
                  </a:cubicBezTo>
                  <a:cubicBezTo>
                    <a:pt x="174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877900" y="2737125"/>
              <a:ext cx="10975" cy="64675"/>
            </a:xfrm>
            <a:custGeom>
              <a:avLst/>
              <a:gdLst/>
              <a:ahLst/>
              <a:cxnLst/>
              <a:rect l="l" t="t" r="r" b="b"/>
              <a:pathLst>
                <a:path w="439" h="2587" extrusionOk="0">
                  <a:moveTo>
                    <a:pt x="97" y="1"/>
                  </a:moveTo>
                  <a:cubicBezTo>
                    <a:pt x="47" y="1"/>
                    <a:pt x="1" y="48"/>
                    <a:pt x="16" y="100"/>
                  </a:cubicBezTo>
                  <a:cubicBezTo>
                    <a:pt x="96" y="402"/>
                    <a:pt x="157" y="704"/>
                    <a:pt x="207" y="1006"/>
                  </a:cubicBezTo>
                  <a:cubicBezTo>
                    <a:pt x="288" y="1509"/>
                    <a:pt x="268" y="2002"/>
                    <a:pt x="278" y="2505"/>
                  </a:cubicBezTo>
                  <a:cubicBezTo>
                    <a:pt x="270" y="2548"/>
                    <a:pt x="304" y="2586"/>
                    <a:pt x="342" y="2586"/>
                  </a:cubicBezTo>
                  <a:cubicBezTo>
                    <a:pt x="358" y="2586"/>
                    <a:pt x="374" y="2580"/>
                    <a:pt x="388" y="2566"/>
                  </a:cubicBezTo>
                  <a:cubicBezTo>
                    <a:pt x="439" y="2495"/>
                    <a:pt x="419" y="2385"/>
                    <a:pt x="429" y="2294"/>
                  </a:cubicBezTo>
                  <a:cubicBezTo>
                    <a:pt x="439" y="2032"/>
                    <a:pt x="439" y="1771"/>
                    <a:pt x="419" y="1509"/>
                  </a:cubicBezTo>
                  <a:cubicBezTo>
                    <a:pt x="398" y="1187"/>
                    <a:pt x="358" y="865"/>
                    <a:pt x="288" y="543"/>
                  </a:cubicBezTo>
                  <a:cubicBezTo>
                    <a:pt x="237" y="372"/>
                    <a:pt x="247" y="170"/>
                    <a:pt x="147" y="19"/>
                  </a:cubicBezTo>
                  <a:cubicBezTo>
                    <a:pt x="131" y="7"/>
                    <a:pt x="114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657875" y="2506500"/>
              <a:ext cx="27200" cy="45850"/>
            </a:xfrm>
            <a:custGeom>
              <a:avLst/>
              <a:gdLst/>
              <a:ahLst/>
              <a:cxnLst/>
              <a:rect l="l" t="t" r="r" b="b"/>
              <a:pathLst>
                <a:path w="1088" h="1834" extrusionOk="0">
                  <a:moveTo>
                    <a:pt x="982" y="1"/>
                  </a:moveTo>
                  <a:cubicBezTo>
                    <a:pt x="866" y="1"/>
                    <a:pt x="720" y="446"/>
                    <a:pt x="665" y="519"/>
                  </a:cubicBezTo>
                  <a:cubicBezTo>
                    <a:pt x="524" y="791"/>
                    <a:pt x="393" y="1052"/>
                    <a:pt x="242" y="1314"/>
                  </a:cubicBezTo>
                  <a:cubicBezTo>
                    <a:pt x="172" y="1455"/>
                    <a:pt x="91" y="1586"/>
                    <a:pt x="21" y="1717"/>
                  </a:cubicBezTo>
                  <a:cubicBezTo>
                    <a:pt x="1" y="1757"/>
                    <a:pt x="21" y="1807"/>
                    <a:pt x="51" y="1827"/>
                  </a:cubicBezTo>
                  <a:cubicBezTo>
                    <a:pt x="64" y="1832"/>
                    <a:pt x="76" y="1834"/>
                    <a:pt x="86" y="1834"/>
                  </a:cubicBezTo>
                  <a:cubicBezTo>
                    <a:pt x="169" y="1834"/>
                    <a:pt x="199" y="1710"/>
                    <a:pt x="252" y="1656"/>
                  </a:cubicBezTo>
                  <a:cubicBezTo>
                    <a:pt x="484" y="1264"/>
                    <a:pt x="685" y="851"/>
                    <a:pt x="886" y="438"/>
                  </a:cubicBezTo>
                  <a:cubicBezTo>
                    <a:pt x="917" y="338"/>
                    <a:pt x="1088" y="106"/>
                    <a:pt x="1017" y="16"/>
                  </a:cubicBezTo>
                  <a:cubicBezTo>
                    <a:pt x="1006" y="5"/>
                    <a:pt x="994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604925" y="2565750"/>
              <a:ext cx="44675" cy="46225"/>
            </a:xfrm>
            <a:custGeom>
              <a:avLst/>
              <a:gdLst/>
              <a:ahLst/>
              <a:cxnLst/>
              <a:rect l="l" t="t" r="r" b="b"/>
              <a:pathLst>
                <a:path w="1787" h="1849" extrusionOk="0">
                  <a:moveTo>
                    <a:pt x="1706" y="1"/>
                  </a:moveTo>
                  <a:cubicBezTo>
                    <a:pt x="1676" y="11"/>
                    <a:pt x="1656" y="51"/>
                    <a:pt x="1626" y="71"/>
                  </a:cubicBezTo>
                  <a:cubicBezTo>
                    <a:pt x="1555" y="152"/>
                    <a:pt x="1495" y="232"/>
                    <a:pt x="1424" y="313"/>
                  </a:cubicBezTo>
                  <a:cubicBezTo>
                    <a:pt x="1122" y="675"/>
                    <a:pt x="790" y="1017"/>
                    <a:pt x="448" y="1349"/>
                  </a:cubicBezTo>
                  <a:cubicBezTo>
                    <a:pt x="317" y="1470"/>
                    <a:pt x="197" y="1591"/>
                    <a:pt x="66" y="1702"/>
                  </a:cubicBezTo>
                  <a:cubicBezTo>
                    <a:pt x="0" y="1759"/>
                    <a:pt x="54" y="1849"/>
                    <a:pt x="125" y="1849"/>
                  </a:cubicBezTo>
                  <a:cubicBezTo>
                    <a:pt x="142" y="1849"/>
                    <a:pt x="159" y="1844"/>
                    <a:pt x="176" y="1832"/>
                  </a:cubicBezTo>
                  <a:cubicBezTo>
                    <a:pt x="670" y="1400"/>
                    <a:pt x="1133" y="917"/>
                    <a:pt x="1545" y="403"/>
                  </a:cubicBezTo>
                  <a:cubicBezTo>
                    <a:pt x="1616" y="333"/>
                    <a:pt x="1676" y="232"/>
                    <a:pt x="1736" y="142"/>
                  </a:cubicBezTo>
                  <a:cubicBezTo>
                    <a:pt x="1756" y="111"/>
                    <a:pt x="1787" y="81"/>
                    <a:pt x="1767" y="41"/>
                  </a:cubicBezTo>
                  <a:cubicBezTo>
                    <a:pt x="1767" y="11"/>
                    <a:pt x="1736" y="1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5799275" y="3073175"/>
              <a:ext cx="7575" cy="25800"/>
            </a:xfrm>
            <a:custGeom>
              <a:avLst/>
              <a:gdLst/>
              <a:ahLst/>
              <a:cxnLst/>
              <a:rect l="l" t="t" r="r" b="b"/>
              <a:pathLst>
                <a:path w="303" h="1032" extrusionOk="0">
                  <a:moveTo>
                    <a:pt x="98" y="0"/>
                  </a:moveTo>
                  <a:cubicBezTo>
                    <a:pt x="92" y="0"/>
                    <a:pt x="87" y="1"/>
                    <a:pt x="81" y="3"/>
                  </a:cubicBezTo>
                  <a:cubicBezTo>
                    <a:pt x="1" y="23"/>
                    <a:pt x="31" y="104"/>
                    <a:pt x="31" y="164"/>
                  </a:cubicBezTo>
                  <a:cubicBezTo>
                    <a:pt x="41" y="305"/>
                    <a:pt x="71" y="446"/>
                    <a:pt x="101" y="587"/>
                  </a:cubicBezTo>
                  <a:lnTo>
                    <a:pt x="91" y="587"/>
                  </a:lnTo>
                  <a:cubicBezTo>
                    <a:pt x="112" y="697"/>
                    <a:pt x="132" y="798"/>
                    <a:pt x="152" y="909"/>
                  </a:cubicBezTo>
                  <a:cubicBezTo>
                    <a:pt x="172" y="949"/>
                    <a:pt x="172" y="989"/>
                    <a:pt x="212" y="1019"/>
                  </a:cubicBezTo>
                  <a:cubicBezTo>
                    <a:pt x="221" y="1028"/>
                    <a:pt x="231" y="1032"/>
                    <a:pt x="241" y="1032"/>
                  </a:cubicBezTo>
                  <a:cubicBezTo>
                    <a:pt x="268" y="1032"/>
                    <a:pt x="296" y="1008"/>
                    <a:pt x="303" y="979"/>
                  </a:cubicBezTo>
                  <a:cubicBezTo>
                    <a:pt x="303" y="959"/>
                    <a:pt x="303" y="939"/>
                    <a:pt x="303" y="919"/>
                  </a:cubicBezTo>
                  <a:cubicBezTo>
                    <a:pt x="262" y="627"/>
                    <a:pt x="232" y="335"/>
                    <a:pt x="162" y="53"/>
                  </a:cubicBezTo>
                  <a:cubicBezTo>
                    <a:pt x="162" y="20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5780350" y="2986900"/>
              <a:ext cx="20075" cy="70550"/>
            </a:xfrm>
            <a:custGeom>
              <a:avLst/>
              <a:gdLst/>
              <a:ahLst/>
              <a:cxnLst/>
              <a:rect l="l" t="t" r="r" b="b"/>
              <a:pathLst>
                <a:path w="803" h="2822" extrusionOk="0">
                  <a:moveTo>
                    <a:pt x="109" y="0"/>
                  </a:moveTo>
                  <a:cubicBezTo>
                    <a:pt x="56" y="0"/>
                    <a:pt x="0" y="45"/>
                    <a:pt x="13" y="103"/>
                  </a:cubicBezTo>
                  <a:cubicBezTo>
                    <a:pt x="84" y="344"/>
                    <a:pt x="154" y="576"/>
                    <a:pt x="214" y="817"/>
                  </a:cubicBezTo>
                  <a:cubicBezTo>
                    <a:pt x="375" y="1441"/>
                    <a:pt x="486" y="2085"/>
                    <a:pt x="647" y="2719"/>
                  </a:cubicBezTo>
                  <a:cubicBezTo>
                    <a:pt x="642" y="2786"/>
                    <a:pt x="686" y="2821"/>
                    <a:pt x="727" y="2821"/>
                  </a:cubicBezTo>
                  <a:cubicBezTo>
                    <a:pt x="767" y="2821"/>
                    <a:pt x="803" y="2788"/>
                    <a:pt x="788" y="2719"/>
                  </a:cubicBezTo>
                  <a:cubicBezTo>
                    <a:pt x="607" y="1834"/>
                    <a:pt x="466" y="918"/>
                    <a:pt x="184" y="52"/>
                  </a:cubicBezTo>
                  <a:cubicBezTo>
                    <a:pt x="169" y="15"/>
                    <a:pt x="14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5658125" y="2717900"/>
              <a:ext cx="20150" cy="33150"/>
            </a:xfrm>
            <a:custGeom>
              <a:avLst/>
              <a:gdLst/>
              <a:ahLst/>
              <a:cxnLst/>
              <a:rect l="l" t="t" r="r" b="b"/>
              <a:pathLst>
                <a:path w="806" h="1326" extrusionOk="0">
                  <a:moveTo>
                    <a:pt x="714" y="0"/>
                  </a:moveTo>
                  <a:cubicBezTo>
                    <a:pt x="659" y="0"/>
                    <a:pt x="632" y="69"/>
                    <a:pt x="605" y="114"/>
                  </a:cubicBezTo>
                  <a:cubicBezTo>
                    <a:pt x="575" y="175"/>
                    <a:pt x="544" y="245"/>
                    <a:pt x="514" y="305"/>
                  </a:cubicBezTo>
                  <a:cubicBezTo>
                    <a:pt x="413" y="517"/>
                    <a:pt x="303" y="728"/>
                    <a:pt x="182" y="929"/>
                  </a:cubicBezTo>
                  <a:cubicBezTo>
                    <a:pt x="142" y="1010"/>
                    <a:pt x="1" y="1211"/>
                    <a:pt x="31" y="1292"/>
                  </a:cubicBezTo>
                  <a:cubicBezTo>
                    <a:pt x="39" y="1314"/>
                    <a:pt x="57" y="1326"/>
                    <a:pt x="79" y="1326"/>
                  </a:cubicBezTo>
                  <a:cubicBezTo>
                    <a:pt x="86" y="1326"/>
                    <a:pt x="94" y="1324"/>
                    <a:pt x="101" y="1322"/>
                  </a:cubicBezTo>
                  <a:cubicBezTo>
                    <a:pt x="142" y="1292"/>
                    <a:pt x="172" y="1251"/>
                    <a:pt x="192" y="1211"/>
                  </a:cubicBezTo>
                  <a:cubicBezTo>
                    <a:pt x="293" y="1070"/>
                    <a:pt x="373" y="919"/>
                    <a:pt x="464" y="778"/>
                  </a:cubicBezTo>
                  <a:cubicBezTo>
                    <a:pt x="544" y="627"/>
                    <a:pt x="635" y="446"/>
                    <a:pt x="715" y="285"/>
                  </a:cubicBezTo>
                  <a:cubicBezTo>
                    <a:pt x="746" y="225"/>
                    <a:pt x="766" y="164"/>
                    <a:pt x="786" y="104"/>
                  </a:cubicBezTo>
                  <a:cubicBezTo>
                    <a:pt x="806" y="64"/>
                    <a:pt x="776" y="24"/>
                    <a:pt x="736" y="3"/>
                  </a:cubicBezTo>
                  <a:cubicBezTo>
                    <a:pt x="728" y="1"/>
                    <a:pt x="721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5681400" y="2605000"/>
              <a:ext cx="41175" cy="99575"/>
            </a:xfrm>
            <a:custGeom>
              <a:avLst/>
              <a:gdLst/>
              <a:ahLst/>
              <a:cxnLst/>
              <a:rect l="l" t="t" r="r" b="b"/>
              <a:pathLst>
                <a:path w="1647" h="3983" extrusionOk="0">
                  <a:moveTo>
                    <a:pt x="1565" y="0"/>
                  </a:moveTo>
                  <a:cubicBezTo>
                    <a:pt x="1455" y="0"/>
                    <a:pt x="1454" y="154"/>
                    <a:pt x="1425" y="222"/>
                  </a:cubicBezTo>
                  <a:cubicBezTo>
                    <a:pt x="1375" y="393"/>
                    <a:pt x="1314" y="564"/>
                    <a:pt x="1264" y="735"/>
                  </a:cubicBezTo>
                  <a:cubicBezTo>
                    <a:pt x="1063" y="1279"/>
                    <a:pt x="891" y="1832"/>
                    <a:pt x="670" y="2366"/>
                  </a:cubicBezTo>
                  <a:cubicBezTo>
                    <a:pt x="469" y="2869"/>
                    <a:pt x="237" y="3372"/>
                    <a:pt x="26" y="3865"/>
                  </a:cubicBezTo>
                  <a:cubicBezTo>
                    <a:pt x="0" y="3917"/>
                    <a:pt x="18" y="3983"/>
                    <a:pt x="68" y="3983"/>
                  </a:cubicBezTo>
                  <a:cubicBezTo>
                    <a:pt x="76" y="3983"/>
                    <a:pt x="86" y="3981"/>
                    <a:pt x="96" y="3976"/>
                  </a:cubicBezTo>
                  <a:cubicBezTo>
                    <a:pt x="147" y="3946"/>
                    <a:pt x="167" y="3885"/>
                    <a:pt x="197" y="3845"/>
                  </a:cubicBezTo>
                  <a:cubicBezTo>
                    <a:pt x="278" y="3684"/>
                    <a:pt x="348" y="3523"/>
                    <a:pt x="418" y="3362"/>
                  </a:cubicBezTo>
                  <a:cubicBezTo>
                    <a:pt x="650" y="2829"/>
                    <a:pt x="902" y="2295"/>
                    <a:pt x="1093" y="1742"/>
                  </a:cubicBezTo>
                  <a:cubicBezTo>
                    <a:pt x="1183" y="1470"/>
                    <a:pt x="1274" y="1198"/>
                    <a:pt x="1375" y="927"/>
                  </a:cubicBezTo>
                  <a:cubicBezTo>
                    <a:pt x="1445" y="715"/>
                    <a:pt x="1515" y="514"/>
                    <a:pt x="1576" y="313"/>
                  </a:cubicBezTo>
                  <a:cubicBezTo>
                    <a:pt x="1596" y="242"/>
                    <a:pt x="1616" y="172"/>
                    <a:pt x="1636" y="101"/>
                  </a:cubicBezTo>
                  <a:cubicBezTo>
                    <a:pt x="1646" y="61"/>
                    <a:pt x="1616" y="11"/>
                    <a:pt x="1576" y="1"/>
                  </a:cubicBezTo>
                  <a:cubicBezTo>
                    <a:pt x="1572" y="0"/>
                    <a:pt x="1569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" name="Google Shape;657;p33"/>
          <p:cNvSpPr/>
          <p:nvPr/>
        </p:nvSpPr>
        <p:spPr>
          <a:xfrm rot="-2033508">
            <a:off x="8499649" y="879613"/>
            <a:ext cx="800385" cy="1372583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33"/>
          <p:cNvSpPr/>
          <p:nvPr/>
        </p:nvSpPr>
        <p:spPr>
          <a:xfrm>
            <a:off x="-195898" y="131675"/>
            <a:ext cx="12582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3"/>
          <p:cNvSpPr/>
          <p:nvPr/>
        </p:nvSpPr>
        <p:spPr>
          <a:xfrm rot="-5400000">
            <a:off x="8321200" y="4951850"/>
            <a:ext cx="9531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656387" y="-1060375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614925" y="4133575"/>
            <a:ext cx="1466599" cy="20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242875" y="4210725"/>
            <a:ext cx="2821900" cy="21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222500" y="-1405725"/>
            <a:ext cx="2821900" cy="21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4"/>
          <p:cNvSpPr/>
          <p:nvPr/>
        </p:nvSpPr>
        <p:spPr>
          <a:xfrm rot="5400000">
            <a:off x="8258538" y="21590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4"/>
          <p:cNvSpPr/>
          <p:nvPr/>
        </p:nvSpPr>
        <p:spPr>
          <a:xfrm rot="-1659934">
            <a:off x="-149568" y="240673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4"/>
          <p:cNvSpPr/>
          <p:nvPr/>
        </p:nvSpPr>
        <p:spPr>
          <a:xfrm rot="-1176179">
            <a:off x="8173955" y="3917724"/>
            <a:ext cx="800381" cy="1372576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5"/>
          <p:cNvPicPr preferRelativeResize="0"/>
          <p:nvPr/>
        </p:nvPicPr>
        <p:blipFill rotWithShape="1">
          <a:blip r:embed="rId3">
            <a:alphaModFix/>
          </a:blip>
          <a:srcRect l="76390"/>
          <a:stretch/>
        </p:blipFill>
        <p:spPr>
          <a:xfrm rot="10800000">
            <a:off x="8468549" y="-782976"/>
            <a:ext cx="748351" cy="436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-908473" y="-337875"/>
            <a:ext cx="2431699" cy="12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3965980" y="4604000"/>
            <a:ext cx="1817750" cy="15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35"/>
          <p:cNvSpPr/>
          <p:nvPr/>
        </p:nvSpPr>
        <p:spPr>
          <a:xfrm>
            <a:off x="-214167" y="4745800"/>
            <a:ext cx="17673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5"/>
          <p:cNvSpPr/>
          <p:nvPr/>
        </p:nvSpPr>
        <p:spPr>
          <a:xfrm rot="2853390" flipH="1">
            <a:off x="8531939" y="4517910"/>
            <a:ext cx="810905" cy="452267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9" name="Google Shape;679;p35"/>
          <p:cNvGrpSpPr/>
          <p:nvPr/>
        </p:nvGrpSpPr>
        <p:grpSpPr>
          <a:xfrm>
            <a:off x="151354" y="411487"/>
            <a:ext cx="506630" cy="531166"/>
            <a:chOff x="3900350" y="3612475"/>
            <a:chExt cx="265850" cy="278725"/>
          </a:xfrm>
        </p:grpSpPr>
        <p:sp>
          <p:nvSpPr>
            <p:cNvPr id="680" name="Google Shape;680;p35"/>
            <p:cNvSpPr/>
            <p:nvPr/>
          </p:nvSpPr>
          <p:spPr>
            <a:xfrm>
              <a:off x="3900350" y="3612475"/>
              <a:ext cx="265850" cy="278725"/>
            </a:xfrm>
            <a:custGeom>
              <a:avLst/>
              <a:gdLst/>
              <a:ahLst/>
              <a:cxnLst/>
              <a:rect l="l" t="t" r="r" b="b"/>
              <a:pathLst>
                <a:path w="10634" h="11149" extrusionOk="0">
                  <a:moveTo>
                    <a:pt x="6336" y="221"/>
                  </a:moveTo>
                  <a:cubicBezTo>
                    <a:pt x="6757" y="221"/>
                    <a:pt x="7132" y="477"/>
                    <a:pt x="7479" y="699"/>
                  </a:cubicBezTo>
                  <a:cubicBezTo>
                    <a:pt x="7775" y="883"/>
                    <a:pt x="8000" y="1027"/>
                    <a:pt x="8168" y="1355"/>
                  </a:cubicBezTo>
                  <a:cubicBezTo>
                    <a:pt x="8280" y="1547"/>
                    <a:pt x="8320" y="1756"/>
                    <a:pt x="8344" y="1972"/>
                  </a:cubicBezTo>
                  <a:cubicBezTo>
                    <a:pt x="8368" y="2204"/>
                    <a:pt x="8376" y="2444"/>
                    <a:pt x="8392" y="2676"/>
                  </a:cubicBezTo>
                  <a:cubicBezTo>
                    <a:pt x="8408" y="3085"/>
                    <a:pt x="8456" y="3485"/>
                    <a:pt x="8280" y="3861"/>
                  </a:cubicBezTo>
                  <a:cubicBezTo>
                    <a:pt x="8232" y="3965"/>
                    <a:pt x="8176" y="4069"/>
                    <a:pt x="8112" y="4166"/>
                  </a:cubicBezTo>
                  <a:cubicBezTo>
                    <a:pt x="8040" y="4166"/>
                    <a:pt x="7960" y="4174"/>
                    <a:pt x="7888" y="4182"/>
                  </a:cubicBezTo>
                  <a:cubicBezTo>
                    <a:pt x="7567" y="4230"/>
                    <a:pt x="7271" y="4358"/>
                    <a:pt x="6991" y="4502"/>
                  </a:cubicBezTo>
                  <a:cubicBezTo>
                    <a:pt x="6663" y="4678"/>
                    <a:pt x="6342" y="4870"/>
                    <a:pt x="6038" y="5070"/>
                  </a:cubicBezTo>
                  <a:cubicBezTo>
                    <a:pt x="5846" y="5206"/>
                    <a:pt x="5638" y="5335"/>
                    <a:pt x="5470" y="5503"/>
                  </a:cubicBezTo>
                  <a:cubicBezTo>
                    <a:pt x="5491" y="5292"/>
                    <a:pt x="5383" y="5150"/>
                    <a:pt x="5253" y="5150"/>
                  </a:cubicBezTo>
                  <a:cubicBezTo>
                    <a:pt x="5235" y="5150"/>
                    <a:pt x="5216" y="5152"/>
                    <a:pt x="5197" y="5158"/>
                  </a:cubicBezTo>
                  <a:cubicBezTo>
                    <a:pt x="5141" y="4822"/>
                    <a:pt x="4909" y="4518"/>
                    <a:pt x="4717" y="4254"/>
                  </a:cubicBezTo>
                  <a:cubicBezTo>
                    <a:pt x="4421" y="3901"/>
                    <a:pt x="3988" y="3517"/>
                    <a:pt x="3516" y="3221"/>
                  </a:cubicBezTo>
                  <a:lnTo>
                    <a:pt x="3516" y="3205"/>
                  </a:lnTo>
                  <a:cubicBezTo>
                    <a:pt x="3404" y="2868"/>
                    <a:pt x="3420" y="2516"/>
                    <a:pt x="3516" y="2180"/>
                  </a:cubicBezTo>
                  <a:cubicBezTo>
                    <a:pt x="3620" y="1780"/>
                    <a:pt x="3812" y="1403"/>
                    <a:pt x="4092" y="1107"/>
                  </a:cubicBezTo>
                  <a:cubicBezTo>
                    <a:pt x="4180" y="1011"/>
                    <a:pt x="4269" y="915"/>
                    <a:pt x="4365" y="835"/>
                  </a:cubicBezTo>
                  <a:cubicBezTo>
                    <a:pt x="4469" y="755"/>
                    <a:pt x="4597" y="715"/>
                    <a:pt x="4717" y="667"/>
                  </a:cubicBezTo>
                  <a:cubicBezTo>
                    <a:pt x="5221" y="523"/>
                    <a:pt x="5702" y="290"/>
                    <a:pt x="6230" y="226"/>
                  </a:cubicBezTo>
                  <a:cubicBezTo>
                    <a:pt x="6266" y="223"/>
                    <a:pt x="6301" y="221"/>
                    <a:pt x="6336" y="221"/>
                  </a:cubicBezTo>
                  <a:close/>
                  <a:moveTo>
                    <a:pt x="5237" y="5391"/>
                  </a:moveTo>
                  <a:cubicBezTo>
                    <a:pt x="5253" y="5447"/>
                    <a:pt x="5253" y="5503"/>
                    <a:pt x="5245" y="5567"/>
                  </a:cubicBezTo>
                  <a:cubicBezTo>
                    <a:pt x="5253" y="5615"/>
                    <a:pt x="5277" y="5639"/>
                    <a:pt x="5309" y="5647"/>
                  </a:cubicBezTo>
                  <a:cubicBezTo>
                    <a:pt x="5309" y="5655"/>
                    <a:pt x="5309" y="5663"/>
                    <a:pt x="5317" y="5671"/>
                  </a:cubicBezTo>
                  <a:cubicBezTo>
                    <a:pt x="5335" y="5709"/>
                    <a:pt x="5366" y="5725"/>
                    <a:pt x="5398" y="5725"/>
                  </a:cubicBezTo>
                  <a:cubicBezTo>
                    <a:pt x="5426" y="5725"/>
                    <a:pt x="5455" y="5713"/>
                    <a:pt x="5478" y="5695"/>
                  </a:cubicBezTo>
                  <a:cubicBezTo>
                    <a:pt x="5486" y="5695"/>
                    <a:pt x="5502" y="5695"/>
                    <a:pt x="5510" y="5687"/>
                  </a:cubicBezTo>
                  <a:cubicBezTo>
                    <a:pt x="5566" y="5735"/>
                    <a:pt x="5638" y="5775"/>
                    <a:pt x="5590" y="5863"/>
                  </a:cubicBezTo>
                  <a:cubicBezTo>
                    <a:pt x="5550" y="5919"/>
                    <a:pt x="5470" y="5967"/>
                    <a:pt x="5462" y="6047"/>
                  </a:cubicBezTo>
                  <a:cubicBezTo>
                    <a:pt x="5480" y="6163"/>
                    <a:pt x="5454" y="6202"/>
                    <a:pt x="5406" y="6202"/>
                  </a:cubicBezTo>
                  <a:cubicBezTo>
                    <a:pt x="5332" y="6202"/>
                    <a:pt x="5208" y="6110"/>
                    <a:pt x="5125" y="6071"/>
                  </a:cubicBezTo>
                  <a:cubicBezTo>
                    <a:pt x="5103" y="6059"/>
                    <a:pt x="5080" y="6054"/>
                    <a:pt x="5057" y="6054"/>
                  </a:cubicBezTo>
                  <a:cubicBezTo>
                    <a:pt x="5000" y="6054"/>
                    <a:pt x="4943" y="6082"/>
                    <a:pt x="4883" y="6082"/>
                  </a:cubicBezTo>
                  <a:cubicBezTo>
                    <a:pt x="4873" y="6082"/>
                    <a:pt x="4863" y="6081"/>
                    <a:pt x="4853" y="6079"/>
                  </a:cubicBezTo>
                  <a:cubicBezTo>
                    <a:pt x="4893" y="5911"/>
                    <a:pt x="4965" y="5759"/>
                    <a:pt x="4861" y="5607"/>
                  </a:cubicBezTo>
                  <a:cubicBezTo>
                    <a:pt x="5029" y="5583"/>
                    <a:pt x="5173" y="5567"/>
                    <a:pt x="5237" y="5391"/>
                  </a:cubicBezTo>
                  <a:close/>
                  <a:moveTo>
                    <a:pt x="2104" y="2959"/>
                  </a:moveTo>
                  <a:cubicBezTo>
                    <a:pt x="2137" y="2959"/>
                    <a:pt x="2170" y="2961"/>
                    <a:pt x="2203" y="2965"/>
                  </a:cubicBezTo>
                  <a:cubicBezTo>
                    <a:pt x="3276" y="3149"/>
                    <a:pt x="4317" y="3933"/>
                    <a:pt x="4869" y="4870"/>
                  </a:cubicBezTo>
                  <a:cubicBezTo>
                    <a:pt x="4941" y="5006"/>
                    <a:pt x="4997" y="5150"/>
                    <a:pt x="5029" y="5302"/>
                  </a:cubicBezTo>
                  <a:cubicBezTo>
                    <a:pt x="5021" y="5318"/>
                    <a:pt x="5005" y="5327"/>
                    <a:pt x="4997" y="5351"/>
                  </a:cubicBezTo>
                  <a:cubicBezTo>
                    <a:pt x="4661" y="5399"/>
                    <a:pt x="4589" y="5471"/>
                    <a:pt x="4669" y="5759"/>
                  </a:cubicBezTo>
                  <a:cubicBezTo>
                    <a:pt x="4269" y="5887"/>
                    <a:pt x="3852" y="5975"/>
                    <a:pt x="3460" y="6151"/>
                  </a:cubicBezTo>
                  <a:cubicBezTo>
                    <a:pt x="3212" y="6255"/>
                    <a:pt x="2971" y="6399"/>
                    <a:pt x="2747" y="6544"/>
                  </a:cubicBezTo>
                  <a:cubicBezTo>
                    <a:pt x="2459" y="6728"/>
                    <a:pt x="2195" y="6952"/>
                    <a:pt x="1963" y="7208"/>
                  </a:cubicBezTo>
                  <a:cubicBezTo>
                    <a:pt x="1923" y="7144"/>
                    <a:pt x="1810" y="7144"/>
                    <a:pt x="1746" y="7112"/>
                  </a:cubicBezTo>
                  <a:cubicBezTo>
                    <a:pt x="1530" y="7024"/>
                    <a:pt x="1330" y="6904"/>
                    <a:pt x="1146" y="6760"/>
                  </a:cubicBezTo>
                  <a:cubicBezTo>
                    <a:pt x="329" y="6119"/>
                    <a:pt x="137" y="4926"/>
                    <a:pt x="529" y="3989"/>
                  </a:cubicBezTo>
                  <a:cubicBezTo>
                    <a:pt x="787" y="3482"/>
                    <a:pt x="1511" y="2959"/>
                    <a:pt x="2104" y="2959"/>
                  </a:cubicBezTo>
                  <a:close/>
                  <a:moveTo>
                    <a:pt x="8344" y="4382"/>
                  </a:moveTo>
                  <a:cubicBezTo>
                    <a:pt x="8760" y="4390"/>
                    <a:pt x="9177" y="4502"/>
                    <a:pt x="9553" y="4686"/>
                  </a:cubicBezTo>
                  <a:cubicBezTo>
                    <a:pt x="9761" y="4790"/>
                    <a:pt x="9985" y="4894"/>
                    <a:pt x="10097" y="5110"/>
                  </a:cubicBezTo>
                  <a:cubicBezTo>
                    <a:pt x="10225" y="5359"/>
                    <a:pt x="10338" y="5631"/>
                    <a:pt x="10330" y="5919"/>
                  </a:cubicBezTo>
                  <a:cubicBezTo>
                    <a:pt x="10330" y="6103"/>
                    <a:pt x="10298" y="6295"/>
                    <a:pt x="10185" y="6439"/>
                  </a:cubicBezTo>
                  <a:cubicBezTo>
                    <a:pt x="10009" y="6656"/>
                    <a:pt x="9769" y="6808"/>
                    <a:pt x="9569" y="6984"/>
                  </a:cubicBezTo>
                  <a:cubicBezTo>
                    <a:pt x="9393" y="7144"/>
                    <a:pt x="9257" y="7320"/>
                    <a:pt x="9121" y="7520"/>
                  </a:cubicBezTo>
                  <a:cubicBezTo>
                    <a:pt x="8960" y="7761"/>
                    <a:pt x="8768" y="7977"/>
                    <a:pt x="8544" y="8169"/>
                  </a:cubicBezTo>
                  <a:cubicBezTo>
                    <a:pt x="8400" y="8297"/>
                    <a:pt x="8248" y="8409"/>
                    <a:pt x="8064" y="8481"/>
                  </a:cubicBezTo>
                  <a:cubicBezTo>
                    <a:pt x="8004" y="8508"/>
                    <a:pt x="7939" y="8523"/>
                    <a:pt x="7873" y="8523"/>
                  </a:cubicBezTo>
                  <a:cubicBezTo>
                    <a:pt x="7859" y="8523"/>
                    <a:pt x="7845" y="8523"/>
                    <a:pt x="7831" y="8521"/>
                  </a:cubicBezTo>
                  <a:cubicBezTo>
                    <a:pt x="7639" y="8513"/>
                    <a:pt x="7447" y="8489"/>
                    <a:pt x="7263" y="8425"/>
                  </a:cubicBezTo>
                  <a:cubicBezTo>
                    <a:pt x="6614" y="8209"/>
                    <a:pt x="5990" y="7384"/>
                    <a:pt x="5654" y="6800"/>
                  </a:cubicBezTo>
                  <a:cubicBezTo>
                    <a:pt x="5598" y="6696"/>
                    <a:pt x="5550" y="6600"/>
                    <a:pt x="5486" y="6495"/>
                  </a:cubicBezTo>
                  <a:cubicBezTo>
                    <a:pt x="5478" y="6479"/>
                    <a:pt x="5454" y="6463"/>
                    <a:pt x="5429" y="6455"/>
                  </a:cubicBezTo>
                  <a:cubicBezTo>
                    <a:pt x="5429" y="6447"/>
                    <a:pt x="5421" y="6439"/>
                    <a:pt x="5413" y="6431"/>
                  </a:cubicBezTo>
                  <a:cubicBezTo>
                    <a:pt x="5582" y="6431"/>
                    <a:pt x="5710" y="6335"/>
                    <a:pt x="5702" y="6095"/>
                  </a:cubicBezTo>
                  <a:cubicBezTo>
                    <a:pt x="5910" y="5935"/>
                    <a:pt x="5846" y="5671"/>
                    <a:pt x="5718" y="5551"/>
                  </a:cubicBezTo>
                  <a:cubicBezTo>
                    <a:pt x="5934" y="5407"/>
                    <a:pt x="6150" y="5262"/>
                    <a:pt x="6366" y="5126"/>
                  </a:cubicBezTo>
                  <a:cubicBezTo>
                    <a:pt x="6887" y="4814"/>
                    <a:pt x="7431" y="4470"/>
                    <a:pt x="8040" y="4398"/>
                  </a:cubicBezTo>
                  <a:lnTo>
                    <a:pt x="8072" y="4398"/>
                  </a:lnTo>
                  <a:cubicBezTo>
                    <a:pt x="8088" y="4398"/>
                    <a:pt x="8104" y="4398"/>
                    <a:pt x="8120" y="4390"/>
                  </a:cubicBezTo>
                  <a:lnTo>
                    <a:pt x="8184" y="4390"/>
                  </a:lnTo>
                  <a:cubicBezTo>
                    <a:pt x="8216" y="4390"/>
                    <a:pt x="8248" y="4382"/>
                    <a:pt x="8280" y="4382"/>
                  </a:cubicBezTo>
                  <a:close/>
                  <a:moveTo>
                    <a:pt x="4629" y="5999"/>
                  </a:moveTo>
                  <a:cubicBezTo>
                    <a:pt x="4621" y="6055"/>
                    <a:pt x="4613" y="6111"/>
                    <a:pt x="4629" y="6159"/>
                  </a:cubicBezTo>
                  <a:cubicBezTo>
                    <a:pt x="4667" y="6269"/>
                    <a:pt x="4782" y="6308"/>
                    <a:pt x="4897" y="6308"/>
                  </a:cubicBezTo>
                  <a:cubicBezTo>
                    <a:pt x="4948" y="6308"/>
                    <a:pt x="5000" y="6300"/>
                    <a:pt x="5045" y="6287"/>
                  </a:cubicBezTo>
                  <a:cubicBezTo>
                    <a:pt x="5093" y="6327"/>
                    <a:pt x="5157" y="6359"/>
                    <a:pt x="5213" y="6383"/>
                  </a:cubicBezTo>
                  <a:cubicBezTo>
                    <a:pt x="5213" y="6383"/>
                    <a:pt x="5213" y="6391"/>
                    <a:pt x="5213" y="6391"/>
                  </a:cubicBezTo>
                  <a:cubicBezTo>
                    <a:pt x="5229" y="6455"/>
                    <a:pt x="5253" y="6511"/>
                    <a:pt x="5269" y="6576"/>
                  </a:cubicBezTo>
                  <a:cubicBezTo>
                    <a:pt x="5269" y="6584"/>
                    <a:pt x="5277" y="6600"/>
                    <a:pt x="5285" y="6608"/>
                  </a:cubicBezTo>
                  <a:cubicBezTo>
                    <a:pt x="5285" y="6616"/>
                    <a:pt x="5285" y="6624"/>
                    <a:pt x="5293" y="6624"/>
                  </a:cubicBezTo>
                  <a:cubicBezTo>
                    <a:pt x="5317" y="6688"/>
                    <a:pt x="5333" y="6752"/>
                    <a:pt x="5349" y="6816"/>
                  </a:cubicBezTo>
                  <a:cubicBezTo>
                    <a:pt x="5413" y="7112"/>
                    <a:pt x="5454" y="7408"/>
                    <a:pt x="5510" y="7696"/>
                  </a:cubicBezTo>
                  <a:cubicBezTo>
                    <a:pt x="5598" y="8217"/>
                    <a:pt x="5774" y="8737"/>
                    <a:pt x="5702" y="9266"/>
                  </a:cubicBezTo>
                  <a:cubicBezTo>
                    <a:pt x="5662" y="9602"/>
                    <a:pt x="5470" y="9898"/>
                    <a:pt x="5253" y="10139"/>
                  </a:cubicBezTo>
                  <a:cubicBezTo>
                    <a:pt x="5093" y="10315"/>
                    <a:pt x="4925" y="10483"/>
                    <a:pt x="4741" y="10619"/>
                  </a:cubicBezTo>
                  <a:cubicBezTo>
                    <a:pt x="4461" y="10811"/>
                    <a:pt x="4124" y="10915"/>
                    <a:pt x="3788" y="10915"/>
                  </a:cubicBezTo>
                  <a:cubicBezTo>
                    <a:pt x="3468" y="10907"/>
                    <a:pt x="3164" y="10787"/>
                    <a:pt x="2859" y="10667"/>
                  </a:cubicBezTo>
                  <a:cubicBezTo>
                    <a:pt x="2491" y="10515"/>
                    <a:pt x="2051" y="10411"/>
                    <a:pt x="1802" y="10066"/>
                  </a:cubicBezTo>
                  <a:cubicBezTo>
                    <a:pt x="1522" y="9690"/>
                    <a:pt x="1394" y="9202"/>
                    <a:pt x="1458" y="8737"/>
                  </a:cubicBezTo>
                  <a:cubicBezTo>
                    <a:pt x="1522" y="8321"/>
                    <a:pt x="1690" y="7929"/>
                    <a:pt x="1939" y="7592"/>
                  </a:cubicBezTo>
                  <a:cubicBezTo>
                    <a:pt x="2243" y="7200"/>
                    <a:pt x="2635" y="6872"/>
                    <a:pt x="3060" y="6624"/>
                  </a:cubicBezTo>
                  <a:cubicBezTo>
                    <a:pt x="3444" y="6383"/>
                    <a:pt x="3876" y="6223"/>
                    <a:pt x="4317" y="6095"/>
                  </a:cubicBezTo>
                  <a:cubicBezTo>
                    <a:pt x="4421" y="6063"/>
                    <a:pt x="4525" y="6039"/>
                    <a:pt x="4629" y="5999"/>
                  </a:cubicBezTo>
                  <a:close/>
                  <a:moveTo>
                    <a:pt x="6375" y="0"/>
                  </a:moveTo>
                  <a:cubicBezTo>
                    <a:pt x="6353" y="0"/>
                    <a:pt x="6332" y="1"/>
                    <a:pt x="6310" y="2"/>
                  </a:cubicBezTo>
                  <a:cubicBezTo>
                    <a:pt x="5910" y="18"/>
                    <a:pt x="5526" y="154"/>
                    <a:pt x="5149" y="290"/>
                  </a:cubicBezTo>
                  <a:cubicBezTo>
                    <a:pt x="4805" y="426"/>
                    <a:pt x="4397" y="474"/>
                    <a:pt x="4116" y="747"/>
                  </a:cubicBezTo>
                  <a:cubicBezTo>
                    <a:pt x="3748" y="1099"/>
                    <a:pt x="3468" y="1531"/>
                    <a:pt x="3332" y="2012"/>
                  </a:cubicBezTo>
                  <a:cubicBezTo>
                    <a:pt x="3228" y="2364"/>
                    <a:pt x="3172" y="2740"/>
                    <a:pt x="3284" y="3085"/>
                  </a:cubicBezTo>
                  <a:cubicBezTo>
                    <a:pt x="2894" y="2878"/>
                    <a:pt x="2479" y="2741"/>
                    <a:pt x="2082" y="2741"/>
                  </a:cubicBezTo>
                  <a:cubicBezTo>
                    <a:pt x="1940" y="2741"/>
                    <a:pt x="1801" y="2759"/>
                    <a:pt x="1666" y="2796"/>
                  </a:cubicBezTo>
                  <a:cubicBezTo>
                    <a:pt x="1154" y="2981"/>
                    <a:pt x="642" y="3333"/>
                    <a:pt x="361" y="3813"/>
                  </a:cubicBezTo>
                  <a:cubicBezTo>
                    <a:pt x="9" y="4574"/>
                    <a:pt x="1" y="5535"/>
                    <a:pt x="441" y="6271"/>
                  </a:cubicBezTo>
                  <a:cubicBezTo>
                    <a:pt x="593" y="6552"/>
                    <a:pt x="810" y="6800"/>
                    <a:pt x="1066" y="6992"/>
                  </a:cubicBezTo>
                  <a:cubicBezTo>
                    <a:pt x="1186" y="7056"/>
                    <a:pt x="1586" y="7352"/>
                    <a:pt x="1819" y="7376"/>
                  </a:cubicBezTo>
                  <a:cubicBezTo>
                    <a:pt x="1754" y="7456"/>
                    <a:pt x="1690" y="7536"/>
                    <a:pt x="1634" y="7616"/>
                  </a:cubicBezTo>
                  <a:cubicBezTo>
                    <a:pt x="1178" y="8345"/>
                    <a:pt x="1042" y="9218"/>
                    <a:pt x="1482" y="9986"/>
                  </a:cubicBezTo>
                  <a:cubicBezTo>
                    <a:pt x="1786" y="10563"/>
                    <a:pt x="2235" y="10659"/>
                    <a:pt x="2795" y="10891"/>
                  </a:cubicBezTo>
                  <a:cubicBezTo>
                    <a:pt x="3116" y="11017"/>
                    <a:pt x="3455" y="11148"/>
                    <a:pt x="3802" y="11148"/>
                  </a:cubicBezTo>
                  <a:cubicBezTo>
                    <a:pt x="3853" y="11148"/>
                    <a:pt x="3905" y="11146"/>
                    <a:pt x="3956" y="11139"/>
                  </a:cubicBezTo>
                  <a:cubicBezTo>
                    <a:pt x="4245" y="11107"/>
                    <a:pt x="4533" y="11027"/>
                    <a:pt x="4781" y="10867"/>
                  </a:cubicBezTo>
                  <a:cubicBezTo>
                    <a:pt x="5157" y="10619"/>
                    <a:pt x="5542" y="10227"/>
                    <a:pt x="5766" y="9826"/>
                  </a:cubicBezTo>
                  <a:cubicBezTo>
                    <a:pt x="5910" y="9562"/>
                    <a:pt x="5958" y="9250"/>
                    <a:pt x="5950" y="8946"/>
                  </a:cubicBezTo>
                  <a:cubicBezTo>
                    <a:pt x="5942" y="8553"/>
                    <a:pt x="5838" y="8177"/>
                    <a:pt x="5758" y="7793"/>
                  </a:cubicBezTo>
                  <a:cubicBezTo>
                    <a:pt x="5726" y="7616"/>
                    <a:pt x="5694" y="7432"/>
                    <a:pt x="5654" y="7248"/>
                  </a:cubicBezTo>
                  <a:lnTo>
                    <a:pt x="5654" y="7248"/>
                  </a:lnTo>
                  <a:cubicBezTo>
                    <a:pt x="6014" y="7785"/>
                    <a:pt x="6494" y="8337"/>
                    <a:pt x="7039" y="8593"/>
                  </a:cubicBezTo>
                  <a:cubicBezTo>
                    <a:pt x="7292" y="8705"/>
                    <a:pt x="7579" y="8754"/>
                    <a:pt x="7856" y="8754"/>
                  </a:cubicBezTo>
                  <a:cubicBezTo>
                    <a:pt x="7878" y="8754"/>
                    <a:pt x="7899" y="8754"/>
                    <a:pt x="7920" y="8753"/>
                  </a:cubicBezTo>
                  <a:cubicBezTo>
                    <a:pt x="8232" y="8729"/>
                    <a:pt x="8488" y="8529"/>
                    <a:pt x="8712" y="8329"/>
                  </a:cubicBezTo>
                  <a:cubicBezTo>
                    <a:pt x="8856" y="8209"/>
                    <a:pt x="8984" y="8081"/>
                    <a:pt x="9105" y="7937"/>
                  </a:cubicBezTo>
                  <a:cubicBezTo>
                    <a:pt x="9241" y="7769"/>
                    <a:pt x="9361" y="7576"/>
                    <a:pt x="9497" y="7400"/>
                  </a:cubicBezTo>
                  <a:cubicBezTo>
                    <a:pt x="9713" y="7112"/>
                    <a:pt x="10041" y="6936"/>
                    <a:pt x="10290" y="6672"/>
                  </a:cubicBezTo>
                  <a:cubicBezTo>
                    <a:pt x="10634" y="6311"/>
                    <a:pt x="10618" y="5743"/>
                    <a:pt x="10434" y="5310"/>
                  </a:cubicBezTo>
                  <a:cubicBezTo>
                    <a:pt x="10362" y="5118"/>
                    <a:pt x="10273" y="4926"/>
                    <a:pt x="10121" y="4782"/>
                  </a:cubicBezTo>
                  <a:cubicBezTo>
                    <a:pt x="9889" y="4566"/>
                    <a:pt x="9585" y="4446"/>
                    <a:pt x="9289" y="4326"/>
                  </a:cubicBezTo>
                  <a:cubicBezTo>
                    <a:pt x="9000" y="4230"/>
                    <a:pt x="8696" y="4174"/>
                    <a:pt x="8392" y="4158"/>
                  </a:cubicBezTo>
                  <a:cubicBezTo>
                    <a:pt x="8488" y="3973"/>
                    <a:pt x="8568" y="3757"/>
                    <a:pt x="8584" y="3685"/>
                  </a:cubicBezTo>
                  <a:cubicBezTo>
                    <a:pt x="8680" y="3301"/>
                    <a:pt x="8616" y="2900"/>
                    <a:pt x="8608" y="2516"/>
                  </a:cubicBezTo>
                  <a:cubicBezTo>
                    <a:pt x="8576" y="2012"/>
                    <a:pt x="8568" y="1515"/>
                    <a:pt x="8272" y="1091"/>
                  </a:cubicBezTo>
                  <a:cubicBezTo>
                    <a:pt x="8072" y="763"/>
                    <a:pt x="7727" y="595"/>
                    <a:pt x="7423" y="394"/>
                  </a:cubicBezTo>
                  <a:cubicBezTo>
                    <a:pt x="7105" y="197"/>
                    <a:pt x="6758" y="0"/>
                    <a:pt x="6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3911175" y="37690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0"/>
                  </a:moveTo>
                  <a:lnTo>
                    <a:pt x="8" y="16"/>
                  </a:lnTo>
                  <a:cubicBezTo>
                    <a:pt x="8" y="16"/>
                    <a:pt x="8" y="8"/>
                    <a:pt x="8" y="8"/>
                  </a:cubicBezTo>
                  <a:cubicBezTo>
                    <a:pt x="8" y="8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4046925" y="3679075"/>
              <a:ext cx="9400" cy="21650"/>
            </a:xfrm>
            <a:custGeom>
              <a:avLst/>
              <a:gdLst/>
              <a:ahLst/>
              <a:cxnLst/>
              <a:rect l="l" t="t" r="r" b="b"/>
              <a:pathLst>
                <a:path w="376" h="866" extrusionOk="0">
                  <a:moveTo>
                    <a:pt x="304" y="1"/>
                  </a:moveTo>
                  <a:cubicBezTo>
                    <a:pt x="293" y="1"/>
                    <a:pt x="281" y="4"/>
                    <a:pt x="271" y="12"/>
                  </a:cubicBezTo>
                  <a:cubicBezTo>
                    <a:pt x="191" y="100"/>
                    <a:pt x="167" y="228"/>
                    <a:pt x="127" y="341"/>
                  </a:cubicBezTo>
                  <a:cubicBezTo>
                    <a:pt x="87" y="477"/>
                    <a:pt x="47" y="605"/>
                    <a:pt x="15" y="741"/>
                  </a:cubicBezTo>
                  <a:cubicBezTo>
                    <a:pt x="0" y="818"/>
                    <a:pt x="64" y="866"/>
                    <a:pt x="126" y="866"/>
                  </a:cubicBezTo>
                  <a:cubicBezTo>
                    <a:pt x="167" y="866"/>
                    <a:pt x="207" y="845"/>
                    <a:pt x="223" y="797"/>
                  </a:cubicBezTo>
                  <a:cubicBezTo>
                    <a:pt x="255" y="661"/>
                    <a:pt x="287" y="525"/>
                    <a:pt x="319" y="389"/>
                  </a:cubicBezTo>
                  <a:cubicBezTo>
                    <a:pt x="343" y="285"/>
                    <a:pt x="375" y="180"/>
                    <a:pt x="375" y="68"/>
                  </a:cubicBezTo>
                  <a:cubicBezTo>
                    <a:pt x="375" y="32"/>
                    <a:pt x="33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4036750" y="3711700"/>
              <a:ext cx="10950" cy="28900"/>
            </a:xfrm>
            <a:custGeom>
              <a:avLst/>
              <a:gdLst/>
              <a:ahLst/>
              <a:cxnLst/>
              <a:rect l="l" t="t" r="r" b="b"/>
              <a:pathLst>
                <a:path w="438" h="1156" extrusionOk="0">
                  <a:moveTo>
                    <a:pt x="364" y="1"/>
                  </a:moveTo>
                  <a:cubicBezTo>
                    <a:pt x="311" y="1"/>
                    <a:pt x="274" y="100"/>
                    <a:pt x="262" y="157"/>
                  </a:cubicBezTo>
                  <a:cubicBezTo>
                    <a:pt x="214" y="309"/>
                    <a:pt x="174" y="461"/>
                    <a:pt x="134" y="613"/>
                  </a:cubicBezTo>
                  <a:cubicBezTo>
                    <a:pt x="94" y="757"/>
                    <a:pt x="38" y="901"/>
                    <a:pt x="6" y="1053"/>
                  </a:cubicBezTo>
                  <a:cubicBezTo>
                    <a:pt x="0" y="1114"/>
                    <a:pt x="56" y="1156"/>
                    <a:pt x="112" y="1156"/>
                  </a:cubicBezTo>
                  <a:cubicBezTo>
                    <a:pt x="145" y="1156"/>
                    <a:pt x="177" y="1142"/>
                    <a:pt x="198" y="1109"/>
                  </a:cubicBezTo>
                  <a:cubicBezTo>
                    <a:pt x="262" y="909"/>
                    <a:pt x="318" y="701"/>
                    <a:pt x="366" y="493"/>
                  </a:cubicBezTo>
                  <a:cubicBezTo>
                    <a:pt x="390" y="373"/>
                    <a:pt x="414" y="253"/>
                    <a:pt x="422" y="132"/>
                  </a:cubicBezTo>
                  <a:cubicBezTo>
                    <a:pt x="430" y="92"/>
                    <a:pt x="438" y="52"/>
                    <a:pt x="414" y="28"/>
                  </a:cubicBezTo>
                  <a:cubicBezTo>
                    <a:pt x="396" y="9"/>
                    <a:pt x="37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4024475" y="3692575"/>
              <a:ext cx="4925" cy="14625"/>
            </a:xfrm>
            <a:custGeom>
              <a:avLst/>
              <a:gdLst/>
              <a:ahLst/>
              <a:cxnLst/>
              <a:rect l="l" t="t" r="r" b="b"/>
              <a:pathLst>
                <a:path w="197" h="585" extrusionOk="0">
                  <a:moveTo>
                    <a:pt x="80" y="1"/>
                  </a:moveTo>
                  <a:cubicBezTo>
                    <a:pt x="48" y="1"/>
                    <a:pt x="16" y="33"/>
                    <a:pt x="16" y="65"/>
                  </a:cubicBezTo>
                  <a:cubicBezTo>
                    <a:pt x="0" y="209"/>
                    <a:pt x="0" y="353"/>
                    <a:pt x="8" y="505"/>
                  </a:cubicBezTo>
                  <a:cubicBezTo>
                    <a:pt x="16" y="558"/>
                    <a:pt x="59" y="584"/>
                    <a:pt x="102" y="584"/>
                  </a:cubicBezTo>
                  <a:cubicBezTo>
                    <a:pt x="150" y="584"/>
                    <a:pt x="196" y="552"/>
                    <a:pt x="192" y="489"/>
                  </a:cubicBezTo>
                  <a:cubicBezTo>
                    <a:pt x="184" y="345"/>
                    <a:pt x="168" y="209"/>
                    <a:pt x="152" y="73"/>
                  </a:cubicBezTo>
                  <a:cubicBezTo>
                    <a:pt x="160" y="33"/>
                    <a:pt x="12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4058500" y="3703025"/>
              <a:ext cx="10450" cy="14825"/>
            </a:xfrm>
            <a:custGeom>
              <a:avLst/>
              <a:gdLst/>
              <a:ahLst/>
              <a:cxnLst/>
              <a:rect l="l" t="t" r="r" b="b"/>
              <a:pathLst>
                <a:path w="418" h="593" extrusionOk="0">
                  <a:moveTo>
                    <a:pt x="316" y="0"/>
                  </a:moveTo>
                  <a:cubicBezTo>
                    <a:pt x="275" y="0"/>
                    <a:pt x="236" y="25"/>
                    <a:pt x="232" y="79"/>
                  </a:cubicBezTo>
                  <a:cubicBezTo>
                    <a:pt x="160" y="207"/>
                    <a:pt x="88" y="327"/>
                    <a:pt x="24" y="455"/>
                  </a:cubicBezTo>
                  <a:cubicBezTo>
                    <a:pt x="0" y="504"/>
                    <a:pt x="24" y="568"/>
                    <a:pt x="72" y="584"/>
                  </a:cubicBezTo>
                  <a:cubicBezTo>
                    <a:pt x="85" y="590"/>
                    <a:pt x="99" y="593"/>
                    <a:pt x="112" y="593"/>
                  </a:cubicBezTo>
                  <a:cubicBezTo>
                    <a:pt x="149" y="593"/>
                    <a:pt x="185" y="571"/>
                    <a:pt x="208" y="536"/>
                  </a:cubicBezTo>
                  <a:cubicBezTo>
                    <a:pt x="280" y="391"/>
                    <a:pt x="337" y="247"/>
                    <a:pt x="409" y="103"/>
                  </a:cubicBezTo>
                  <a:cubicBezTo>
                    <a:pt x="417" y="37"/>
                    <a:pt x="366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3964025" y="3732000"/>
              <a:ext cx="39075" cy="11700"/>
            </a:xfrm>
            <a:custGeom>
              <a:avLst/>
              <a:gdLst/>
              <a:ahLst/>
              <a:cxnLst/>
              <a:rect l="l" t="t" r="r" b="b"/>
              <a:pathLst>
                <a:path w="1563" h="468" extrusionOk="0">
                  <a:moveTo>
                    <a:pt x="80" y="0"/>
                  </a:moveTo>
                  <a:cubicBezTo>
                    <a:pt x="72" y="0"/>
                    <a:pt x="64" y="0"/>
                    <a:pt x="56" y="1"/>
                  </a:cubicBezTo>
                  <a:cubicBezTo>
                    <a:pt x="24" y="17"/>
                    <a:pt x="0" y="57"/>
                    <a:pt x="16" y="97"/>
                  </a:cubicBezTo>
                  <a:cubicBezTo>
                    <a:pt x="72" y="209"/>
                    <a:pt x="464" y="233"/>
                    <a:pt x="593" y="273"/>
                  </a:cubicBezTo>
                  <a:cubicBezTo>
                    <a:pt x="873" y="329"/>
                    <a:pt x="1129" y="393"/>
                    <a:pt x="1409" y="465"/>
                  </a:cubicBezTo>
                  <a:cubicBezTo>
                    <a:pt x="1417" y="467"/>
                    <a:pt x="1424" y="468"/>
                    <a:pt x="1430" y="468"/>
                  </a:cubicBezTo>
                  <a:cubicBezTo>
                    <a:pt x="1534" y="468"/>
                    <a:pt x="1563" y="303"/>
                    <a:pt x="1457" y="265"/>
                  </a:cubicBezTo>
                  <a:cubicBezTo>
                    <a:pt x="1337" y="233"/>
                    <a:pt x="1225" y="209"/>
                    <a:pt x="1113" y="185"/>
                  </a:cubicBezTo>
                  <a:cubicBezTo>
                    <a:pt x="849" y="129"/>
                    <a:pt x="585" y="73"/>
                    <a:pt x="320" y="41"/>
                  </a:cubicBezTo>
                  <a:cubicBezTo>
                    <a:pt x="240" y="34"/>
                    <a:pt x="16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4007950" y="3742950"/>
              <a:ext cx="5975" cy="4575"/>
            </a:xfrm>
            <a:custGeom>
              <a:avLst/>
              <a:gdLst/>
              <a:ahLst/>
              <a:cxnLst/>
              <a:rect l="l" t="t" r="r" b="b"/>
              <a:pathLst>
                <a:path w="239" h="183" extrusionOk="0">
                  <a:moveTo>
                    <a:pt x="107" y="1"/>
                  </a:moveTo>
                  <a:cubicBezTo>
                    <a:pt x="70" y="1"/>
                    <a:pt x="35" y="18"/>
                    <a:pt x="21" y="59"/>
                  </a:cubicBezTo>
                  <a:cubicBezTo>
                    <a:pt x="0" y="130"/>
                    <a:pt x="70" y="182"/>
                    <a:pt x="132" y="182"/>
                  </a:cubicBezTo>
                  <a:cubicBezTo>
                    <a:pt x="168" y="182"/>
                    <a:pt x="201" y="165"/>
                    <a:pt x="213" y="124"/>
                  </a:cubicBezTo>
                  <a:cubicBezTo>
                    <a:pt x="238" y="53"/>
                    <a:pt x="17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3994675" y="3716300"/>
              <a:ext cx="15150" cy="14500"/>
            </a:xfrm>
            <a:custGeom>
              <a:avLst/>
              <a:gdLst/>
              <a:ahLst/>
              <a:cxnLst/>
              <a:rect l="l" t="t" r="r" b="b"/>
              <a:pathLst>
                <a:path w="606" h="580" extrusionOk="0">
                  <a:moveTo>
                    <a:pt x="56" y="1"/>
                  </a:moveTo>
                  <a:cubicBezTo>
                    <a:pt x="28" y="1"/>
                    <a:pt x="0" y="35"/>
                    <a:pt x="7" y="69"/>
                  </a:cubicBezTo>
                  <a:cubicBezTo>
                    <a:pt x="15" y="125"/>
                    <a:pt x="55" y="165"/>
                    <a:pt x="79" y="205"/>
                  </a:cubicBezTo>
                  <a:lnTo>
                    <a:pt x="87" y="205"/>
                  </a:lnTo>
                  <a:cubicBezTo>
                    <a:pt x="159" y="285"/>
                    <a:pt x="239" y="373"/>
                    <a:pt x="319" y="445"/>
                  </a:cubicBezTo>
                  <a:cubicBezTo>
                    <a:pt x="367" y="485"/>
                    <a:pt x="407" y="517"/>
                    <a:pt x="455" y="557"/>
                  </a:cubicBezTo>
                  <a:cubicBezTo>
                    <a:pt x="471" y="573"/>
                    <a:pt x="490" y="580"/>
                    <a:pt x="509" y="580"/>
                  </a:cubicBezTo>
                  <a:cubicBezTo>
                    <a:pt x="557" y="580"/>
                    <a:pt x="605" y="534"/>
                    <a:pt x="600" y="477"/>
                  </a:cubicBezTo>
                  <a:cubicBezTo>
                    <a:pt x="600" y="453"/>
                    <a:pt x="576" y="429"/>
                    <a:pt x="560" y="405"/>
                  </a:cubicBezTo>
                  <a:cubicBezTo>
                    <a:pt x="480" y="333"/>
                    <a:pt x="399" y="253"/>
                    <a:pt x="319" y="189"/>
                  </a:cubicBezTo>
                  <a:cubicBezTo>
                    <a:pt x="239" y="125"/>
                    <a:pt x="175" y="37"/>
                    <a:pt x="71" y="5"/>
                  </a:cubicBezTo>
                  <a:cubicBezTo>
                    <a:pt x="66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3994850" y="371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3977825" y="3755000"/>
              <a:ext cx="11700" cy="5550"/>
            </a:xfrm>
            <a:custGeom>
              <a:avLst/>
              <a:gdLst/>
              <a:ahLst/>
              <a:cxnLst/>
              <a:rect l="l" t="t" r="r" b="b"/>
              <a:pathLst>
                <a:path w="468" h="222" extrusionOk="0">
                  <a:moveTo>
                    <a:pt x="353" y="1"/>
                  </a:moveTo>
                  <a:cubicBezTo>
                    <a:pt x="348" y="1"/>
                    <a:pt x="342" y="1"/>
                    <a:pt x="337" y="2"/>
                  </a:cubicBezTo>
                  <a:cubicBezTo>
                    <a:pt x="249" y="26"/>
                    <a:pt x="161" y="42"/>
                    <a:pt x="73" y="74"/>
                  </a:cubicBezTo>
                  <a:cubicBezTo>
                    <a:pt x="25" y="82"/>
                    <a:pt x="1" y="138"/>
                    <a:pt x="17" y="178"/>
                  </a:cubicBezTo>
                  <a:cubicBezTo>
                    <a:pt x="33" y="205"/>
                    <a:pt x="60" y="221"/>
                    <a:pt x="86" y="221"/>
                  </a:cubicBezTo>
                  <a:cubicBezTo>
                    <a:pt x="98" y="221"/>
                    <a:pt x="110" y="218"/>
                    <a:pt x="121" y="210"/>
                  </a:cubicBezTo>
                  <a:cubicBezTo>
                    <a:pt x="201" y="186"/>
                    <a:pt x="289" y="178"/>
                    <a:pt x="369" y="154"/>
                  </a:cubicBezTo>
                  <a:cubicBezTo>
                    <a:pt x="467" y="131"/>
                    <a:pt x="44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4002250" y="3769500"/>
              <a:ext cx="14025" cy="8325"/>
            </a:xfrm>
            <a:custGeom>
              <a:avLst/>
              <a:gdLst/>
              <a:ahLst/>
              <a:cxnLst/>
              <a:rect l="l" t="t" r="r" b="b"/>
              <a:pathLst>
                <a:path w="561" h="333" extrusionOk="0">
                  <a:moveTo>
                    <a:pt x="451" y="0"/>
                  </a:moveTo>
                  <a:cubicBezTo>
                    <a:pt x="436" y="0"/>
                    <a:pt x="421" y="5"/>
                    <a:pt x="409" y="14"/>
                  </a:cubicBezTo>
                  <a:cubicBezTo>
                    <a:pt x="361" y="38"/>
                    <a:pt x="305" y="62"/>
                    <a:pt x="257" y="86"/>
                  </a:cubicBezTo>
                  <a:cubicBezTo>
                    <a:pt x="185" y="134"/>
                    <a:pt x="0" y="174"/>
                    <a:pt x="56" y="287"/>
                  </a:cubicBezTo>
                  <a:cubicBezTo>
                    <a:pt x="68" y="316"/>
                    <a:pt x="102" y="333"/>
                    <a:pt x="135" y="333"/>
                  </a:cubicBezTo>
                  <a:cubicBezTo>
                    <a:pt x="147" y="333"/>
                    <a:pt x="158" y="331"/>
                    <a:pt x="169" y="327"/>
                  </a:cubicBezTo>
                  <a:cubicBezTo>
                    <a:pt x="225" y="295"/>
                    <a:pt x="281" y="255"/>
                    <a:pt x="337" y="222"/>
                  </a:cubicBezTo>
                  <a:cubicBezTo>
                    <a:pt x="393" y="182"/>
                    <a:pt x="561" y="110"/>
                    <a:pt x="505" y="30"/>
                  </a:cubicBezTo>
                  <a:cubicBezTo>
                    <a:pt x="495" y="11"/>
                    <a:pt x="474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3981625" y="378327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448" y="0"/>
                  </a:moveTo>
                  <a:cubicBezTo>
                    <a:pt x="430" y="0"/>
                    <a:pt x="411" y="7"/>
                    <a:pt x="393" y="24"/>
                  </a:cubicBezTo>
                  <a:cubicBezTo>
                    <a:pt x="273" y="120"/>
                    <a:pt x="153" y="224"/>
                    <a:pt x="33" y="336"/>
                  </a:cubicBezTo>
                  <a:cubicBezTo>
                    <a:pt x="1" y="368"/>
                    <a:pt x="1" y="424"/>
                    <a:pt x="33" y="456"/>
                  </a:cubicBezTo>
                  <a:cubicBezTo>
                    <a:pt x="50" y="473"/>
                    <a:pt x="72" y="481"/>
                    <a:pt x="94" y="481"/>
                  </a:cubicBezTo>
                  <a:cubicBezTo>
                    <a:pt x="114" y="481"/>
                    <a:pt x="134" y="475"/>
                    <a:pt x="153" y="464"/>
                  </a:cubicBezTo>
                  <a:cubicBezTo>
                    <a:pt x="265" y="360"/>
                    <a:pt x="369" y="248"/>
                    <a:pt x="489" y="152"/>
                  </a:cubicBezTo>
                  <a:cubicBezTo>
                    <a:pt x="565" y="101"/>
                    <a:pt x="51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4002100" y="3778175"/>
              <a:ext cx="20975" cy="31075"/>
            </a:xfrm>
            <a:custGeom>
              <a:avLst/>
              <a:gdLst/>
              <a:ahLst/>
              <a:cxnLst/>
              <a:rect l="l" t="t" r="r" b="b"/>
              <a:pathLst>
                <a:path w="839" h="1243" extrusionOk="0">
                  <a:moveTo>
                    <a:pt x="761" y="0"/>
                  </a:moveTo>
                  <a:cubicBezTo>
                    <a:pt x="745" y="0"/>
                    <a:pt x="730" y="8"/>
                    <a:pt x="719" y="28"/>
                  </a:cubicBezTo>
                  <a:cubicBezTo>
                    <a:pt x="447" y="372"/>
                    <a:pt x="215" y="756"/>
                    <a:pt x="22" y="1157"/>
                  </a:cubicBezTo>
                  <a:cubicBezTo>
                    <a:pt x="1" y="1205"/>
                    <a:pt x="37" y="1243"/>
                    <a:pt x="75" y="1243"/>
                  </a:cubicBezTo>
                  <a:cubicBezTo>
                    <a:pt x="94" y="1243"/>
                    <a:pt x="113" y="1234"/>
                    <a:pt x="126" y="1213"/>
                  </a:cubicBezTo>
                  <a:cubicBezTo>
                    <a:pt x="207" y="1076"/>
                    <a:pt x="295" y="940"/>
                    <a:pt x="375" y="804"/>
                  </a:cubicBezTo>
                  <a:cubicBezTo>
                    <a:pt x="517" y="567"/>
                    <a:pt x="652" y="329"/>
                    <a:pt x="794" y="92"/>
                  </a:cubicBezTo>
                  <a:lnTo>
                    <a:pt x="794" y="92"/>
                  </a:lnTo>
                  <a:cubicBezTo>
                    <a:pt x="793" y="92"/>
                    <a:pt x="792" y="92"/>
                    <a:pt x="791" y="92"/>
                  </a:cubicBezTo>
                  <a:cubicBezTo>
                    <a:pt x="793" y="90"/>
                    <a:pt x="795" y="89"/>
                    <a:pt x="797" y="87"/>
                  </a:cubicBezTo>
                  <a:lnTo>
                    <a:pt x="797" y="87"/>
                  </a:lnTo>
                  <a:cubicBezTo>
                    <a:pt x="796" y="89"/>
                    <a:pt x="795" y="90"/>
                    <a:pt x="794" y="92"/>
                  </a:cubicBezTo>
                  <a:lnTo>
                    <a:pt x="794" y="92"/>
                  </a:lnTo>
                  <a:cubicBezTo>
                    <a:pt x="799" y="91"/>
                    <a:pt x="799" y="91"/>
                    <a:pt x="799" y="86"/>
                  </a:cubicBezTo>
                  <a:lnTo>
                    <a:pt x="799" y="86"/>
                  </a:lnTo>
                  <a:cubicBezTo>
                    <a:pt x="798" y="86"/>
                    <a:pt x="798" y="87"/>
                    <a:pt x="797" y="87"/>
                  </a:cubicBezTo>
                  <a:lnTo>
                    <a:pt x="797" y="87"/>
                  </a:lnTo>
                  <a:cubicBezTo>
                    <a:pt x="797" y="86"/>
                    <a:pt x="798" y="85"/>
                    <a:pt x="799" y="84"/>
                  </a:cubicBezTo>
                  <a:lnTo>
                    <a:pt x="799" y="84"/>
                  </a:lnTo>
                  <a:cubicBezTo>
                    <a:pt x="799" y="84"/>
                    <a:pt x="799" y="85"/>
                    <a:pt x="799" y="86"/>
                  </a:cubicBezTo>
                  <a:lnTo>
                    <a:pt x="799" y="86"/>
                  </a:lnTo>
                  <a:cubicBezTo>
                    <a:pt x="839" y="50"/>
                    <a:pt x="800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4020750" y="3790050"/>
              <a:ext cx="5150" cy="18000"/>
            </a:xfrm>
            <a:custGeom>
              <a:avLst/>
              <a:gdLst/>
              <a:ahLst/>
              <a:cxnLst/>
              <a:rect l="l" t="t" r="r" b="b"/>
              <a:pathLst>
                <a:path w="206" h="720" extrusionOk="0">
                  <a:moveTo>
                    <a:pt x="113" y="0"/>
                  </a:moveTo>
                  <a:cubicBezTo>
                    <a:pt x="109" y="0"/>
                    <a:pt x="105" y="0"/>
                    <a:pt x="101" y="1"/>
                  </a:cubicBezTo>
                  <a:cubicBezTo>
                    <a:pt x="53" y="1"/>
                    <a:pt x="13" y="57"/>
                    <a:pt x="29" y="105"/>
                  </a:cubicBezTo>
                  <a:cubicBezTo>
                    <a:pt x="29" y="281"/>
                    <a:pt x="13" y="449"/>
                    <a:pt x="5" y="626"/>
                  </a:cubicBezTo>
                  <a:cubicBezTo>
                    <a:pt x="1" y="688"/>
                    <a:pt x="48" y="720"/>
                    <a:pt x="96" y="720"/>
                  </a:cubicBezTo>
                  <a:cubicBezTo>
                    <a:pt x="140" y="720"/>
                    <a:pt x="185" y="692"/>
                    <a:pt x="189" y="634"/>
                  </a:cubicBezTo>
                  <a:cubicBezTo>
                    <a:pt x="197" y="457"/>
                    <a:pt x="205" y="281"/>
                    <a:pt x="197" y="105"/>
                  </a:cubicBezTo>
                  <a:cubicBezTo>
                    <a:pt x="205" y="53"/>
                    <a:pt x="17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4051900" y="3752200"/>
              <a:ext cx="18625" cy="7050"/>
            </a:xfrm>
            <a:custGeom>
              <a:avLst/>
              <a:gdLst/>
              <a:ahLst/>
              <a:cxnLst/>
              <a:rect l="l" t="t" r="r" b="b"/>
              <a:pathLst>
                <a:path w="745" h="282" extrusionOk="0">
                  <a:moveTo>
                    <a:pt x="669" y="0"/>
                  </a:moveTo>
                  <a:cubicBezTo>
                    <a:pt x="665" y="0"/>
                    <a:pt x="661" y="1"/>
                    <a:pt x="657" y="2"/>
                  </a:cubicBezTo>
                  <a:cubicBezTo>
                    <a:pt x="488" y="2"/>
                    <a:pt x="320" y="50"/>
                    <a:pt x="160" y="114"/>
                  </a:cubicBezTo>
                  <a:cubicBezTo>
                    <a:pt x="112" y="130"/>
                    <a:pt x="64" y="154"/>
                    <a:pt x="24" y="186"/>
                  </a:cubicBezTo>
                  <a:cubicBezTo>
                    <a:pt x="8" y="210"/>
                    <a:pt x="0" y="234"/>
                    <a:pt x="16" y="258"/>
                  </a:cubicBezTo>
                  <a:cubicBezTo>
                    <a:pt x="31" y="275"/>
                    <a:pt x="47" y="281"/>
                    <a:pt x="65" y="281"/>
                  </a:cubicBezTo>
                  <a:cubicBezTo>
                    <a:pt x="96" y="281"/>
                    <a:pt x="129" y="263"/>
                    <a:pt x="160" y="258"/>
                  </a:cubicBezTo>
                  <a:cubicBezTo>
                    <a:pt x="304" y="218"/>
                    <a:pt x="456" y="178"/>
                    <a:pt x="617" y="154"/>
                  </a:cubicBezTo>
                  <a:cubicBezTo>
                    <a:pt x="673" y="154"/>
                    <a:pt x="745" y="138"/>
                    <a:pt x="737" y="66"/>
                  </a:cubicBezTo>
                  <a:cubicBezTo>
                    <a:pt x="737" y="30"/>
                    <a:pt x="70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4054700" y="3764850"/>
              <a:ext cx="40650" cy="5825"/>
            </a:xfrm>
            <a:custGeom>
              <a:avLst/>
              <a:gdLst/>
              <a:ahLst/>
              <a:cxnLst/>
              <a:rect l="l" t="t" r="r" b="b"/>
              <a:pathLst>
                <a:path w="1626" h="233" extrusionOk="0">
                  <a:moveTo>
                    <a:pt x="284" y="0"/>
                  </a:moveTo>
                  <a:cubicBezTo>
                    <a:pt x="208" y="0"/>
                    <a:pt x="132" y="4"/>
                    <a:pt x="56" y="16"/>
                  </a:cubicBezTo>
                  <a:cubicBezTo>
                    <a:pt x="24" y="16"/>
                    <a:pt x="0" y="48"/>
                    <a:pt x="8" y="80"/>
                  </a:cubicBezTo>
                  <a:cubicBezTo>
                    <a:pt x="16" y="120"/>
                    <a:pt x="56" y="128"/>
                    <a:pt x="88" y="128"/>
                  </a:cubicBezTo>
                  <a:lnTo>
                    <a:pt x="88" y="120"/>
                  </a:lnTo>
                  <a:cubicBezTo>
                    <a:pt x="248" y="120"/>
                    <a:pt x="400" y="144"/>
                    <a:pt x="561" y="160"/>
                  </a:cubicBezTo>
                  <a:cubicBezTo>
                    <a:pt x="873" y="184"/>
                    <a:pt x="1193" y="216"/>
                    <a:pt x="1505" y="232"/>
                  </a:cubicBezTo>
                  <a:cubicBezTo>
                    <a:pt x="1617" y="232"/>
                    <a:pt x="1625" y="72"/>
                    <a:pt x="1513" y="64"/>
                  </a:cubicBezTo>
                  <a:cubicBezTo>
                    <a:pt x="1417" y="56"/>
                    <a:pt x="1329" y="48"/>
                    <a:pt x="1233" y="40"/>
                  </a:cubicBezTo>
                  <a:cubicBezTo>
                    <a:pt x="993" y="24"/>
                    <a:pt x="753" y="16"/>
                    <a:pt x="513" y="8"/>
                  </a:cubicBezTo>
                  <a:cubicBezTo>
                    <a:pt x="436" y="4"/>
                    <a:pt x="36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4051900" y="3772650"/>
              <a:ext cx="15625" cy="11375"/>
            </a:xfrm>
            <a:custGeom>
              <a:avLst/>
              <a:gdLst/>
              <a:ahLst/>
              <a:cxnLst/>
              <a:rect l="l" t="t" r="r" b="b"/>
              <a:pathLst>
                <a:path w="625" h="455" extrusionOk="0">
                  <a:moveTo>
                    <a:pt x="104" y="0"/>
                  </a:moveTo>
                  <a:cubicBezTo>
                    <a:pt x="48" y="8"/>
                    <a:pt x="0" y="64"/>
                    <a:pt x="16" y="129"/>
                  </a:cubicBezTo>
                  <a:cubicBezTo>
                    <a:pt x="80" y="257"/>
                    <a:pt x="344" y="353"/>
                    <a:pt x="472" y="441"/>
                  </a:cubicBezTo>
                  <a:cubicBezTo>
                    <a:pt x="487" y="450"/>
                    <a:pt x="505" y="454"/>
                    <a:pt x="522" y="454"/>
                  </a:cubicBezTo>
                  <a:cubicBezTo>
                    <a:pt x="550" y="454"/>
                    <a:pt x="577" y="442"/>
                    <a:pt x="592" y="417"/>
                  </a:cubicBezTo>
                  <a:cubicBezTo>
                    <a:pt x="625" y="377"/>
                    <a:pt x="609" y="313"/>
                    <a:pt x="568" y="289"/>
                  </a:cubicBezTo>
                  <a:cubicBezTo>
                    <a:pt x="464" y="225"/>
                    <a:pt x="360" y="169"/>
                    <a:pt x="256" y="96"/>
                  </a:cubicBezTo>
                  <a:cubicBezTo>
                    <a:pt x="208" y="64"/>
                    <a:pt x="176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3997650" y="3816400"/>
              <a:ext cx="5625" cy="500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2" y="1"/>
                  </a:moveTo>
                  <a:cubicBezTo>
                    <a:pt x="92" y="1"/>
                    <a:pt x="72" y="7"/>
                    <a:pt x="56" y="20"/>
                  </a:cubicBezTo>
                  <a:cubicBezTo>
                    <a:pt x="8" y="52"/>
                    <a:pt x="0" y="108"/>
                    <a:pt x="32" y="156"/>
                  </a:cubicBezTo>
                  <a:cubicBezTo>
                    <a:pt x="51" y="185"/>
                    <a:pt x="82" y="199"/>
                    <a:pt x="112" y="199"/>
                  </a:cubicBezTo>
                  <a:cubicBezTo>
                    <a:pt x="132" y="199"/>
                    <a:pt x="152" y="193"/>
                    <a:pt x="168" y="180"/>
                  </a:cubicBezTo>
                  <a:cubicBezTo>
                    <a:pt x="216" y="148"/>
                    <a:pt x="224" y="92"/>
                    <a:pt x="192" y="44"/>
                  </a:cubicBezTo>
                  <a:cubicBezTo>
                    <a:pt x="173" y="15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5"/>
          <p:cNvSpPr/>
          <p:nvPr/>
        </p:nvSpPr>
        <p:spPr>
          <a:xfrm rot="5399114">
            <a:off x="8133777" y="-10449"/>
            <a:ext cx="11640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6"/>
          <p:cNvPicPr preferRelativeResize="0"/>
          <p:nvPr/>
        </p:nvPicPr>
        <p:blipFill rotWithShape="1">
          <a:blip r:embed="rId3">
            <a:alphaModFix/>
          </a:blip>
          <a:srcRect t="49959"/>
          <a:stretch/>
        </p:blipFill>
        <p:spPr>
          <a:xfrm>
            <a:off x="7433175" y="-624900"/>
            <a:ext cx="2744050" cy="13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6"/>
          <p:cNvPicPr preferRelativeResize="0"/>
          <p:nvPr/>
        </p:nvPicPr>
        <p:blipFill rotWithShape="1">
          <a:blip r:embed="rId3">
            <a:alphaModFix/>
          </a:blip>
          <a:srcRect t="49959"/>
          <a:stretch/>
        </p:blipFill>
        <p:spPr>
          <a:xfrm rot="10800000">
            <a:off x="-1669800" y="3848950"/>
            <a:ext cx="2744050" cy="13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0016" y="4403550"/>
            <a:ext cx="1600990" cy="15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90" y="47900"/>
            <a:ext cx="1537625" cy="11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36"/>
          <p:cNvSpPr/>
          <p:nvPr/>
        </p:nvSpPr>
        <p:spPr>
          <a:xfrm rot="-1659934">
            <a:off x="-149568" y="4219273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7" name="Google Shape;707;p36"/>
          <p:cNvGrpSpPr/>
          <p:nvPr/>
        </p:nvGrpSpPr>
        <p:grpSpPr>
          <a:xfrm>
            <a:off x="8551879" y="118724"/>
            <a:ext cx="506630" cy="531166"/>
            <a:chOff x="3900350" y="3612475"/>
            <a:chExt cx="265850" cy="278725"/>
          </a:xfrm>
        </p:grpSpPr>
        <p:sp>
          <p:nvSpPr>
            <p:cNvPr id="708" name="Google Shape;708;p36"/>
            <p:cNvSpPr/>
            <p:nvPr/>
          </p:nvSpPr>
          <p:spPr>
            <a:xfrm>
              <a:off x="3900350" y="3612475"/>
              <a:ext cx="265850" cy="278725"/>
            </a:xfrm>
            <a:custGeom>
              <a:avLst/>
              <a:gdLst/>
              <a:ahLst/>
              <a:cxnLst/>
              <a:rect l="l" t="t" r="r" b="b"/>
              <a:pathLst>
                <a:path w="10634" h="11149" extrusionOk="0">
                  <a:moveTo>
                    <a:pt x="6336" y="221"/>
                  </a:moveTo>
                  <a:cubicBezTo>
                    <a:pt x="6757" y="221"/>
                    <a:pt x="7132" y="477"/>
                    <a:pt x="7479" y="699"/>
                  </a:cubicBezTo>
                  <a:cubicBezTo>
                    <a:pt x="7775" y="883"/>
                    <a:pt x="8000" y="1027"/>
                    <a:pt x="8168" y="1355"/>
                  </a:cubicBezTo>
                  <a:cubicBezTo>
                    <a:pt x="8280" y="1547"/>
                    <a:pt x="8320" y="1756"/>
                    <a:pt x="8344" y="1972"/>
                  </a:cubicBezTo>
                  <a:cubicBezTo>
                    <a:pt x="8368" y="2204"/>
                    <a:pt x="8376" y="2444"/>
                    <a:pt x="8392" y="2676"/>
                  </a:cubicBezTo>
                  <a:cubicBezTo>
                    <a:pt x="8408" y="3085"/>
                    <a:pt x="8456" y="3485"/>
                    <a:pt x="8280" y="3861"/>
                  </a:cubicBezTo>
                  <a:cubicBezTo>
                    <a:pt x="8232" y="3965"/>
                    <a:pt x="8176" y="4069"/>
                    <a:pt x="8112" y="4166"/>
                  </a:cubicBezTo>
                  <a:cubicBezTo>
                    <a:pt x="8040" y="4166"/>
                    <a:pt x="7960" y="4174"/>
                    <a:pt x="7888" y="4182"/>
                  </a:cubicBezTo>
                  <a:cubicBezTo>
                    <a:pt x="7567" y="4230"/>
                    <a:pt x="7271" y="4358"/>
                    <a:pt x="6991" y="4502"/>
                  </a:cubicBezTo>
                  <a:cubicBezTo>
                    <a:pt x="6663" y="4678"/>
                    <a:pt x="6342" y="4870"/>
                    <a:pt x="6038" y="5070"/>
                  </a:cubicBezTo>
                  <a:cubicBezTo>
                    <a:pt x="5846" y="5206"/>
                    <a:pt x="5638" y="5335"/>
                    <a:pt x="5470" y="5503"/>
                  </a:cubicBezTo>
                  <a:cubicBezTo>
                    <a:pt x="5491" y="5292"/>
                    <a:pt x="5383" y="5150"/>
                    <a:pt x="5253" y="5150"/>
                  </a:cubicBezTo>
                  <a:cubicBezTo>
                    <a:pt x="5235" y="5150"/>
                    <a:pt x="5216" y="5152"/>
                    <a:pt x="5197" y="5158"/>
                  </a:cubicBezTo>
                  <a:cubicBezTo>
                    <a:pt x="5141" y="4822"/>
                    <a:pt x="4909" y="4518"/>
                    <a:pt x="4717" y="4254"/>
                  </a:cubicBezTo>
                  <a:cubicBezTo>
                    <a:pt x="4421" y="3901"/>
                    <a:pt x="3988" y="3517"/>
                    <a:pt x="3516" y="3221"/>
                  </a:cubicBezTo>
                  <a:lnTo>
                    <a:pt x="3516" y="3205"/>
                  </a:lnTo>
                  <a:cubicBezTo>
                    <a:pt x="3404" y="2868"/>
                    <a:pt x="3420" y="2516"/>
                    <a:pt x="3516" y="2180"/>
                  </a:cubicBezTo>
                  <a:cubicBezTo>
                    <a:pt x="3620" y="1780"/>
                    <a:pt x="3812" y="1403"/>
                    <a:pt x="4092" y="1107"/>
                  </a:cubicBezTo>
                  <a:cubicBezTo>
                    <a:pt x="4180" y="1011"/>
                    <a:pt x="4269" y="915"/>
                    <a:pt x="4365" y="835"/>
                  </a:cubicBezTo>
                  <a:cubicBezTo>
                    <a:pt x="4469" y="755"/>
                    <a:pt x="4597" y="715"/>
                    <a:pt x="4717" y="667"/>
                  </a:cubicBezTo>
                  <a:cubicBezTo>
                    <a:pt x="5221" y="523"/>
                    <a:pt x="5702" y="290"/>
                    <a:pt x="6230" y="226"/>
                  </a:cubicBezTo>
                  <a:cubicBezTo>
                    <a:pt x="6266" y="223"/>
                    <a:pt x="6301" y="221"/>
                    <a:pt x="6336" y="221"/>
                  </a:cubicBezTo>
                  <a:close/>
                  <a:moveTo>
                    <a:pt x="5237" y="5391"/>
                  </a:moveTo>
                  <a:cubicBezTo>
                    <a:pt x="5253" y="5447"/>
                    <a:pt x="5253" y="5503"/>
                    <a:pt x="5245" y="5567"/>
                  </a:cubicBezTo>
                  <a:cubicBezTo>
                    <a:pt x="5253" y="5615"/>
                    <a:pt x="5277" y="5639"/>
                    <a:pt x="5309" y="5647"/>
                  </a:cubicBezTo>
                  <a:cubicBezTo>
                    <a:pt x="5309" y="5655"/>
                    <a:pt x="5309" y="5663"/>
                    <a:pt x="5317" y="5671"/>
                  </a:cubicBezTo>
                  <a:cubicBezTo>
                    <a:pt x="5335" y="5709"/>
                    <a:pt x="5366" y="5725"/>
                    <a:pt x="5398" y="5725"/>
                  </a:cubicBezTo>
                  <a:cubicBezTo>
                    <a:pt x="5426" y="5725"/>
                    <a:pt x="5455" y="5713"/>
                    <a:pt x="5478" y="5695"/>
                  </a:cubicBezTo>
                  <a:cubicBezTo>
                    <a:pt x="5486" y="5695"/>
                    <a:pt x="5502" y="5695"/>
                    <a:pt x="5510" y="5687"/>
                  </a:cubicBezTo>
                  <a:cubicBezTo>
                    <a:pt x="5566" y="5735"/>
                    <a:pt x="5638" y="5775"/>
                    <a:pt x="5590" y="5863"/>
                  </a:cubicBezTo>
                  <a:cubicBezTo>
                    <a:pt x="5550" y="5919"/>
                    <a:pt x="5470" y="5967"/>
                    <a:pt x="5462" y="6047"/>
                  </a:cubicBezTo>
                  <a:cubicBezTo>
                    <a:pt x="5480" y="6163"/>
                    <a:pt x="5454" y="6202"/>
                    <a:pt x="5406" y="6202"/>
                  </a:cubicBezTo>
                  <a:cubicBezTo>
                    <a:pt x="5332" y="6202"/>
                    <a:pt x="5208" y="6110"/>
                    <a:pt x="5125" y="6071"/>
                  </a:cubicBezTo>
                  <a:cubicBezTo>
                    <a:pt x="5103" y="6059"/>
                    <a:pt x="5080" y="6054"/>
                    <a:pt x="5057" y="6054"/>
                  </a:cubicBezTo>
                  <a:cubicBezTo>
                    <a:pt x="5000" y="6054"/>
                    <a:pt x="4943" y="6082"/>
                    <a:pt x="4883" y="6082"/>
                  </a:cubicBezTo>
                  <a:cubicBezTo>
                    <a:pt x="4873" y="6082"/>
                    <a:pt x="4863" y="6081"/>
                    <a:pt x="4853" y="6079"/>
                  </a:cubicBezTo>
                  <a:cubicBezTo>
                    <a:pt x="4893" y="5911"/>
                    <a:pt x="4965" y="5759"/>
                    <a:pt x="4861" y="5607"/>
                  </a:cubicBezTo>
                  <a:cubicBezTo>
                    <a:pt x="5029" y="5583"/>
                    <a:pt x="5173" y="5567"/>
                    <a:pt x="5237" y="5391"/>
                  </a:cubicBezTo>
                  <a:close/>
                  <a:moveTo>
                    <a:pt x="2104" y="2959"/>
                  </a:moveTo>
                  <a:cubicBezTo>
                    <a:pt x="2137" y="2959"/>
                    <a:pt x="2170" y="2961"/>
                    <a:pt x="2203" y="2965"/>
                  </a:cubicBezTo>
                  <a:cubicBezTo>
                    <a:pt x="3276" y="3149"/>
                    <a:pt x="4317" y="3933"/>
                    <a:pt x="4869" y="4870"/>
                  </a:cubicBezTo>
                  <a:cubicBezTo>
                    <a:pt x="4941" y="5006"/>
                    <a:pt x="4997" y="5150"/>
                    <a:pt x="5029" y="5302"/>
                  </a:cubicBezTo>
                  <a:cubicBezTo>
                    <a:pt x="5021" y="5318"/>
                    <a:pt x="5005" y="5327"/>
                    <a:pt x="4997" y="5351"/>
                  </a:cubicBezTo>
                  <a:cubicBezTo>
                    <a:pt x="4661" y="5399"/>
                    <a:pt x="4589" y="5471"/>
                    <a:pt x="4669" y="5759"/>
                  </a:cubicBezTo>
                  <a:cubicBezTo>
                    <a:pt x="4269" y="5887"/>
                    <a:pt x="3852" y="5975"/>
                    <a:pt x="3460" y="6151"/>
                  </a:cubicBezTo>
                  <a:cubicBezTo>
                    <a:pt x="3212" y="6255"/>
                    <a:pt x="2971" y="6399"/>
                    <a:pt x="2747" y="6544"/>
                  </a:cubicBezTo>
                  <a:cubicBezTo>
                    <a:pt x="2459" y="6728"/>
                    <a:pt x="2195" y="6952"/>
                    <a:pt x="1963" y="7208"/>
                  </a:cubicBezTo>
                  <a:cubicBezTo>
                    <a:pt x="1923" y="7144"/>
                    <a:pt x="1810" y="7144"/>
                    <a:pt x="1746" y="7112"/>
                  </a:cubicBezTo>
                  <a:cubicBezTo>
                    <a:pt x="1530" y="7024"/>
                    <a:pt x="1330" y="6904"/>
                    <a:pt x="1146" y="6760"/>
                  </a:cubicBezTo>
                  <a:cubicBezTo>
                    <a:pt x="329" y="6119"/>
                    <a:pt x="137" y="4926"/>
                    <a:pt x="529" y="3989"/>
                  </a:cubicBezTo>
                  <a:cubicBezTo>
                    <a:pt x="787" y="3482"/>
                    <a:pt x="1511" y="2959"/>
                    <a:pt x="2104" y="2959"/>
                  </a:cubicBezTo>
                  <a:close/>
                  <a:moveTo>
                    <a:pt x="8344" y="4382"/>
                  </a:moveTo>
                  <a:cubicBezTo>
                    <a:pt x="8760" y="4390"/>
                    <a:pt x="9177" y="4502"/>
                    <a:pt x="9553" y="4686"/>
                  </a:cubicBezTo>
                  <a:cubicBezTo>
                    <a:pt x="9761" y="4790"/>
                    <a:pt x="9985" y="4894"/>
                    <a:pt x="10097" y="5110"/>
                  </a:cubicBezTo>
                  <a:cubicBezTo>
                    <a:pt x="10225" y="5359"/>
                    <a:pt x="10338" y="5631"/>
                    <a:pt x="10330" y="5919"/>
                  </a:cubicBezTo>
                  <a:cubicBezTo>
                    <a:pt x="10330" y="6103"/>
                    <a:pt x="10298" y="6295"/>
                    <a:pt x="10185" y="6439"/>
                  </a:cubicBezTo>
                  <a:cubicBezTo>
                    <a:pt x="10009" y="6656"/>
                    <a:pt x="9769" y="6808"/>
                    <a:pt x="9569" y="6984"/>
                  </a:cubicBezTo>
                  <a:cubicBezTo>
                    <a:pt x="9393" y="7144"/>
                    <a:pt x="9257" y="7320"/>
                    <a:pt x="9121" y="7520"/>
                  </a:cubicBezTo>
                  <a:cubicBezTo>
                    <a:pt x="8960" y="7761"/>
                    <a:pt x="8768" y="7977"/>
                    <a:pt x="8544" y="8169"/>
                  </a:cubicBezTo>
                  <a:cubicBezTo>
                    <a:pt x="8400" y="8297"/>
                    <a:pt x="8248" y="8409"/>
                    <a:pt x="8064" y="8481"/>
                  </a:cubicBezTo>
                  <a:cubicBezTo>
                    <a:pt x="8004" y="8508"/>
                    <a:pt x="7939" y="8523"/>
                    <a:pt x="7873" y="8523"/>
                  </a:cubicBezTo>
                  <a:cubicBezTo>
                    <a:pt x="7859" y="8523"/>
                    <a:pt x="7845" y="8523"/>
                    <a:pt x="7831" y="8521"/>
                  </a:cubicBezTo>
                  <a:cubicBezTo>
                    <a:pt x="7639" y="8513"/>
                    <a:pt x="7447" y="8489"/>
                    <a:pt x="7263" y="8425"/>
                  </a:cubicBezTo>
                  <a:cubicBezTo>
                    <a:pt x="6614" y="8209"/>
                    <a:pt x="5990" y="7384"/>
                    <a:pt x="5654" y="6800"/>
                  </a:cubicBezTo>
                  <a:cubicBezTo>
                    <a:pt x="5598" y="6696"/>
                    <a:pt x="5550" y="6600"/>
                    <a:pt x="5486" y="6495"/>
                  </a:cubicBezTo>
                  <a:cubicBezTo>
                    <a:pt x="5478" y="6479"/>
                    <a:pt x="5454" y="6463"/>
                    <a:pt x="5429" y="6455"/>
                  </a:cubicBezTo>
                  <a:cubicBezTo>
                    <a:pt x="5429" y="6447"/>
                    <a:pt x="5421" y="6439"/>
                    <a:pt x="5413" y="6431"/>
                  </a:cubicBezTo>
                  <a:cubicBezTo>
                    <a:pt x="5582" y="6431"/>
                    <a:pt x="5710" y="6335"/>
                    <a:pt x="5702" y="6095"/>
                  </a:cubicBezTo>
                  <a:cubicBezTo>
                    <a:pt x="5910" y="5935"/>
                    <a:pt x="5846" y="5671"/>
                    <a:pt x="5718" y="5551"/>
                  </a:cubicBezTo>
                  <a:cubicBezTo>
                    <a:pt x="5934" y="5407"/>
                    <a:pt x="6150" y="5262"/>
                    <a:pt x="6366" y="5126"/>
                  </a:cubicBezTo>
                  <a:cubicBezTo>
                    <a:pt x="6887" y="4814"/>
                    <a:pt x="7431" y="4470"/>
                    <a:pt x="8040" y="4398"/>
                  </a:cubicBezTo>
                  <a:lnTo>
                    <a:pt x="8072" y="4398"/>
                  </a:lnTo>
                  <a:cubicBezTo>
                    <a:pt x="8088" y="4398"/>
                    <a:pt x="8104" y="4398"/>
                    <a:pt x="8120" y="4390"/>
                  </a:cubicBezTo>
                  <a:lnTo>
                    <a:pt x="8184" y="4390"/>
                  </a:lnTo>
                  <a:cubicBezTo>
                    <a:pt x="8216" y="4390"/>
                    <a:pt x="8248" y="4382"/>
                    <a:pt x="8280" y="4382"/>
                  </a:cubicBezTo>
                  <a:close/>
                  <a:moveTo>
                    <a:pt x="4629" y="5999"/>
                  </a:moveTo>
                  <a:cubicBezTo>
                    <a:pt x="4621" y="6055"/>
                    <a:pt x="4613" y="6111"/>
                    <a:pt x="4629" y="6159"/>
                  </a:cubicBezTo>
                  <a:cubicBezTo>
                    <a:pt x="4667" y="6269"/>
                    <a:pt x="4782" y="6308"/>
                    <a:pt x="4897" y="6308"/>
                  </a:cubicBezTo>
                  <a:cubicBezTo>
                    <a:pt x="4948" y="6308"/>
                    <a:pt x="5000" y="6300"/>
                    <a:pt x="5045" y="6287"/>
                  </a:cubicBezTo>
                  <a:cubicBezTo>
                    <a:pt x="5093" y="6327"/>
                    <a:pt x="5157" y="6359"/>
                    <a:pt x="5213" y="6383"/>
                  </a:cubicBezTo>
                  <a:cubicBezTo>
                    <a:pt x="5213" y="6383"/>
                    <a:pt x="5213" y="6391"/>
                    <a:pt x="5213" y="6391"/>
                  </a:cubicBezTo>
                  <a:cubicBezTo>
                    <a:pt x="5229" y="6455"/>
                    <a:pt x="5253" y="6511"/>
                    <a:pt x="5269" y="6576"/>
                  </a:cubicBezTo>
                  <a:cubicBezTo>
                    <a:pt x="5269" y="6584"/>
                    <a:pt x="5277" y="6600"/>
                    <a:pt x="5285" y="6608"/>
                  </a:cubicBezTo>
                  <a:cubicBezTo>
                    <a:pt x="5285" y="6616"/>
                    <a:pt x="5285" y="6624"/>
                    <a:pt x="5293" y="6624"/>
                  </a:cubicBezTo>
                  <a:cubicBezTo>
                    <a:pt x="5317" y="6688"/>
                    <a:pt x="5333" y="6752"/>
                    <a:pt x="5349" y="6816"/>
                  </a:cubicBezTo>
                  <a:cubicBezTo>
                    <a:pt x="5413" y="7112"/>
                    <a:pt x="5454" y="7408"/>
                    <a:pt x="5510" y="7696"/>
                  </a:cubicBezTo>
                  <a:cubicBezTo>
                    <a:pt x="5598" y="8217"/>
                    <a:pt x="5774" y="8737"/>
                    <a:pt x="5702" y="9266"/>
                  </a:cubicBezTo>
                  <a:cubicBezTo>
                    <a:pt x="5662" y="9602"/>
                    <a:pt x="5470" y="9898"/>
                    <a:pt x="5253" y="10139"/>
                  </a:cubicBezTo>
                  <a:cubicBezTo>
                    <a:pt x="5093" y="10315"/>
                    <a:pt x="4925" y="10483"/>
                    <a:pt x="4741" y="10619"/>
                  </a:cubicBezTo>
                  <a:cubicBezTo>
                    <a:pt x="4461" y="10811"/>
                    <a:pt x="4124" y="10915"/>
                    <a:pt x="3788" y="10915"/>
                  </a:cubicBezTo>
                  <a:cubicBezTo>
                    <a:pt x="3468" y="10907"/>
                    <a:pt x="3164" y="10787"/>
                    <a:pt x="2859" y="10667"/>
                  </a:cubicBezTo>
                  <a:cubicBezTo>
                    <a:pt x="2491" y="10515"/>
                    <a:pt x="2051" y="10411"/>
                    <a:pt x="1802" y="10066"/>
                  </a:cubicBezTo>
                  <a:cubicBezTo>
                    <a:pt x="1522" y="9690"/>
                    <a:pt x="1394" y="9202"/>
                    <a:pt x="1458" y="8737"/>
                  </a:cubicBezTo>
                  <a:cubicBezTo>
                    <a:pt x="1522" y="8321"/>
                    <a:pt x="1690" y="7929"/>
                    <a:pt x="1939" y="7592"/>
                  </a:cubicBezTo>
                  <a:cubicBezTo>
                    <a:pt x="2243" y="7200"/>
                    <a:pt x="2635" y="6872"/>
                    <a:pt x="3060" y="6624"/>
                  </a:cubicBezTo>
                  <a:cubicBezTo>
                    <a:pt x="3444" y="6383"/>
                    <a:pt x="3876" y="6223"/>
                    <a:pt x="4317" y="6095"/>
                  </a:cubicBezTo>
                  <a:cubicBezTo>
                    <a:pt x="4421" y="6063"/>
                    <a:pt x="4525" y="6039"/>
                    <a:pt x="4629" y="5999"/>
                  </a:cubicBezTo>
                  <a:close/>
                  <a:moveTo>
                    <a:pt x="6375" y="0"/>
                  </a:moveTo>
                  <a:cubicBezTo>
                    <a:pt x="6353" y="0"/>
                    <a:pt x="6332" y="1"/>
                    <a:pt x="6310" y="2"/>
                  </a:cubicBezTo>
                  <a:cubicBezTo>
                    <a:pt x="5910" y="18"/>
                    <a:pt x="5526" y="154"/>
                    <a:pt x="5149" y="290"/>
                  </a:cubicBezTo>
                  <a:cubicBezTo>
                    <a:pt x="4805" y="426"/>
                    <a:pt x="4397" y="474"/>
                    <a:pt x="4116" y="747"/>
                  </a:cubicBezTo>
                  <a:cubicBezTo>
                    <a:pt x="3748" y="1099"/>
                    <a:pt x="3468" y="1531"/>
                    <a:pt x="3332" y="2012"/>
                  </a:cubicBezTo>
                  <a:cubicBezTo>
                    <a:pt x="3228" y="2364"/>
                    <a:pt x="3172" y="2740"/>
                    <a:pt x="3284" y="3085"/>
                  </a:cubicBezTo>
                  <a:cubicBezTo>
                    <a:pt x="2894" y="2878"/>
                    <a:pt x="2479" y="2741"/>
                    <a:pt x="2082" y="2741"/>
                  </a:cubicBezTo>
                  <a:cubicBezTo>
                    <a:pt x="1940" y="2741"/>
                    <a:pt x="1801" y="2759"/>
                    <a:pt x="1666" y="2796"/>
                  </a:cubicBezTo>
                  <a:cubicBezTo>
                    <a:pt x="1154" y="2981"/>
                    <a:pt x="642" y="3333"/>
                    <a:pt x="361" y="3813"/>
                  </a:cubicBezTo>
                  <a:cubicBezTo>
                    <a:pt x="9" y="4574"/>
                    <a:pt x="1" y="5535"/>
                    <a:pt x="441" y="6271"/>
                  </a:cubicBezTo>
                  <a:cubicBezTo>
                    <a:pt x="593" y="6552"/>
                    <a:pt x="810" y="6800"/>
                    <a:pt x="1066" y="6992"/>
                  </a:cubicBezTo>
                  <a:cubicBezTo>
                    <a:pt x="1186" y="7056"/>
                    <a:pt x="1586" y="7352"/>
                    <a:pt x="1819" y="7376"/>
                  </a:cubicBezTo>
                  <a:cubicBezTo>
                    <a:pt x="1754" y="7456"/>
                    <a:pt x="1690" y="7536"/>
                    <a:pt x="1634" y="7616"/>
                  </a:cubicBezTo>
                  <a:cubicBezTo>
                    <a:pt x="1178" y="8345"/>
                    <a:pt x="1042" y="9218"/>
                    <a:pt x="1482" y="9986"/>
                  </a:cubicBezTo>
                  <a:cubicBezTo>
                    <a:pt x="1786" y="10563"/>
                    <a:pt x="2235" y="10659"/>
                    <a:pt x="2795" y="10891"/>
                  </a:cubicBezTo>
                  <a:cubicBezTo>
                    <a:pt x="3116" y="11017"/>
                    <a:pt x="3455" y="11148"/>
                    <a:pt x="3802" y="11148"/>
                  </a:cubicBezTo>
                  <a:cubicBezTo>
                    <a:pt x="3853" y="11148"/>
                    <a:pt x="3905" y="11146"/>
                    <a:pt x="3956" y="11139"/>
                  </a:cubicBezTo>
                  <a:cubicBezTo>
                    <a:pt x="4245" y="11107"/>
                    <a:pt x="4533" y="11027"/>
                    <a:pt x="4781" y="10867"/>
                  </a:cubicBezTo>
                  <a:cubicBezTo>
                    <a:pt x="5157" y="10619"/>
                    <a:pt x="5542" y="10227"/>
                    <a:pt x="5766" y="9826"/>
                  </a:cubicBezTo>
                  <a:cubicBezTo>
                    <a:pt x="5910" y="9562"/>
                    <a:pt x="5958" y="9250"/>
                    <a:pt x="5950" y="8946"/>
                  </a:cubicBezTo>
                  <a:cubicBezTo>
                    <a:pt x="5942" y="8553"/>
                    <a:pt x="5838" y="8177"/>
                    <a:pt x="5758" y="7793"/>
                  </a:cubicBezTo>
                  <a:cubicBezTo>
                    <a:pt x="5726" y="7616"/>
                    <a:pt x="5694" y="7432"/>
                    <a:pt x="5654" y="7248"/>
                  </a:cubicBezTo>
                  <a:lnTo>
                    <a:pt x="5654" y="7248"/>
                  </a:lnTo>
                  <a:cubicBezTo>
                    <a:pt x="6014" y="7785"/>
                    <a:pt x="6494" y="8337"/>
                    <a:pt x="7039" y="8593"/>
                  </a:cubicBezTo>
                  <a:cubicBezTo>
                    <a:pt x="7292" y="8705"/>
                    <a:pt x="7579" y="8754"/>
                    <a:pt x="7856" y="8754"/>
                  </a:cubicBezTo>
                  <a:cubicBezTo>
                    <a:pt x="7878" y="8754"/>
                    <a:pt x="7899" y="8754"/>
                    <a:pt x="7920" y="8753"/>
                  </a:cubicBezTo>
                  <a:cubicBezTo>
                    <a:pt x="8232" y="8729"/>
                    <a:pt x="8488" y="8529"/>
                    <a:pt x="8712" y="8329"/>
                  </a:cubicBezTo>
                  <a:cubicBezTo>
                    <a:pt x="8856" y="8209"/>
                    <a:pt x="8984" y="8081"/>
                    <a:pt x="9105" y="7937"/>
                  </a:cubicBezTo>
                  <a:cubicBezTo>
                    <a:pt x="9241" y="7769"/>
                    <a:pt x="9361" y="7576"/>
                    <a:pt x="9497" y="7400"/>
                  </a:cubicBezTo>
                  <a:cubicBezTo>
                    <a:pt x="9713" y="7112"/>
                    <a:pt x="10041" y="6936"/>
                    <a:pt x="10290" y="6672"/>
                  </a:cubicBezTo>
                  <a:cubicBezTo>
                    <a:pt x="10634" y="6311"/>
                    <a:pt x="10618" y="5743"/>
                    <a:pt x="10434" y="5310"/>
                  </a:cubicBezTo>
                  <a:cubicBezTo>
                    <a:pt x="10362" y="5118"/>
                    <a:pt x="10273" y="4926"/>
                    <a:pt x="10121" y="4782"/>
                  </a:cubicBezTo>
                  <a:cubicBezTo>
                    <a:pt x="9889" y="4566"/>
                    <a:pt x="9585" y="4446"/>
                    <a:pt x="9289" y="4326"/>
                  </a:cubicBezTo>
                  <a:cubicBezTo>
                    <a:pt x="9000" y="4230"/>
                    <a:pt x="8696" y="4174"/>
                    <a:pt x="8392" y="4158"/>
                  </a:cubicBezTo>
                  <a:cubicBezTo>
                    <a:pt x="8488" y="3973"/>
                    <a:pt x="8568" y="3757"/>
                    <a:pt x="8584" y="3685"/>
                  </a:cubicBezTo>
                  <a:cubicBezTo>
                    <a:pt x="8680" y="3301"/>
                    <a:pt x="8616" y="2900"/>
                    <a:pt x="8608" y="2516"/>
                  </a:cubicBezTo>
                  <a:cubicBezTo>
                    <a:pt x="8576" y="2012"/>
                    <a:pt x="8568" y="1515"/>
                    <a:pt x="8272" y="1091"/>
                  </a:cubicBezTo>
                  <a:cubicBezTo>
                    <a:pt x="8072" y="763"/>
                    <a:pt x="7727" y="595"/>
                    <a:pt x="7423" y="394"/>
                  </a:cubicBezTo>
                  <a:cubicBezTo>
                    <a:pt x="7105" y="197"/>
                    <a:pt x="6758" y="0"/>
                    <a:pt x="6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911175" y="37690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0"/>
                  </a:moveTo>
                  <a:lnTo>
                    <a:pt x="8" y="16"/>
                  </a:lnTo>
                  <a:cubicBezTo>
                    <a:pt x="8" y="16"/>
                    <a:pt x="8" y="8"/>
                    <a:pt x="8" y="8"/>
                  </a:cubicBezTo>
                  <a:cubicBezTo>
                    <a:pt x="8" y="8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4046925" y="3679075"/>
              <a:ext cx="9400" cy="21650"/>
            </a:xfrm>
            <a:custGeom>
              <a:avLst/>
              <a:gdLst/>
              <a:ahLst/>
              <a:cxnLst/>
              <a:rect l="l" t="t" r="r" b="b"/>
              <a:pathLst>
                <a:path w="376" h="866" extrusionOk="0">
                  <a:moveTo>
                    <a:pt x="304" y="1"/>
                  </a:moveTo>
                  <a:cubicBezTo>
                    <a:pt x="293" y="1"/>
                    <a:pt x="281" y="4"/>
                    <a:pt x="271" y="12"/>
                  </a:cubicBezTo>
                  <a:cubicBezTo>
                    <a:pt x="191" y="100"/>
                    <a:pt x="167" y="228"/>
                    <a:pt x="127" y="341"/>
                  </a:cubicBezTo>
                  <a:cubicBezTo>
                    <a:pt x="87" y="477"/>
                    <a:pt x="47" y="605"/>
                    <a:pt x="15" y="741"/>
                  </a:cubicBezTo>
                  <a:cubicBezTo>
                    <a:pt x="0" y="818"/>
                    <a:pt x="64" y="866"/>
                    <a:pt x="126" y="866"/>
                  </a:cubicBezTo>
                  <a:cubicBezTo>
                    <a:pt x="167" y="866"/>
                    <a:pt x="207" y="845"/>
                    <a:pt x="223" y="797"/>
                  </a:cubicBezTo>
                  <a:cubicBezTo>
                    <a:pt x="255" y="661"/>
                    <a:pt x="287" y="525"/>
                    <a:pt x="319" y="389"/>
                  </a:cubicBezTo>
                  <a:cubicBezTo>
                    <a:pt x="343" y="285"/>
                    <a:pt x="375" y="180"/>
                    <a:pt x="375" y="68"/>
                  </a:cubicBezTo>
                  <a:cubicBezTo>
                    <a:pt x="375" y="32"/>
                    <a:pt x="33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4036750" y="3711700"/>
              <a:ext cx="10950" cy="28900"/>
            </a:xfrm>
            <a:custGeom>
              <a:avLst/>
              <a:gdLst/>
              <a:ahLst/>
              <a:cxnLst/>
              <a:rect l="l" t="t" r="r" b="b"/>
              <a:pathLst>
                <a:path w="438" h="1156" extrusionOk="0">
                  <a:moveTo>
                    <a:pt x="364" y="1"/>
                  </a:moveTo>
                  <a:cubicBezTo>
                    <a:pt x="311" y="1"/>
                    <a:pt x="274" y="100"/>
                    <a:pt x="262" y="157"/>
                  </a:cubicBezTo>
                  <a:cubicBezTo>
                    <a:pt x="214" y="309"/>
                    <a:pt x="174" y="461"/>
                    <a:pt x="134" y="613"/>
                  </a:cubicBezTo>
                  <a:cubicBezTo>
                    <a:pt x="94" y="757"/>
                    <a:pt x="38" y="901"/>
                    <a:pt x="6" y="1053"/>
                  </a:cubicBezTo>
                  <a:cubicBezTo>
                    <a:pt x="0" y="1114"/>
                    <a:pt x="56" y="1156"/>
                    <a:pt x="112" y="1156"/>
                  </a:cubicBezTo>
                  <a:cubicBezTo>
                    <a:pt x="145" y="1156"/>
                    <a:pt x="177" y="1142"/>
                    <a:pt x="198" y="1109"/>
                  </a:cubicBezTo>
                  <a:cubicBezTo>
                    <a:pt x="262" y="909"/>
                    <a:pt x="318" y="701"/>
                    <a:pt x="366" y="493"/>
                  </a:cubicBezTo>
                  <a:cubicBezTo>
                    <a:pt x="390" y="373"/>
                    <a:pt x="414" y="253"/>
                    <a:pt x="422" y="132"/>
                  </a:cubicBezTo>
                  <a:cubicBezTo>
                    <a:pt x="430" y="92"/>
                    <a:pt x="438" y="52"/>
                    <a:pt x="414" y="28"/>
                  </a:cubicBezTo>
                  <a:cubicBezTo>
                    <a:pt x="396" y="9"/>
                    <a:pt x="37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4024475" y="3692575"/>
              <a:ext cx="4925" cy="14625"/>
            </a:xfrm>
            <a:custGeom>
              <a:avLst/>
              <a:gdLst/>
              <a:ahLst/>
              <a:cxnLst/>
              <a:rect l="l" t="t" r="r" b="b"/>
              <a:pathLst>
                <a:path w="197" h="585" extrusionOk="0">
                  <a:moveTo>
                    <a:pt x="80" y="1"/>
                  </a:moveTo>
                  <a:cubicBezTo>
                    <a:pt x="48" y="1"/>
                    <a:pt x="16" y="33"/>
                    <a:pt x="16" y="65"/>
                  </a:cubicBezTo>
                  <a:cubicBezTo>
                    <a:pt x="0" y="209"/>
                    <a:pt x="0" y="353"/>
                    <a:pt x="8" y="505"/>
                  </a:cubicBezTo>
                  <a:cubicBezTo>
                    <a:pt x="16" y="558"/>
                    <a:pt x="59" y="584"/>
                    <a:pt x="102" y="584"/>
                  </a:cubicBezTo>
                  <a:cubicBezTo>
                    <a:pt x="150" y="584"/>
                    <a:pt x="196" y="552"/>
                    <a:pt x="192" y="489"/>
                  </a:cubicBezTo>
                  <a:cubicBezTo>
                    <a:pt x="184" y="345"/>
                    <a:pt x="168" y="209"/>
                    <a:pt x="152" y="73"/>
                  </a:cubicBezTo>
                  <a:cubicBezTo>
                    <a:pt x="160" y="33"/>
                    <a:pt x="12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4058500" y="3703025"/>
              <a:ext cx="10450" cy="14825"/>
            </a:xfrm>
            <a:custGeom>
              <a:avLst/>
              <a:gdLst/>
              <a:ahLst/>
              <a:cxnLst/>
              <a:rect l="l" t="t" r="r" b="b"/>
              <a:pathLst>
                <a:path w="418" h="593" extrusionOk="0">
                  <a:moveTo>
                    <a:pt x="316" y="0"/>
                  </a:moveTo>
                  <a:cubicBezTo>
                    <a:pt x="275" y="0"/>
                    <a:pt x="236" y="25"/>
                    <a:pt x="232" y="79"/>
                  </a:cubicBezTo>
                  <a:cubicBezTo>
                    <a:pt x="160" y="207"/>
                    <a:pt x="88" y="327"/>
                    <a:pt x="24" y="455"/>
                  </a:cubicBezTo>
                  <a:cubicBezTo>
                    <a:pt x="0" y="504"/>
                    <a:pt x="24" y="568"/>
                    <a:pt x="72" y="584"/>
                  </a:cubicBezTo>
                  <a:cubicBezTo>
                    <a:pt x="85" y="590"/>
                    <a:pt x="99" y="593"/>
                    <a:pt x="112" y="593"/>
                  </a:cubicBezTo>
                  <a:cubicBezTo>
                    <a:pt x="149" y="593"/>
                    <a:pt x="185" y="571"/>
                    <a:pt x="208" y="536"/>
                  </a:cubicBezTo>
                  <a:cubicBezTo>
                    <a:pt x="280" y="391"/>
                    <a:pt x="337" y="247"/>
                    <a:pt x="409" y="103"/>
                  </a:cubicBezTo>
                  <a:cubicBezTo>
                    <a:pt x="417" y="37"/>
                    <a:pt x="366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964025" y="3732000"/>
              <a:ext cx="39075" cy="11700"/>
            </a:xfrm>
            <a:custGeom>
              <a:avLst/>
              <a:gdLst/>
              <a:ahLst/>
              <a:cxnLst/>
              <a:rect l="l" t="t" r="r" b="b"/>
              <a:pathLst>
                <a:path w="1563" h="468" extrusionOk="0">
                  <a:moveTo>
                    <a:pt x="80" y="0"/>
                  </a:moveTo>
                  <a:cubicBezTo>
                    <a:pt x="72" y="0"/>
                    <a:pt x="64" y="0"/>
                    <a:pt x="56" y="1"/>
                  </a:cubicBezTo>
                  <a:cubicBezTo>
                    <a:pt x="24" y="17"/>
                    <a:pt x="0" y="57"/>
                    <a:pt x="16" y="97"/>
                  </a:cubicBezTo>
                  <a:cubicBezTo>
                    <a:pt x="72" y="209"/>
                    <a:pt x="464" y="233"/>
                    <a:pt x="593" y="273"/>
                  </a:cubicBezTo>
                  <a:cubicBezTo>
                    <a:pt x="873" y="329"/>
                    <a:pt x="1129" y="393"/>
                    <a:pt x="1409" y="465"/>
                  </a:cubicBezTo>
                  <a:cubicBezTo>
                    <a:pt x="1417" y="467"/>
                    <a:pt x="1424" y="468"/>
                    <a:pt x="1430" y="468"/>
                  </a:cubicBezTo>
                  <a:cubicBezTo>
                    <a:pt x="1534" y="468"/>
                    <a:pt x="1563" y="303"/>
                    <a:pt x="1457" y="265"/>
                  </a:cubicBezTo>
                  <a:cubicBezTo>
                    <a:pt x="1337" y="233"/>
                    <a:pt x="1225" y="209"/>
                    <a:pt x="1113" y="185"/>
                  </a:cubicBezTo>
                  <a:cubicBezTo>
                    <a:pt x="849" y="129"/>
                    <a:pt x="585" y="73"/>
                    <a:pt x="320" y="41"/>
                  </a:cubicBezTo>
                  <a:cubicBezTo>
                    <a:pt x="240" y="34"/>
                    <a:pt x="16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4007950" y="3742950"/>
              <a:ext cx="5975" cy="4575"/>
            </a:xfrm>
            <a:custGeom>
              <a:avLst/>
              <a:gdLst/>
              <a:ahLst/>
              <a:cxnLst/>
              <a:rect l="l" t="t" r="r" b="b"/>
              <a:pathLst>
                <a:path w="239" h="183" extrusionOk="0">
                  <a:moveTo>
                    <a:pt x="107" y="1"/>
                  </a:moveTo>
                  <a:cubicBezTo>
                    <a:pt x="70" y="1"/>
                    <a:pt x="35" y="18"/>
                    <a:pt x="21" y="59"/>
                  </a:cubicBezTo>
                  <a:cubicBezTo>
                    <a:pt x="0" y="130"/>
                    <a:pt x="70" y="182"/>
                    <a:pt x="132" y="182"/>
                  </a:cubicBezTo>
                  <a:cubicBezTo>
                    <a:pt x="168" y="182"/>
                    <a:pt x="201" y="165"/>
                    <a:pt x="213" y="124"/>
                  </a:cubicBezTo>
                  <a:cubicBezTo>
                    <a:pt x="238" y="53"/>
                    <a:pt x="17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994675" y="3716300"/>
              <a:ext cx="15150" cy="14500"/>
            </a:xfrm>
            <a:custGeom>
              <a:avLst/>
              <a:gdLst/>
              <a:ahLst/>
              <a:cxnLst/>
              <a:rect l="l" t="t" r="r" b="b"/>
              <a:pathLst>
                <a:path w="606" h="580" extrusionOk="0">
                  <a:moveTo>
                    <a:pt x="56" y="1"/>
                  </a:moveTo>
                  <a:cubicBezTo>
                    <a:pt x="28" y="1"/>
                    <a:pt x="0" y="35"/>
                    <a:pt x="7" y="69"/>
                  </a:cubicBezTo>
                  <a:cubicBezTo>
                    <a:pt x="15" y="125"/>
                    <a:pt x="55" y="165"/>
                    <a:pt x="79" y="205"/>
                  </a:cubicBezTo>
                  <a:lnTo>
                    <a:pt x="87" y="205"/>
                  </a:lnTo>
                  <a:cubicBezTo>
                    <a:pt x="159" y="285"/>
                    <a:pt x="239" y="373"/>
                    <a:pt x="319" y="445"/>
                  </a:cubicBezTo>
                  <a:cubicBezTo>
                    <a:pt x="367" y="485"/>
                    <a:pt x="407" y="517"/>
                    <a:pt x="455" y="557"/>
                  </a:cubicBezTo>
                  <a:cubicBezTo>
                    <a:pt x="471" y="573"/>
                    <a:pt x="490" y="580"/>
                    <a:pt x="509" y="580"/>
                  </a:cubicBezTo>
                  <a:cubicBezTo>
                    <a:pt x="557" y="580"/>
                    <a:pt x="605" y="534"/>
                    <a:pt x="600" y="477"/>
                  </a:cubicBezTo>
                  <a:cubicBezTo>
                    <a:pt x="600" y="453"/>
                    <a:pt x="576" y="429"/>
                    <a:pt x="560" y="405"/>
                  </a:cubicBezTo>
                  <a:cubicBezTo>
                    <a:pt x="480" y="333"/>
                    <a:pt x="399" y="253"/>
                    <a:pt x="319" y="189"/>
                  </a:cubicBezTo>
                  <a:cubicBezTo>
                    <a:pt x="239" y="125"/>
                    <a:pt x="175" y="37"/>
                    <a:pt x="71" y="5"/>
                  </a:cubicBezTo>
                  <a:cubicBezTo>
                    <a:pt x="66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994850" y="371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977825" y="3755000"/>
              <a:ext cx="11700" cy="5550"/>
            </a:xfrm>
            <a:custGeom>
              <a:avLst/>
              <a:gdLst/>
              <a:ahLst/>
              <a:cxnLst/>
              <a:rect l="l" t="t" r="r" b="b"/>
              <a:pathLst>
                <a:path w="468" h="222" extrusionOk="0">
                  <a:moveTo>
                    <a:pt x="353" y="1"/>
                  </a:moveTo>
                  <a:cubicBezTo>
                    <a:pt x="348" y="1"/>
                    <a:pt x="342" y="1"/>
                    <a:pt x="337" y="2"/>
                  </a:cubicBezTo>
                  <a:cubicBezTo>
                    <a:pt x="249" y="26"/>
                    <a:pt x="161" y="42"/>
                    <a:pt x="73" y="74"/>
                  </a:cubicBezTo>
                  <a:cubicBezTo>
                    <a:pt x="25" y="82"/>
                    <a:pt x="1" y="138"/>
                    <a:pt x="17" y="178"/>
                  </a:cubicBezTo>
                  <a:cubicBezTo>
                    <a:pt x="33" y="205"/>
                    <a:pt x="60" y="221"/>
                    <a:pt x="86" y="221"/>
                  </a:cubicBezTo>
                  <a:cubicBezTo>
                    <a:pt x="98" y="221"/>
                    <a:pt x="110" y="218"/>
                    <a:pt x="121" y="210"/>
                  </a:cubicBezTo>
                  <a:cubicBezTo>
                    <a:pt x="201" y="186"/>
                    <a:pt x="289" y="178"/>
                    <a:pt x="369" y="154"/>
                  </a:cubicBezTo>
                  <a:cubicBezTo>
                    <a:pt x="467" y="131"/>
                    <a:pt x="44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4002250" y="3769500"/>
              <a:ext cx="14025" cy="8325"/>
            </a:xfrm>
            <a:custGeom>
              <a:avLst/>
              <a:gdLst/>
              <a:ahLst/>
              <a:cxnLst/>
              <a:rect l="l" t="t" r="r" b="b"/>
              <a:pathLst>
                <a:path w="561" h="333" extrusionOk="0">
                  <a:moveTo>
                    <a:pt x="451" y="0"/>
                  </a:moveTo>
                  <a:cubicBezTo>
                    <a:pt x="436" y="0"/>
                    <a:pt x="421" y="5"/>
                    <a:pt x="409" y="14"/>
                  </a:cubicBezTo>
                  <a:cubicBezTo>
                    <a:pt x="361" y="38"/>
                    <a:pt x="305" y="62"/>
                    <a:pt x="257" y="86"/>
                  </a:cubicBezTo>
                  <a:cubicBezTo>
                    <a:pt x="185" y="134"/>
                    <a:pt x="0" y="174"/>
                    <a:pt x="56" y="287"/>
                  </a:cubicBezTo>
                  <a:cubicBezTo>
                    <a:pt x="68" y="316"/>
                    <a:pt x="102" y="333"/>
                    <a:pt x="135" y="333"/>
                  </a:cubicBezTo>
                  <a:cubicBezTo>
                    <a:pt x="147" y="333"/>
                    <a:pt x="158" y="331"/>
                    <a:pt x="169" y="327"/>
                  </a:cubicBezTo>
                  <a:cubicBezTo>
                    <a:pt x="225" y="295"/>
                    <a:pt x="281" y="255"/>
                    <a:pt x="337" y="222"/>
                  </a:cubicBezTo>
                  <a:cubicBezTo>
                    <a:pt x="393" y="182"/>
                    <a:pt x="561" y="110"/>
                    <a:pt x="505" y="30"/>
                  </a:cubicBezTo>
                  <a:cubicBezTo>
                    <a:pt x="495" y="11"/>
                    <a:pt x="474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3981625" y="378327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448" y="0"/>
                  </a:moveTo>
                  <a:cubicBezTo>
                    <a:pt x="430" y="0"/>
                    <a:pt x="411" y="7"/>
                    <a:pt x="393" y="24"/>
                  </a:cubicBezTo>
                  <a:cubicBezTo>
                    <a:pt x="273" y="120"/>
                    <a:pt x="153" y="224"/>
                    <a:pt x="33" y="336"/>
                  </a:cubicBezTo>
                  <a:cubicBezTo>
                    <a:pt x="1" y="368"/>
                    <a:pt x="1" y="424"/>
                    <a:pt x="33" y="456"/>
                  </a:cubicBezTo>
                  <a:cubicBezTo>
                    <a:pt x="50" y="473"/>
                    <a:pt x="72" y="481"/>
                    <a:pt x="94" y="481"/>
                  </a:cubicBezTo>
                  <a:cubicBezTo>
                    <a:pt x="114" y="481"/>
                    <a:pt x="134" y="475"/>
                    <a:pt x="153" y="464"/>
                  </a:cubicBezTo>
                  <a:cubicBezTo>
                    <a:pt x="265" y="360"/>
                    <a:pt x="369" y="248"/>
                    <a:pt x="489" y="152"/>
                  </a:cubicBezTo>
                  <a:cubicBezTo>
                    <a:pt x="565" y="101"/>
                    <a:pt x="51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4002100" y="3778175"/>
              <a:ext cx="20975" cy="31075"/>
            </a:xfrm>
            <a:custGeom>
              <a:avLst/>
              <a:gdLst/>
              <a:ahLst/>
              <a:cxnLst/>
              <a:rect l="l" t="t" r="r" b="b"/>
              <a:pathLst>
                <a:path w="839" h="1243" extrusionOk="0">
                  <a:moveTo>
                    <a:pt x="761" y="0"/>
                  </a:moveTo>
                  <a:cubicBezTo>
                    <a:pt x="745" y="0"/>
                    <a:pt x="730" y="8"/>
                    <a:pt x="719" y="28"/>
                  </a:cubicBezTo>
                  <a:cubicBezTo>
                    <a:pt x="447" y="372"/>
                    <a:pt x="215" y="756"/>
                    <a:pt x="22" y="1157"/>
                  </a:cubicBezTo>
                  <a:cubicBezTo>
                    <a:pt x="1" y="1205"/>
                    <a:pt x="37" y="1243"/>
                    <a:pt x="75" y="1243"/>
                  </a:cubicBezTo>
                  <a:cubicBezTo>
                    <a:pt x="94" y="1243"/>
                    <a:pt x="113" y="1234"/>
                    <a:pt x="126" y="1213"/>
                  </a:cubicBezTo>
                  <a:cubicBezTo>
                    <a:pt x="207" y="1076"/>
                    <a:pt x="295" y="940"/>
                    <a:pt x="375" y="804"/>
                  </a:cubicBezTo>
                  <a:cubicBezTo>
                    <a:pt x="517" y="567"/>
                    <a:pt x="652" y="329"/>
                    <a:pt x="794" y="92"/>
                  </a:cubicBezTo>
                  <a:lnTo>
                    <a:pt x="794" y="92"/>
                  </a:lnTo>
                  <a:cubicBezTo>
                    <a:pt x="793" y="92"/>
                    <a:pt x="792" y="92"/>
                    <a:pt x="791" y="92"/>
                  </a:cubicBezTo>
                  <a:cubicBezTo>
                    <a:pt x="793" y="90"/>
                    <a:pt x="795" y="89"/>
                    <a:pt x="797" y="87"/>
                  </a:cubicBezTo>
                  <a:lnTo>
                    <a:pt x="797" y="87"/>
                  </a:lnTo>
                  <a:cubicBezTo>
                    <a:pt x="796" y="89"/>
                    <a:pt x="795" y="90"/>
                    <a:pt x="794" y="92"/>
                  </a:cubicBezTo>
                  <a:lnTo>
                    <a:pt x="794" y="92"/>
                  </a:lnTo>
                  <a:cubicBezTo>
                    <a:pt x="799" y="91"/>
                    <a:pt x="799" y="91"/>
                    <a:pt x="799" y="86"/>
                  </a:cubicBezTo>
                  <a:lnTo>
                    <a:pt x="799" y="86"/>
                  </a:lnTo>
                  <a:cubicBezTo>
                    <a:pt x="798" y="86"/>
                    <a:pt x="798" y="87"/>
                    <a:pt x="797" y="87"/>
                  </a:cubicBezTo>
                  <a:lnTo>
                    <a:pt x="797" y="87"/>
                  </a:lnTo>
                  <a:cubicBezTo>
                    <a:pt x="797" y="86"/>
                    <a:pt x="798" y="85"/>
                    <a:pt x="799" y="84"/>
                  </a:cubicBezTo>
                  <a:lnTo>
                    <a:pt x="799" y="84"/>
                  </a:lnTo>
                  <a:cubicBezTo>
                    <a:pt x="799" y="84"/>
                    <a:pt x="799" y="85"/>
                    <a:pt x="799" y="86"/>
                  </a:cubicBezTo>
                  <a:lnTo>
                    <a:pt x="799" y="86"/>
                  </a:lnTo>
                  <a:cubicBezTo>
                    <a:pt x="839" y="50"/>
                    <a:pt x="800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4020750" y="3790050"/>
              <a:ext cx="5150" cy="18000"/>
            </a:xfrm>
            <a:custGeom>
              <a:avLst/>
              <a:gdLst/>
              <a:ahLst/>
              <a:cxnLst/>
              <a:rect l="l" t="t" r="r" b="b"/>
              <a:pathLst>
                <a:path w="206" h="720" extrusionOk="0">
                  <a:moveTo>
                    <a:pt x="113" y="0"/>
                  </a:moveTo>
                  <a:cubicBezTo>
                    <a:pt x="109" y="0"/>
                    <a:pt x="105" y="0"/>
                    <a:pt x="101" y="1"/>
                  </a:cubicBezTo>
                  <a:cubicBezTo>
                    <a:pt x="53" y="1"/>
                    <a:pt x="13" y="57"/>
                    <a:pt x="29" y="105"/>
                  </a:cubicBezTo>
                  <a:cubicBezTo>
                    <a:pt x="29" y="281"/>
                    <a:pt x="13" y="449"/>
                    <a:pt x="5" y="626"/>
                  </a:cubicBezTo>
                  <a:cubicBezTo>
                    <a:pt x="1" y="688"/>
                    <a:pt x="48" y="720"/>
                    <a:pt x="96" y="720"/>
                  </a:cubicBezTo>
                  <a:cubicBezTo>
                    <a:pt x="140" y="720"/>
                    <a:pt x="185" y="692"/>
                    <a:pt x="189" y="634"/>
                  </a:cubicBezTo>
                  <a:cubicBezTo>
                    <a:pt x="197" y="457"/>
                    <a:pt x="205" y="281"/>
                    <a:pt x="197" y="105"/>
                  </a:cubicBezTo>
                  <a:cubicBezTo>
                    <a:pt x="205" y="53"/>
                    <a:pt x="17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4051900" y="3752200"/>
              <a:ext cx="18625" cy="7050"/>
            </a:xfrm>
            <a:custGeom>
              <a:avLst/>
              <a:gdLst/>
              <a:ahLst/>
              <a:cxnLst/>
              <a:rect l="l" t="t" r="r" b="b"/>
              <a:pathLst>
                <a:path w="745" h="282" extrusionOk="0">
                  <a:moveTo>
                    <a:pt x="669" y="0"/>
                  </a:moveTo>
                  <a:cubicBezTo>
                    <a:pt x="665" y="0"/>
                    <a:pt x="661" y="1"/>
                    <a:pt x="657" y="2"/>
                  </a:cubicBezTo>
                  <a:cubicBezTo>
                    <a:pt x="488" y="2"/>
                    <a:pt x="320" y="50"/>
                    <a:pt x="160" y="114"/>
                  </a:cubicBezTo>
                  <a:cubicBezTo>
                    <a:pt x="112" y="130"/>
                    <a:pt x="64" y="154"/>
                    <a:pt x="24" y="186"/>
                  </a:cubicBezTo>
                  <a:cubicBezTo>
                    <a:pt x="8" y="210"/>
                    <a:pt x="0" y="234"/>
                    <a:pt x="16" y="258"/>
                  </a:cubicBezTo>
                  <a:cubicBezTo>
                    <a:pt x="31" y="275"/>
                    <a:pt x="47" y="281"/>
                    <a:pt x="65" y="281"/>
                  </a:cubicBezTo>
                  <a:cubicBezTo>
                    <a:pt x="96" y="281"/>
                    <a:pt x="129" y="263"/>
                    <a:pt x="160" y="258"/>
                  </a:cubicBezTo>
                  <a:cubicBezTo>
                    <a:pt x="304" y="218"/>
                    <a:pt x="456" y="178"/>
                    <a:pt x="617" y="154"/>
                  </a:cubicBezTo>
                  <a:cubicBezTo>
                    <a:pt x="673" y="154"/>
                    <a:pt x="745" y="138"/>
                    <a:pt x="737" y="66"/>
                  </a:cubicBezTo>
                  <a:cubicBezTo>
                    <a:pt x="737" y="30"/>
                    <a:pt x="70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4054700" y="3764850"/>
              <a:ext cx="40650" cy="5825"/>
            </a:xfrm>
            <a:custGeom>
              <a:avLst/>
              <a:gdLst/>
              <a:ahLst/>
              <a:cxnLst/>
              <a:rect l="l" t="t" r="r" b="b"/>
              <a:pathLst>
                <a:path w="1626" h="233" extrusionOk="0">
                  <a:moveTo>
                    <a:pt x="284" y="0"/>
                  </a:moveTo>
                  <a:cubicBezTo>
                    <a:pt x="208" y="0"/>
                    <a:pt x="132" y="4"/>
                    <a:pt x="56" y="16"/>
                  </a:cubicBezTo>
                  <a:cubicBezTo>
                    <a:pt x="24" y="16"/>
                    <a:pt x="0" y="48"/>
                    <a:pt x="8" y="80"/>
                  </a:cubicBezTo>
                  <a:cubicBezTo>
                    <a:pt x="16" y="120"/>
                    <a:pt x="56" y="128"/>
                    <a:pt x="88" y="128"/>
                  </a:cubicBezTo>
                  <a:lnTo>
                    <a:pt x="88" y="120"/>
                  </a:lnTo>
                  <a:cubicBezTo>
                    <a:pt x="248" y="120"/>
                    <a:pt x="400" y="144"/>
                    <a:pt x="561" y="160"/>
                  </a:cubicBezTo>
                  <a:cubicBezTo>
                    <a:pt x="873" y="184"/>
                    <a:pt x="1193" y="216"/>
                    <a:pt x="1505" y="232"/>
                  </a:cubicBezTo>
                  <a:cubicBezTo>
                    <a:pt x="1617" y="232"/>
                    <a:pt x="1625" y="72"/>
                    <a:pt x="1513" y="64"/>
                  </a:cubicBezTo>
                  <a:cubicBezTo>
                    <a:pt x="1417" y="56"/>
                    <a:pt x="1329" y="48"/>
                    <a:pt x="1233" y="40"/>
                  </a:cubicBezTo>
                  <a:cubicBezTo>
                    <a:pt x="993" y="24"/>
                    <a:pt x="753" y="16"/>
                    <a:pt x="513" y="8"/>
                  </a:cubicBezTo>
                  <a:cubicBezTo>
                    <a:pt x="436" y="4"/>
                    <a:pt x="36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51900" y="3772650"/>
              <a:ext cx="15625" cy="11375"/>
            </a:xfrm>
            <a:custGeom>
              <a:avLst/>
              <a:gdLst/>
              <a:ahLst/>
              <a:cxnLst/>
              <a:rect l="l" t="t" r="r" b="b"/>
              <a:pathLst>
                <a:path w="625" h="455" extrusionOk="0">
                  <a:moveTo>
                    <a:pt x="104" y="0"/>
                  </a:moveTo>
                  <a:cubicBezTo>
                    <a:pt x="48" y="8"/>
                    <a:pt x="0" y="64"/>
                    <a:pt x="16" y="129"/>
                  </a:cubicBezTo>
                  <a:cubicBezTo>
                    <a:pt x="80" y="257"/>
                    <a:pt x="344" y="353"/>
                    <a:pt x="472" y="441"/>
                  </a:cubicBezTo>
                  <a:cubicBezTo>
                    <a:pt x="487" y="450"/>
                    <a:pt x="505" y="454"/>
                    <a:pt x="522" y="454"/>
                  </a:cubicBezTo>
                  <a:cubicBezTo>
                    <a:pt x="550" y="454"/>
                    <a:pt x="577" y="442"/>
                    <a:pt x="592" y="417"/>
                  </a:cubicBezTo>
                  <a:cubicBezTo>
                    <a:pt x="625" y="377"/>
                    <a:pt x="609" y="313"/>
                    <a:pt x="568" y="289"/>
                  </a:cubicBezTo>
                  <a:cubicBezTo>
                    <a:pt x="464" y="225"/>
                    <a:pt x="360" y="169"/>
                    <a:pt x="256" y="96"/>
                  </a:cubicBezTo>
                  <a:cubicBezTo>
                    <a:pt x="208" y="64"/>
                    <a:pt x="176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3997650" y="3816400"/>
              <a:ext cx="5625" cy="500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2" y="1"/>
                  </a:moveTo>
                  <a:cubicBezTo>
                    <a:pt x="92" y="1"/>
                    <a:pt x="72" y="7"/>
                    <a:pt x="56" y="20"/>
                  </a:cubicBezTo>
                  <a:cubicBezTo>
                    <a:pt x="8" y="52"/>
                    <a:pt x="0" y="108"/>
                    <a:pt x="32" y="156"/>
                  </a:cubicBezTo>
                  <a:cubicBezTo>
                    <a:pt x="51" y="185"/>
                    <a:pt x="82" y="199"/>
                    <a:pt x="112" y="199"/>
                  </a:cubicBezTo>
                  <a:cubicBezTo>
                    <a:pt x="132" y="199"/>
                    <a:pt x="152" y="193"/>
                    <a:pt x="168" y="180"/>
                  </a:cubicBezTo>
                  <a:cubicBezTo>
                    <a:pt x="216" y="148"/>
                    <a:pt x="224" y="92"/>
                    <a:pt x="192" y="44"/>
                  </a:cubicBezTo>
                  <a:cubicBezTo>
                    <a:pt x="173" y="15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7" name="Google Shape;727;p36"/>
          <p:cNvSpPr/>
          <p:nvPr/>
        </p:nvSpPr>
        <p:spPr>
          <a:xfrm rot="5400000">
            <a:off x="-203261" y="1012757"/>
            <a:ext cx="1242644" cy="1252579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"/>
          <p:cNvSpPr/>
          <p:nvPr/>
        </p:nvSpPr>
        <p:spPr>
          <a:xfrm rot="-4341747" flipH="1">
            <a:off x="8267446" y="2433910"/>
            <a:ext cx="1118537" cy="1127450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1404" y="-394301"/>
            <a:ext cx="2589492" cy="19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9446" y="3234149"/>
            <a:ext cx="2589492" cy="19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75" y="-931475"/>
            <a:ext cx="2191400" cy="183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6000" y="4377525"/>
            <a:ext cx="2191400" cy="1832327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37"/>
          <p:cNvSpPr/>
          <p:nvPr/>
        </p:nvSpPr>
        <p:spPr>
          <a:xfrm>
            <a:off x="272100" y="315150"/>
            <a:ext cx="85998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2347938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37"/>
          <p:cNvSpPr txBox="1">
            <a:spLocks noGrp="1"/>
          </p:cNvSpPr>
          <p:nvPr>
            <p:ph type="subTitle" idx="1"/>
          </p:nvPr>
        </p:nvSpPr>
        <p:spPr>
          <a:xfrm>
            <a:off x="2347900" y="17362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7"/>
          <p:cNvSpPr txBox="1"/>
          <p:nvPr/>
        </p:nvSpPr>
        <p:spPr>
          <a:xfrm>
            <a:off x="2099113" y="375877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CREDITS:</a:t>
            </a: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 u="sng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00011">
            <a:off x="8022885" y="2764777"/>
            <a:ext cx="2446129" cy="204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167500" y="3909150"/>
            <a:ext cx="3027250" cy="23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38"/>
          <p:cNvPicPr preferRelativeResize="0"/>
          <p:nvPr/>
        </p:nvPicPr>
        <p:blipFill rotWithShape="1">
          <a:blip r:embed="rId5">
            <a:alphaModFix/>
          </a:blip>
          <a:srcRect t="62262"/>
          <a:stretch/>
        </p:blipFill>
        <p:spPr>
          <a:xfrm flipH="1">
            <a:off x="2658382" y="-878624"/>
            <a:ext cx="3359775" cy="16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38"/>
          <p:cNvSpPr/>
          <p:nvPr/>
        </p:nvSpPr>
        <p:spPr>
          <a:xfrm>
            <a:off x="-530550" y="315150"/>
            <a:ext cx="101352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8"/>
          <p:cNvSpPr/>
          <p:nvPr/>
        </p:nvSpPr>
        <p:spPr>
          <a:xfrm rot="5400000">
            <a:off x="-45521" y="2443050"/>
            <a:ext cx="7833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8"/>
          <p:cNvSpPr/>
          <p:nvPr/>
        </p:nvSpPr>
        <p:spPr>
          <a:xfrm rot="5400000">
            <a:off x="8420379" y="2443050"/>
            <a:ext cx="7833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9"/>
          <p:cNvPicPr preferRelativeResize="0"/>
          <p:nvPr/>
        </p:nvPicPr>
        <p:blipFill rotWithShape="1">
          <a:blip r:embed="rId3">
            <a:alphaModFix/>
          </a:blip>
          <a:srcRect t="73641"/>
          <a:stretch/>
        </p:blipFill>
        <p:spPr>
          <a:xfrm rot="10800000">
            <a:off x="-2073034" y="4223260"/>
            <a:ext cx="3556249" cy="13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9"/>
          <p:cNvPicPr preferRelativeResize="0"/>
          <p:nvPr/>
        </p:nvPicPr>
        <p:blipFill rotWithShape="1">
          <a:blip r:embed="rId3">
            <a:alphaModFix/>
          </a:blip>
          <a:srcRect l="-1250" t="74750" r="1250" b="-1109"/>
          <a:stretch/>
        </p:blipFill>
        <p:spPr>
          <a:xfrm>
            <a:off x="2403441" y="-673740"/>
            <a:ext cx="3556249" cy="13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12716">
            <a:off x="8058719" y="2474101"/>
            <a:ext cx="2664964" cy="222829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39"/>
          <p:cNvSpPr/>
          <p:nvPr/>
        </p:nvSpPr>
        <p:spPr>
          <a:xfrm>
            <a:off x="167700" y="167700"/>
            <a:ext cx="8808600" cy="4808100"/>
          </a:xfrm>
          <a:prstGeom prst="roundRect">
            <a:avLst>
              <a:gd name="adj" fmla="val 1847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9"/>
          <p:cNvSpPr/>
          <p:nvPr/>
        </p:nvSpPr>
        <p:spPr>
          <a:xfrm>
            <a:off x="-199376" y="3638475"/>
            <a:ext cx="9126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9"/>
          <p:cNvSpPr/>
          <p:nvPr/>
        </p:nvSpPr>
        <p:spPr>
          <a:xfrm>
            <a:off x="8430774" y="926025"/>
            <a:ext cx="9126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t="75836"/>
          <a:stretch/>
        </p:blipFill>
        <p:spPr>
          <a:xfrm rot="5400000" flipH="1">
            <a:off x="7443412" y="2600162"/>
            <a:ext cx="3133224" cy="101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-233974" y="4449072"/>
            <a:ext cx="2455225" cy="187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611575" y="-902277"/>
            <a:ext cx="1943800" cy="1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146063" y="-1042582"/>
            <a:ext cx="2279400" cy="190591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/>
          <p:nvPr/>
        </p:nvSpPr>
        <p:spPr>
          <a:xfrm>
            <a:off x="272100" y="-2359787"/>
            <a:ext cx="8599800" cy="7181400"/>
          </a:xfrm>
          <a:prstGeom prst="roundRect">
            <a:avLst>
              <a:gd name="adj" fmla="val 1847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"/>
          <p:cNvSpPr/>
          <p:nvPr/>
        </p:nvSpPr>
        <p:spPr>
          <a:xfrm rot="1659934" flipH="1">
            <a:off x="8207932" y="1309198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"/>
          <p:cNvSpPr/>
          <p:nvPr/>
        </p:nvSpPr>
        <p:spPr>
          <a:xfrm rot="1176179" flipH="1">
            <a:off x="207055" y="2386674"/>
            <a:ext cx="800381" cy="1372576"/>
          </a:xfrm>
          <a:custGeom>
            <a:avLst/>
            <a:gdLst/>
            <a:ahLst/>
            <a:cxnLst/>
            <a:rect l="l" t="t" r="r" b="b"/>
            <a:pathLst>
              <a:path w="17594" h="30172" extrusionOk="0">
                <a:moveTo>
                  <a:pt x="3908" y="326"/>
                </a:moveTo>
                <a:lnTo>
                  <a:pt x="3908" y="326"/>
                </a:lnTo>
                <a:cubicBezTo>
                  <a:pt x="4268" y="654"/>
                  <a:pt x="4581" y="1038"/>
                  <a:pt x="4861" y="1439"/>
                </a:cubicBezTo>
                <a:cubicBezTo>
                  <a:pt x="5293" y="2047"/>
                  <a:pt x="5653" y="2704"/>
                  <a:pt x="5982" y="3376"/>
                </a:cubicBezTo>
                <a:cubicBezTo>
                  <a:pt x="6270" y="3969"/>
                  <a:pt x="6550" y="4561"/>
                  <a:pt x="6750" y="5186"/>
                </a:cubicBezTo>
                <a:cubicBezTo>
                  <a:pt x="7231" y="6659"/>
                  <a:pt x="7463" y="8212"/>
                  <a:pt x="7535" y="9758"/>
                </a:cubicBezTo>
                <a:cubicBezTo>
                  <a:pt x="7543" y="10318"/>
                  <a:pt x="7519" y="10871"/>
                  <a:pt x="7463" y="11423"/>
                </a:cubicBezTo>
                <a:cubicBezTo>
                  <a:pt x="7319" y="10654"/>
                  <a:pt x="7127" y="9902"/>
                  <a:pt x="6894" y="9157"/>
                </a:cubicBezTo>
                <a:cubicBezTo>
                  <a:pt x="6678" y="8453"/>
                  <a:pt x="6366" y="7780"/>
                  <a:pt x="6182" y="7059"/>
                </a:cubicBezTo>
                <a:cubicBezTo>
                  <a:pt x="5974" y="6275"/>
                  <a:pt x="5918" y="5450"/>
                  <a:pt x="5741" y="4657"/>
                </a:cubicBezTo>
                <a:cubicBezTo>
                  <a:pt x="5573" y="3857"/>
                  <a:pt x="5301" y="3072"/>
                  <a:pt x="4965" y="2327"/>
                </a:cubicBezTo>
                <a:cubicBezTo>
                  <a:pt x="4717" y="1767"/>
                  <a:pt x="4420" y="1231"/>
                  <a:pt x="4116" y="694"/>
                </a:cubicBezTo>
                <a:cubicBezTo>
                  <a:pt x="4036" y="582"/>
                  <a:pt x="3980" y="446"/>
                  <a:pt x="3908" y="326"/>
                </a:cubicBezTo>
                <a:close/>
                <a:moveTo>
                  <a:pt x="14893" y="2207"/>
                </a:moveTo>
                <a:lnTo>
                  <a:pt x="14893" y="2207"/>
                </a:lnTo>
                <a:cubicBezTo>
                  <a:pt x="14741" y="2327"/>
                  <a:pt x="14589" y="2448"/>
                  <a:pt x="14445" y="2576"/>
                </a:cubicBezTo>
                <a:cubicBezTo>
                  <a:pt x="13764" y="3144"/>
                  <a:pt x="13148" y="3793"/>
                  <a:pt x="12643" y="4521"/>
                </a:cubicBezTo>
                <a:cubicBezTo>
                  <a:pt x="12403" y="4866"/>
                  <a:pt x="12203" y="5234"/>
                  <a:pt x="12019" y="5602"/>
                </a:cubicBezTo>
                <a:cubicBezTo>
                  <a:pt x="11482" y="6699"/>
                  <a:pt x="11250" y="7908"/>
                  <a:pt x="10858" y="9061"/>
                </a:cubicBezTo>
                <a:cubicBezTo>
                  <a:pt x="10593" y="9846"/>
                  <a:pt x="10249" y="10606"/>
                  <a:pt x="9953" y="11383"/>
                </a:cubicBezTo>
                <a:cubicBezTo>
                  <a:pt x="9945" y="11407"/>
                  <a:pt x="9937" y="11431"/>
                  <a:pt x="9929" y="11455"/>
                </a:cubicBezTo>
                <a:cubicBezTo>
                  <a:pt x="9921" y="11255"/>
                  <a:pt x="9889" y="11063"/>
                  <a:pt x="9873" y="10863"/>
                </a:cubicBezTo>
                <a:cubicBezTo>
                  <a:pt x="9817" y="10390"/>
                  <a:pt x="9785" y="9918"/>
                  <a:pt x="9777" y="9445"/>
                </a:cubicBezTo>
                <a:cubicBezTo>
                  <a:pt x="9777" y="8749"/>
                  <a:pt x="9841" y="8060"/>
                  <a:pt x="9993" y="7380"/>
                </a:cubicBezTo>
                <a:cubicBezTo>
                  <a:pt x="10129" y="6803"/>
                  <a:pt x="10297" y="6235"/>
                  <a:pt x="10585" y="5714"/>
                </a:cubicBezTo>
                <a:cubicBezTo>
                  <a:pt x="10914" y="5114"/>
                  <a:pt x="11362" y="4577"/>
                  <a:pt x="11867" y="4113"/>
                </a:cubicBezTo>
                <a:cubicBezTo>
                  <a:pt x="12227" y="3777"/>
                  <a:pt x="12611" y="3464"/>
                  <a:pt x="13020" y="3200"/>
                </a:cubicBezTo>
                <a:cubicBezTo>
                  <a:pt x="13612" y="2808"/>
                  <a:pt x="14253" y="2496"/>
                  <a:pt x="14893" y="2207"/>
                </a:cubicBezTo>
                <a:close/>
                <a:moveTo>
                  <a:pt x="15053" y="2223"/>
                </a:moveTo>
                <a:lnTo>
                  <a:pt x="15053" y="2223"/>
                </a:lnTo>
                <a:cubicBezTo>
                  <a:pt x="14981" y="2520"/>
                  <a:pt x="14933" y="2816"/>
                  <a:pt x="14901" y="3120"/>
                </a:cubicBezTo>
                <a:cubicBezTo>
                  <a:pt x="14853" y="3585"/>
                  <a:pt x="14837" y="4057"/>
                  <a:pt x="14757" y="4521"/>
                </a:cubicBezTo>
                <a:cubicBezTo>
                  <a:pt x="14669" y="5050"/>
                  <a:pt x="14517" y="5562"/>
                  <a:pt x="14309" y="6059"/>
                </a:cubicBezTo>
                <a:cubicBezTo>
                  <a:pt x="14188" y="6363"/>
                  <a:pt x="14044" y="6651"/>
                  <a:pt x="13892" y="6947"/>
                </a:cubicBezTo>
                <a:cubicBezTo>
                  <a:pt x="13700" y="7324"/>
                  <a:pt x="13500" y="7692"/>
                  <a:pt x="13276" y="8052"/>
                </a:cubicBezTo>
                <a:cubicBezTo>
                  <a:pt x="12915" y="8637"/>
                  <a:pt x="12539" y="9205"/>
                  <a:pt x="12107" y="9742"/>
                </a:cubicBezTo>
                <a:cubicBezTo>
                  <a:pt x="11498" y="10494"/>
                  <a:pt x="10762" y="11143"/>
                  <a:pt x="9977" y="11711"/>
                </a:cubicBezTo>
                <a:cubicBezTo>
                  <a:pt x="10073" y="11455"/>
                  <a:pt x="10177" y="11199"/>
                  <a:pt x="10281" y="10943"/>
                </a:cubicBezTo>
                <a:cubicBezTo>
                  <a:pt x="10674" y="9990"/>
                  <a:pt x="11042" y="9021"/>
                  <a:pt x="11322" y="8028"/>
                </a:cubicBezTo>
                <a:cubicBezTo>
                  <a:pt x="11514" y="7388"/>
                  <a:pt x="11682" y="6739"/>
                  <a:pt x="11939" y="6115"/>
                </a:cubicBezTo>
                <a:cubicBezTo>
                  <a:pt x="12139" y="5642"/>
                  <a:pt x="12379" y="5178"/>
                  <a:pt x="12659" y="4737"/>
                </a:cubicBezTo>
                <a:cubicBezTo>
                  <a:pt x="13236" y="3865"/>
                  <a:pt x="13980" y="3120"/>
                  <a:pt x="14781" y="2456"/>
                </a:cubicBezTo>
                <a:cubicBezTo>
                  <a:pt x="14869" y="2376"/>
                  <a:pt x="14957" y="2303"/>
                  <a:pt x="15053" y="2223"/>
                </a:cubicBezTo>
                <a:close/>
                <a:moveTo>
                  <a:pt x="3748" y="326"/>
                </a:moveTo>
                <a:cubicBezTo>
                  <a:pt x="3796" y="406"/>
                  <a:pt x="3852" y="494"/>
                  <a:pt x="3892" y="582"/>
                </a:cubicBezTo>
                <a:cubicBezTo>
                  <a:pt x="4212" y="1151"/>
                  <a:pt x="4540" y="1727"/>
                  <a:pt x="4813" y="2327"/>
                </a:cubicBezTo>
                <a:cubicBezTo>
                  <a:pt x="5157" y="3072"/>
                  <a:pt x="5429" y="3857"/>
                  <a:pt x="5597" y="4665"/>
                </a:cubicBezTo>
                <a:cubicBezTo>
                  <a:pt x="5749" y="5322"/>
                  <a:pt x="5806" y="5987"/>
                  <a:pt x="5942" y="6643"/>
                </a:cubicBezTo>
                <a:cubicBezTo>
                  <a:pt x="6118" y="7580"/>
                  <a:pt x="6534" y="8445"/>
                  <a:pt x="6806" y="9349"/>
                </a:cubicBezTo>
                <a:cubicBezTo>
                  <a:pt x="7047" y="10190"/>
                  <a:pt x="7271" y="11031"/>
                  <a:pt x="7415" y="11887"/>
                </a:cubicBezTo>
                <a:cubicBezTo>
                  <a:pt x="7351" y="11831"/>
                  <a:pt x="7279" y="11783"/>
                  <a:pt x="7215" y="11735"/>
                </a:cubicBezTo>
                <a:cubicBezTo>
                  <a:pt x="6918" y="11511"/>
                  <a:pt x="6614" y="11287"/>
                  <a:pt x="6318" y="11055"/>
                </a:cubicBezTo>
                <a:cubicBezTo>
                  <a:pt x="5958" y="10766"/>
                  <a:pt x="5605" y="10454"/>
                  <a:pt x="5309" y="10102"/>
                </a:cubicBezTo>
                <a:cubicBezTo>
                  <a:pt x="4869" y="9590"/>
                  <a:pt x="4476" y="9029"/>
                  <a:pt x="4172" y="8421"/>
                </a:cubicBezTo>
                <a:cubicBezTo>
                  <a:pt x="3980" y="8012"/>
                  <a:pt x="3828" y="7580"/>
                  <a:pt x="3732" y="7139"/>
                </a:cubicBezTo>
                <a:cubicBezTo>
                  <a:pt x="3468" y="5802"/>
                  <a:pt x="3548" y="4425"/>
                  <a:pt x="3668" y="3080"/>
                </a:cubicBezTo>
                <a:cubicBezTo>
                  <a:pt x="3740" y="2303"/>
                  <a:pt x="3820" y="1519"/>
                  <a:pt x="3772" y="734"/>
                </a:cubicBezTo>
                <a:cubicBezTo>
                  <a:pt x="3764" y="598"/>
                  <a:pt x="3764" y="462"/>
                  <a:pt x="3748" y="326"/>
                </a:cubicBezTo>
                <a:close/>
                <a:moveTo>
                  <a:pt x="10361" y="14347"/>
                </a:moveTo>
                <a:cubicBezTo>
                  <a:pt x="10487" y="14347"/>
                  <a:pt x="10613" y="14373"/>
                  <a:pt x="10722" y="14426"/>
                </a:cubicBezTo>
                <a:cubicBezTo>
                  <a:pt x="10858" y="14490"/>
                  <a:pt x="10938" y="14594"/>
                  <a:pt x="10986" y="14730"/>
                </a:cubicBezTo>
                <a:cubicBezTo>
                  <a:pt x="11074" y="14930"/>
                  <a:pt x="11034" y="15138"/>
                  <a:pt x="10898" y="15298"/>
                </a:cubicBezTo>
                <a:cubicBezTo>
                  <a:pt x="10733" y="15541"/>
                  <a:pt x="10447" y="15707"/>
                  <a:pt x="10150" y="15707"/>
                </a:cubicBezTo>
                <a:cubicBezTo>
                  <a:pt x="10143" y="15707"/>
                  <a:pt x="10136" y="15707"/>
                  <a:pt x="10129" y="15707"/>
                </a:cubicBezTo>
                <a:cubicBezTo>
                  <a:pt x="9993" y="15707"/>
                  <a:pt x="9857" y="15635"/>
                  <a:pt x="9761" y="15530"/>
                </a:cubicBezTo>
                <a:cubicBezTo>
                  <a:pt x="9713" y="15466"/>
                  <a:pt x="9689" y="15386"/>
                  <a:pt x="9665" y="15306"/>
                </a:cubicBezTo>
                <a:cubicBezTo>
                  <a:pt x="9601" y="15066"/>
                  <a:pt x="9649" y="14802"/>
                  <a:pt x="9785" y="14586"/>
                </a:cubicBezTo>
                <a:cubicBezTo>
                  <a:pt x="9825" y="14570"/>
                  <a:pt x="9849" y="14522"/>
                  <a:pt x="9889" y="14490"/>
                </a:cubicBezTo>
                <a:cubicBezTo>
                  <a:pt x="9953" y="14442"/>
                  <a:pt x="10025" y="14410"/>
                  <a:pt x="10105" y="14385"/>
                </a:cubicBezTo>
                <a:cubicBezTo>
                  <a:pt x="10187" y="14359"/>
                  <a:pt x="10274" y="14347"/>
                  <a:pt x="10361" y="14347"/>
                </a:cubicBezTo>
                <a:close/>
                <a:moveTo>
                  <a:pt x="5542" y="15519"/>
                </a:moveTo>
                <a:cubicBezTo>
                  <a:pt x="5574" y="15519"/>
                  <a:pt x="5606" y="15523"/>
                  <a:pt x="5637" y="15530"/>
                </a:cubicBezTo>
                <a:cubicBezTo>
                  <a:pt x="5766" y="15562"/>
                  <a:pt x="5854" y="15675"/>
                  <a:pt x="5902" y="15795"/>
                </a:cubicBezTo>
                <a:cubicBezTo>
                  <a:pt x="6014" y="16051"/>
                  <a:pt x="5934" y="16403"/>
                  <a:pt x="5613" y="16435"/>
                </a:cubicBezTo>
                <a:cubicBezTo>
                  <a:pt x="5601" y="16436"/>
                  <a:pt x="5588" y="16437"/>
                  <a:pt x="5576" y="16437"/>
                </a:cubicBezTo>
                <a:cubicBezTo>
                  <a:pt x="5430" y="16437"/>
                  <a:pt x="5294" y="16352"/>
                  <a:pt x="5213" y="16227"/>
                </a:cubicBezTo>
                <a:cubicBezTo>
                  <a:pt x="5117" y="16107"/>
                  <a:pt x="5045" y="15939"/>
                  <a:pt x="5117" y="15787"/>
                </a:cubicBezTo>
                <a:cubicBezTo>
                  <a:pt x="5191" y="15624"/>
                  <a:pt x="5368" y="15519"/>
                  <a:pt x="5542" y="15519"/>
                </a:cubicBezTo>
                <a:close/>
                <a:moveTo>
                  <a:pt x="17191" y="7348"/>
                </a:moveTo>
                <a:lnTo>
                  <a:pt x="17191" y="7348"/>
                </a:lnTo>
                <a:cubicBezTo>
                  <a:pt x="17143" y="7396"/>
                  <a:pt x="17095" y="7444"/>
                  <a:pt x="17047" y="7492"/>
                </a:cubicBezTo>
                <a:cubicBezTo>
                  <a:pt x="16454" y="8076"/>
                  <a:pt x="15974" y="8781"/>
                  <a:pt x="15686" y="9565"/>
                </a:cubicBezTo>
                <a:cubicBezTo>
                  <a:pt x="15365" y="10398"/>
                  <a:pt x="15093" y="11247"/>
                  <a:pt x="14837" y="12096"/>
                </a:cubicBezTo>
                <a:cubicBezTo>
                  <a:pt x="14557" y="12928"/>
                  <a:pt x="14253" y="13753"/>
                  <a:pt x="13940" y="14570"/>
                </a:cubicBezTo>
                <a:cubicBezTo>
                  <a:pt x="13676" y="15266"/>
                  <a:pt x="13388" y="15963"/>
                  <a:pt x="13003" y="16595"/>
                </a:cubicBezTo>
                <a:cubicBezTo>
                  <a:pt x="13003" y="16579"/>
                  <a:pt x="13003" y="16563"/>
                  <a:pt x="13003" y="16539"/>
                </a:cubicBezTo>
                <a:cubicBezTo>
                  <a:pt x="13100" y="16067"/>
                  <a:pt x="12971" y="15522"/>
                  <a:pt x="12963" y="15050"/>
                </a:cubicBezTo>
                <a:cubicBezTo>
                  <a:pt x="12907" y="13265"/>
                  <a:pt x="13572" y="11495"/>
                  <a:pt x="14565" y="10038"/>
                </a:cubicBezTo>
                <a:cubicBezTo>
                  <a:pt x="15317" y="9029"/>
                  <a:pt x="16262" y="8188"/>
                  <a:pt x="17191" y="7348"/>
                </a:cubicBezTo>
                <a:close/>
                <a:moveTo>
                  <a:pt x="17430" y="7270"/>
                </a:moveTo>
                <a:lnTo>
                  <a:pt x="17430" y="7270"/>
                </a:lnTo>
                <a:cubicBezTo>
                  <a:pt x="17303" y="8564"/>
                  <a:pt x="17302" y="9889"/>
                  <a:pt x="16879" y="11135"/>
                </a:cubicBezTo>
                <a:cubicBezTo>
                  <a:pt x="16182" y="13225"/>
                  <a:pt x="15077" y="15386"/>
                  <a:pt x="13164" y="16595"/>
                </a:cubicBezTo>
                <a:cubicBezTo>
                  <a:pt x="13404" y="16187"/>
                  <a:pt x="13604" y="15763"/>
                  <a:pt x="13788" y="15330"/>
                </a:cubicBezTo>
                <a:cubicBezTo>
                  <a:pt x="14220" y="14241"/>
                  <a:pt x="14629" y="13152"/>
                  <a:pt x="14997" y="12048"/>
                </a:cubicBezTo>
                <a:cubicBezTo>
                  <a:pt x="15165" y="11487"/>
                  <a:pt x="15333" y="10935"/>
                  <a:pt x="15534" y="10390"/>
                </a:cubicBezTo>
                <a:cubicBezTo>
                  <a:pt x="15686" y="9950"/>
                  <a:pt x="15830" y="9509"/>
                  <a:pt x="16038" y="9085"/>
                </a:cubicBezTo>
                <a:cubicBezTo>
                  <a:pt x="16302" y="8573"/>
                  <a:pt x="16638" y="8100"/>
                  <a:pt x="17047" y="7676"/>
                </a:cubicBezTo>
                <a:cubicBezTo>
                  <a:pt x="17172" y="7543"/>
                  <a:pt x="17305" y="7410"/>
                  <a:pt x="17430" y="7270"/>
                </a:cubicBezTo>
                <a:close/>
                <a:moveTo>
                  <a:pt x="1298" y="8236"/>
                </a:moveTo>
                <a:cubicBezTo>
                  <a:pt x="1418" y="8429"/>
                  <a:pt x="1522" y="8637"/>
                  <a:pt x="1642" y="8837"/>
                </a:cubicBezTo>
                <a:cubicBezTo>
                  <a:pt x="1786" y="9093"/>
                  <a:pt x="1930" y="9349"/>
                  <a:pt x="2066" y="9606"/>
                </a:cubicBezTo>
                <a:cubicBezTo>
                  <a:pt x="2523" y="10430"/>
                  <a:pt x="2979" y="11263"/>
                  <a:pt x="3267" y="12168"/>
                </a:cubicBezTo>
                <a:cubicBezTo>
                  <a:pt x="3476" y="12800"/>
                  <a:pt x="3484" y="13481"/>
                  <a:pt x="3444" y="14145"/>
                </a:cubicBezTo>
                <a:cubicBezTo>
                  <a:pt x="3404" y="14690"/>
                  <a:pt x="3315" y="15226"/>
                  <a:pt x="3187" y="15755"/>
                </a:cubicBezTo>
                <a:cubicBezTo>
                  <a:pt x="3099" y="16091"/>
                  <a:pt x="3003" y="16427"/>
                  <a:pt x="2915" y="16763"/>
                </a:cubicBezTo>
                <a:cubicBezTo>
                  <a:pt x="2811" y="16499"/>
                  <a:pt x="2683" y="16243"/>
                  <a:pt x="2571" y="15987"/>
                </a:cubicBezTo>
                <a:cubicBezTo>
                  <a:pt x="2098" y="14994"/>
                  <a:pt x="1738" y="13953"/>
                  <a:pt x="1378" y="12912"/>
                </a:cubicBezTo>
                <a:cubicBezTo>
                  <a:pt x="1250" y="12512"/>
                  <a:pt x="1130" y="12104"/>
                  <a:pt x="1074" y="11687"/>
                </a:cubicBezTo>
                <a:cubicBezTo>
                  <a:pt x="954" y="10855"/>
                  <a:pt x="962" y="10014"/>
                  <a:pt x="1130" y="9197"/>
                </a:cubicBezTo>
                <a:cubicBezTo>
                  <a:pt x="1194" y="8901"/>
                  <a:pt x="1250" y="8613"/>
                  <a:pt x="1282" y="8316"/>
                </a:cubicBezTo>
                <a:cubicBezTo>
                  <a:pt x="1290" y="8292"/>
                  <a:pt x="1290" y="8268"/>
                  <a:pt x="1298" y="8236"/>
                </a:cubicBezTo>
                <a:close/>
                <a:moveTo>
                  <a:pt x="1170" y="8364"/>
                </a:moveTo>
                <a:lnTo>
                  <a:pt x="1170" y="8364"/>
                </a:lnTo>
                <a:cubicBezTo>
                  <a:pt x="1138" y="8541"/>
                  <a:pt x="1106" y="8709"/>
                  <a:pt x="1074" y="8877"/>
                </a:cubicBezTo>
                <a:cubicBezTo>
                  <a:pt x="1010" y="9165"/>
                  <a:pt x="946" y="9453"/>
                  <a:pt x="913" y="9742"/>
                </a:cubicBezTo>
                <a:cubicBezTo>
                  <a:pt x="865" y="10134"/>
                  <a:pt x="857" y="10518"/>
                  <a:pt x="873" y="10911"/>
                </a:cubicBezTo>
                <a:cubicBezTo>
                  <a:pt x="889" y="11263"/>
                  <a:pt x="930" y="11607"/>
                  <a:pt x="986" y="11951"/>
                </a:cubicBezTo>
                <a:cubicBezTo>
                  <a:pt x="1042" y="12200"/>
                  <a:pt x="1106" y="12440"/>
                  <a:pt x="1178" y="12680"/>
                </a:cubicBezTo>
                <a:cubicBezTo>
                  <a:pt x="1458" y="13553"/>
                  <a:pt x="1762" y="14426"/>
                  <a:pt x="2114" y="15282"/>
                </a:cubicBezTo>
                <a:cubicBezTo>
                  <a:pt x="2315" y="15787"/>
                  <a:pt x="2579" y="16275"/>
                  <a:pt x="2771" y="16779"/>
                </a:cubicBezTo>
                <a:cubicBezTo>
                  <a:pt x="2523" y="16515"/>
                  <a:pt x="2243" y="16283"/>
                  <a:pt x="1986" y="16019"/>
                </a:cubicBezTo>
                <a:cubicBezTo>
                  <a:pt x="1498" y="15538"/>
                  <a:pt x="1090" y="14970"/>
                  <a:pt x="769" y="14361"/>
                </a:cubicBezTo>
                <a:cubicBezTo>
                  <a:pt x="617" y="14073"/>
                  <a:pt x="481" y="13777"/>
                  <a:pt x="393" y="13473"/>
                </a:cubicBezTo>
                <a:cubicBezTo>
                  <a:pt x="289" y="13144"/>
                  <a:pt x="209" y="12816"/>
                  <a:pt x="201" y="12472"/>
                </a:cubicBezTo>
                <a:cubicBezTo>
                  <a:pt x="177" y="11903"/>
                  <a:pt x="273" y="11335"/>
                  <a:pt x="401" y="10783"/>
                </a:cubicBezTo>
                <a:cubicBezTo>
                  <a:pt x="585" y="9958"/>
                  <a:pt x="841" y="9149"/>
                  <a:pt x="1170" y="8364"/>
                </a:cubicBezTo>
                <a:close/>
                <a:moveTo>
                  <a:pt x="14802" y="20250"/>
                </a:moveTo>
                <a:cubicBezTo>
                  <a:pt x="14824" y="20250"/>
                  <a:pt x="14847" y="20251"/>
                  <a:pt x="14869" y="20254"/>
                </a:cubicBezTo>
                <a:cubicBezTo>
                  <a:pt x="14989" y="20270"/>
                  <a:pt x="15109" y="20326"/>
                  <a:pt x="15205" y="20406"/>
                </a:cubicBezTo>
                <a:cubicBezTo>
                  <a:pt x="15245" y="20439"/>
                  <a:pt x="15269" y="20495"/>
                  <a:pt x="15293" y="20535"/>
                </a:cubicBezTo>
                <a:cubicBezTo>
                  <a:pt x="15470" y="20903"/>
                  <a:pt x="15309" y="21231"/>
                  <a:pt x="14893" y="21255"/>
                </a:cubicBezTo>
                <a:cubicBezTo>
                  <a:pt x="14773" y="21255"/>
                  <a:pt x="14645" y="21239"/>
                  <a:pt x="14541" y="21167"/>
                </a:cubicBezTo>
                <a:cubicBezTo>
                  <a:pt x="14381" y="21039"/>
                  <a:pt x="14261" y="20823"/>
                  <a:pt x="14309" y="20615"/>
                </a:cubicBezTo>
                <a:cubicBezTo>
                  <a:pt x="14352" y="20389"/>
                  <a:pt x="14580" y="20250"/>
                  <a:pt x="14802" y="20250"/>
                </a:cubicBezTo>
                <a:close/>
                <a:moveTo>
                  <a:pt x="1802" y="20679"/>
                </a:moveTo>
                <a:cubicBezTo>
                  <a:pt x="1882" y="20679"/>
                  <a:pt x="1962" y="20687"/>
                  <a:pt x="2042" y="20703"/>
                </a:cubicBezTo>
                <a:cubicBezTo>
                  <a:pt x="2387" y="20807"/>
                  <a:pt x="2603" y="21183"/>
                  <a:pt x="2571" y="21535"/>
                </a:cubicBezTo>
                <a:cubicBezTo>
                  <a:pt x="2571" y="21559"/>
                  <a:pt x="2563" y="21583"/>
                  <a:pt x="2555" y="21607"/>
                </a:cubicBezTo>
                <a:cubicBezTo>
                  <a:pt x="2555" y="21615"/>
                  <a:pt x="2547" y="21615"/>
                  <a:pt x="2547" y="21624"/>
                </a:cubicBezTo>
                <a:cubicBezTo>
                  <a:pt x="2547" y="21648"/>
                  <a:pt x="2539" y="21664"/>
                  <a:pt x="2531" y="21680"/>
                </a:cubicBezTo>
                <a:cubicBezTo>
                  <a:pt x="2531" y="21696"/>
                  <a:pt x="2523" y="21712"/>
                  <a:pt x="2515" y="21728"/>
                </a:cubicBezTo>
                <a:lnTo>
                  <a:pt x="2515" y="21736"/>
                </a:lnTo>
                <a:lnTo>
                  <a:pt x="2507" y="21752"/>
                </a:lnTo>
                <a:cubicBezTo>
                  <a:pt x="2507" y="21760"/>
                  <a:pt x="2499" y="21768"/>
                  <a:pt x="2499" y="21776"/>
                </a:cubicBezTo>
                <a:cubicBezTo>
                  <a:pt x="2499" y="21784"/>
                  <a:pt x="2491" y="21792"/>
                  <a:pt x="2491" y="21800"/>
                </a:cubicBezTo>
                <a:lnTo>
                  <a:pt x="2483" y="21808"/>
                </a:lnTo>
                <a:lnTo>
                  <a:pt x="2475" y="21824"/>
                </a:lnTo>
                <a:cubicBezTo>
                  <a:pt x="2467" y="21840"/>
                  <a:pt x="2459" y="21856"/>
                  <a:pt x="2443" y="21872"/>
                </a:cubicBezTo>
                <a:cubicBezTo>
                  <a:pt x="2427" y="21896"/>
                  <a:pt x="2411" y="21920"/>
                  <a:pt x="2387" y="21944"/>
                </a:cubicBezTo>
                <a:lnTo>
                  <a:pt x="2363" y="21976"/>
                </a:lnTo>
                <a:lnTo>
                  <a:pt x="2355" y="21984"/>
                </a:lnTo>
                <a:cubicBezTo>
                  <a:pt x="2243" y="22112"/>
                  <a:pt x="2106" y="22208"/>
                  <a:pt x="1938" y="22232"/>
                </a:cubicBezTo>
                <a:cubicBezTo>
                  <a:pt x="1906" y="22237"/>
                  <a:pt x="1874" y="22240"/>
                  <a:pt x="1842" y="22240"/>
                </a:cubicBezTo>
                <a:cubicBezTo>
                  <a:pt x="1629" y="22240"/>
                  <a:pt x="1428" y="22129"/>
                  <a:pt x="1282" y="21976"/>
                </a:cubicBezTo>
                <a:cubicBezTo>
                  <a:pt x="1170" y="21832"/>
                  <a:pt x="1106" y="21664"/>
                  <a:pt x="1074" y="21487"/>
                </a:cubicBezTo>
                <a:cubicBezTo>
                  <a:pt x="1018" y="21023"/>
                  <a:pt x="1378" y="20695"/>
                  <a:pt x="1802" y="20679"/>
                </a:cubicBezTo>
                <a:close/>
                <a:moveTo>
                  <a:pt x="3658" y="0"/>
                </a:moveTo>
                <a:cubicBezTo>
                  <a:pt x="3636" y="0"/>
                  <a:pt x="3610" y="21"/>
                  <a:pt x="3604" y="46"/>
                </a:cubicBezTo>
                <a:cubicBezTo>
                  <a:pt x="3596" y="102"/>
                  <a:pt x="3604" y="166"/>
                  <a:pt x="3612" y="222"/>
                </a:cubicBezTo>
                <a:cubicBezTo>
                  <a:pt x="3620" y="382"/>
                  <a:pt x="3628" y="534"/>
                  <a:pt x="3636" y="694"/>
                </a:cubicBezTo>
                <a:cubicBezTo>
                  <a:pt x="3700" y="1823"/>
                  <a:pt x="3516" y="2944"/>
                  <a:pt x="3452" y="4073"/>
                </a:cubicBezTo>
                <a:cubicBezTo>
                  <a:pt x="3388" y="5058"/>
                  <a:pt x="3396" y="6051"/>
                  <a:pt x="3572" y="7027"/>
                </a:cubicBezTo>
                <a:cubicBezTo>
                  <a:pt x="3708" y="7748"/>
                  <a:pt x="3980" y="8445"/>
                  <a:pt x="4372" y="9061"/>
                </a:cubicBezTo>
                <a:cubicBezTo>
                  <a:pt x="4717" y="9622"/>
                  <a:pt x="5125" y="10142"/>
                  <a:pt x="5589" y="10606"/>
                </a:cubicBezTo>
                <a:cubicBezTo>
                  <a:pt x="6150" y="11151"/>
                  <a:pt x="6806" y="11583"/>
                  <a:pt x="7415" y="12064"/>
                </a:cubicBezTo>
                <a:cubicBezTo>
                  <a:pt x="7423" y="12072"/>
                  <a:pt x="7431" y="12072"/>
                  <a:pt x="7447" y="12080"/>
                </a:cubicBezTo>
                <a:cubicBezTo>
                  <a:pt x="7479" y="12304"/>
                  <a:pt x="7511" y="12528"/>
                  <a:pt x="7543" y="12752"/>
                </a:cubicBezTo>
                <a:cubicBezTo>
                  <a:pt x="7727" y="14241"/>
                  <a:pt x="7895" y="15731"/>
                  <a:pt x="7967" y="17236"/>
                </a:cubicBezTo>
                <a:cubicBezTo>
                  <a:pt x="8031" y="18509"/>
                  <a:pt x="8071" y="19782"/>
                  <a:pt x="8208" y="21055"/>
                </a:cubicBezTo>
                <a:cubicBezTo>
                  <a:pt x="8208" y="21063"/>
                  <a:pt x="8208" y="21071"/>
                  <a:pt x="8208" y="21079"/>
                </a:cubicBezTo>
                <a:cubicBezTo>
                  <a:pt x="8248" y="21399"/>
                  <a:pt x="8288" y="21712"/>
                  <a:pt x="8328" y="22032"/>
                </a:cubicBezTo>
                <a:cubicBezTo>
                  <a:pt x="8416" y="22640"/>
                  <a:pt x="8528" y="23241"/>
                  <a:pt x="8648" y="23833"/>
                </a:cubicBezTo>
                <a:cubicBezTo>
                  <a:pt x="8552" y="23785"/>
                  <a:pt x="8464" y="23729"/>
                  <a:pt x="8368" y="23673"/>
                </a:cubicBezTo>
                <a:cubicBezTo>
                  <a:pt x="8071" y="23489"/>
                  <a:pt x="7783" y="23281"/>
                  <a:pt x="7495" y="23073"/>
                </a:cubicBezTo>
                <a:cubicBezTo>
                  <a:pt x="6766" y="22528"/>
                  <a:pt x="6134" y="21880"/>
                  <a:pt x="5533" y="21207"/>
                </a:cubicBezTo>
                <a:cubicBezTo>
                  <a:pt x="5333" y="20975"/>
                  <a:pt x="5141" y="20743"/>
                  <a:pt x="4957" y="20503"/>
                </a:cubicBezTo>
                <a:cubicBezTo>
                  <a:pt x="5005" y="20439"/>
                  <a:pt x="5029" y="20318"/>
                  <a:pt x="5069" y="20270"/>
                </a:cubicBezTo>
                <a:cubicBezTo>
                  <a:pt x="5149" y="20078"/>
                  <a:pt x="5229" y="19878"/>
                  <a:pt x="5309" y="19678"/>
                </a:cubicBezTo>
                <a:cubicBezTo>
                  <a:pt x="5661" y="18685"/>
                  <a:pt x="5806" y="17604"/>
                  <a:pt x="5693" y="16555"/>
                </a:cubicBezTo>
                <a:cubicBezTo>
                  <a:pt x="6062" y="16475"/>
                  <a:pt x="6182" y="16035"/>
                  <a:pt x="6006" y="15691"/>
                </a:cubicBezTo>
                <a:cubicBezTo>
                  <a:pt x="5915" y="15497"/>
                  <a:pt x="5742" y="15382"/>
                  <a:pt x="5544" y="15382"/>
                </a:cubicBezTo>
                <a:cubicBezTo>
                  <a:pt x="5496" y="15382"/>
                  <a:pt x="5447" y="15388"/>
                  <a:pt x="5397" y="15402"/>
                </a:cubicBezTo>
                <a:cubicBezTo>
                  <a:pt x="5173" y="15458"/>
                  <a:pt x="4965" y="15651"/>
                  <a:pt x="4957" y="15891"/>
                </a:cubicBezTo>
                <a:cubicBezTo>
                  <a:pt x="4957" y="15947"/>
                  <a:pt x="4949" y="16051"/>
                  <a:pt x="4997" y="16091"/>
                </a:cubicBezTo>
                <a:cubicBezTo>
                  <a:pt x="5069" y="16323"/>
                  <a:pt x="5269" y="16547"/>
                  <a:pt x="5525" y="16563"/>
                </a:cubicBezTo>
                <a:cubicBezTo>
                  <a:pt x="5541" y="16563"/>
                  <a:pt x="5549" y="16571"/>
                  <a:pt x="5565" y="16571"/>
                </a:cubicBezTo>
                <a:cubicBezTo>
                  <a:pt x="5565" y="16571"/>
                  <a:pt x="5565" y="16579"/>
                  <a:pt x="5573" y="16587"/>
                </a:cubicBezTo>
                <a:cubicBezTo>
                  <a:pt x="5645" y="17492"/>
                  <a:pt x="5541" y="18405"/>
                  <a:pt x="5293" y="19278"/>
                </a:cubicBezTo>
                <a:cubicBezTo>
                  <a:pt x="5197" y="19598"/>
                  <a:pt x="5069" y="19902"/>
                  <a:pt x="4941" y="20206"/>
                </a:cubicBezTo>
                <a:cubicBezTo>
                  <a:pt x="4933" y="20246"/>
                  <a:pt x="4885" y="20310"/>
                  <a:pt x="4861" y="20374"/>
                </a:cubicBezTo>
                <a:cubicBezTo>
                  <a:pt x="4581" y="19990"/>
                  <a:pt x="4316" y="19598"/>
                  <a:pt x="4076" y="19189"/>
                </a:cubicBezTo>
                <a:cubicBezTo>
                  <a:pt x="3788" y="18717"/>
                  <a:pt x="3516" y="18229"/>
                  <a:pt x="3283" y="17724"/>
                </a:cubicBezTo>
                <a:cubicBezTo>
                  <a:pt x="3195" y="17532"/>
                  <a:pt x="3115" y="17340"/>
                  <a:pt x="3027" y="17148"/>
                </a:cubicBezTo>
                <a:cubicBezTo>
                  <a:pt x="3027" y="17140"/>
                  <a:pt x="3027" y="17132"/>
                  <a:pt x="3027" y="17124"/>
                </a:cubicBezTo>
                <a:cubicBezTo>
                  <a:pt x="3019" y="17084"/>
                  <a:pt x="3003" y="17044"/>
                  <a:pt x="2995" y="17004"/>
                </a:cubicBezTo>
                <a:cubicBezTo>
                  <a:pt x="3003" y="16988"/>
                  <a:pt x="3003" y="16972"/>
                  <a:pt x="3003" y="16956"/>
                </a:cubicBezTo>
                <a:cubicBezTo>
                  <a:pt x="3019" y="16900"/>
                  <a:pt x="3035" y="16844"/>
                  <a:pt x="3051" y="16779"/>
                </a:cubicBezTo>
                <a:cubicBezTo>
                  <a:pt x="3099" y="16595"/>
                  <a:pt x="3155" y="16411"/>
                  <a:pt x="3211" y="16227"/>
                </a:cubicBezTo>
                <a:cubicBezTo>
                  <a:pt x="3396" y="15570"/>
                  <a:pt x="3524" y="14898"/>
                  <a:pt x="3580" y="14225"/>
                </a:cubicBezTo>
                <a:cubicBezTo>
                  <a:pt x="3612" y="13729"/>
                  <a:pt x="3620" y="13233"/>
                  <a:pt x="3548" y="12744"/>
                </a:cubicBezTo>
                <a:cubicBezTo>
                  <a:pt x="3492" y="12352"/>
                  <a:pt x="3356" y="11975"/>
                  <a:pt x="3211" y="11599"/>
                </a:cubicBezTo>
                <a:cubicBezTo>
                  <a:pt x="3027" y="11135"/>
                  <a:pt x="2803" y="10686"/>
                  <a:pt x="2571" y="10246"/>
                </a:cubicBezTo>
                <a:cubicBezTo>
                  <a:pt x="2235" y="9638"/>
                  <a:pt x="1914" y="9029"/>
                  <a:pt x="1562" y="8429"/>
                </a:cubicBezTo>
                <a:cubicBezTo>
                  <a:pt x="1514" y="8348"/>
                  <a:pt x="1474" y="8268"/>
                  <a:pt x="1418" y="8188"/>
                </a:cubicBezTo>
                <a:cubicBezTo>
                  <a:pt x="1381" y="8130"/>
                  <a:pt x="1332" y="8025"/>
                  <a:pt x="1250" y="8025"/>
                </a:cubicBezTo>
                <a:cubicBezTo>
                  <a:pt x="1242" y="8025"/>
                  <a:pt x="1234" y="8026"/>
                  <a:pt x="1226" y="8028"/>
                </a:cubicBezTo>
                <a:cubicBezTo>
                  <a:pt x="1170" y="8044"/>
                  <a:pt x="1138" y="8100"/>
                  <a:pt x="1114" y="8156"/>
                </a:cubicBezTo>
                <a:cubicBezTo>
                  <a:pt x="1082" y="8244"/>
                  <a:pt x="1042" y="8332"/>
                  <a:pt x="1010" y="8421"/>
                </a:cubicBezTo>
                <a:cubicBezTo>
                  <a:pt x="970" y="8509"/>
                  <a:pt x="938" y="8605"/>
                  <a:pt x="897" y="8693"/>
                </a:cubicBezTo>
                <a:cubicBezTo>
                  <a:pt x="649" y="9341"/>
                  <a:pt x="441" y="10014"/>
                  <a:pt x="281" y="10694"/>
                </a:cubicBezTo>
                <a:cubicBezTo>
                  <a:pt x="129" y="11367"/>
                  <a:pt x="1" y="12072"/>
                  <a:pt x="89" y="12768"/>
                </a:cubicBezTo>
                <a:cubicBezTo>
                  <a:pt x="113" y="12960"/>
                  <a:pt x="153" y="13144"/>
                  <a:pt x="209" y="13329"/>
                </a:cubicBezTo>
                <a:cubicBezTo>
                  <a:pt x="313" y="13713"/>
                  <a:pt x="457" y="14081"/>
                  <a:pt x="649" y="14434"/>
                </a:cubicBezTo>
                <a:cubicBezTo>
                  <a:pt x="833" y="14778"/>
                  <a:pt x="1042" y="15122"/>
                  <a:pt x="1290" y="15434"/>
                </a:cubicBezTo>
                <a:cubicBezTo>
                  <a:pt x="1690" y="15987"/>
                  <a:pt x="2227" y="16419"/>
                  <a:pt x="2707" y="16908"/>
                </a:cubicBezTo>
                <a:cubicBezTo>
                  <a:pt x="2763" y="16972"/>
                  <a:pt x="2811" y="17036"/>
                  <a:pt x="2859" y="17100"/>
                </a:cubicBezTo>
                <a:cubicBezTo>
                  <a:pt x="2875" y="17116"/>
                  <a:pt x="2883" y="17132"/>
                  <a:pt x="2899" y="17156"/>
                </a:cubicBezTo>
                <a:cubicBezTo>
                  <a:pt x="2899" y="17164"/>
                  <a:pt x="2907" y="17172"/>
                  <a:pt x="2907" y="17180"/>
                </a:cubicBezTo>
                <a:cubicBezTo>
                  <a:pt x="2923" y="17220"/>
                  <a:pt x="2939" y="17260"/>
                  <a:pt x="2955" y="17300"/>
                </a:cubicBezTo>
                <a:cubicBezTo>
                  <a:pt x="3139" y="17732"/>
                  <a:pt x="3331" y="18173"/>
                  <a:pt x="3564" y="18589"/>
                </a:cubicBezTo>
                <a:cubicBezTo>
                  <a:pt x="3876" y="19141"/>
                  <a:pt x="4196" y="19686"/>
                  <a:pt x="4565" y="20198"/>
                </a:cubicBezTo>
                <a:cubicBezTo>
                  <a:pt x="4949" y="20751"/>
                  <a:pt x="5381" y="21263"/>
                  <a:pt x="5838" y="21752"/>
                </a:cubicBezTo>
                <a:cubicBezTo>
                  <a:pt x="5918" y="21832"/>
                  <a:pt x="5998" y="21920"/>
                  <a:pt x="6078" y="22000"/>
                </a:cubicBezTo>
                <a:cubicBezTo>
                  <a:pt x="5629" y="22224"/>
                  <a:pt x="5101" y="22288"/>
                  <a:pt x="4597" y="22296"/>
                </a:cubicBezTo>
                <a:cubicBezTo>
                  <a:pt x="4582" y="22296"/>
                  <a:pt x="4567" y="22296"/>
                  <a:pt x="4552" y="22296"/>
                </a:cubicBezTo>
                <a:cubicBezTo>
                  <a:pt x="4102" y="22296"/>
                  <a:pt x="3646" y="22179"/>
                  <a:pt x="3219" y="22032"/>
                </a:cubicBezTo>
                <a:cubicBezTo>
                  <a:pt x="3035" y="21960"/>
                  <a:pt x="2859" y="21888"/>
                  <a:pt x="2683" y="21808"/>
                </a:cubicBezTo>
                <a:cubicBezTo>
                  <a:pt x="2667" y="21800"/>
                  <a:pt x="2651" y="21792"/>
                  <a:pt x="2635" y="21792"/>
                </a:cubicBezTo>
                <a:cubicBezTo>
                  <a:pt x="2643" y="21784"/>
                  <a:pt x="2643" y="21776"/>
                  <a:pt x="2643" y="21776"/>
                </a:cubicBezTo>
                <a:cubicBezTo>
                  <a:pt x="2643" y="21768"/>
                  <a:pt x="2651" y="21760"/>
                  <a:pt x="2651" y="21752"/>
                </a:cubicBezTo>
                <a:cubicBezTo>
                  <a:pt x="2659" y="21736"/>
                  <a:pt x="2667" y="21720"/>
                  <a:pt x="2667" y="21712"/>
                </a:cubicBezTo>
                <a:cubicBezTo>
                  <a:pt x="2675" y="21688"/>
                  <a:pt x="2683" y="21656"/>
                  <a:pt x="2683" y="21632"/>
                </a:cubicBezTo>
                <a:lnTo>
                  <a:pt x="2683" y="21624"/>
                </a:lnTo>
                <a:cubicBezTo>
                  <a:pt x="2811" y="21183"/>
                  <a:pt x="2451" y="20615"/>
                  <a:pt x="1986" y="20551"/>
                </a:cubicBezTo>
                <a:cubicBezTo>
                  <a:pt x="1939" y="20544"/>
                  <a:pt x="1891" y="20541"/>
                  <a:pt x="1844" y="20541"/>
                </a:cubicBezTo>
                <a:cubicBezTo>
                  <a:pt x="1324" y="20541"/>
                  <a:pt x="871" y="20937"/>
                  <a:pt x="930" y="21495"/>
                </a:cubicBezTo>
                <a:cubicBezTo>
                  <a:pt x="954" y="21656"/>
                  <a:pt x="1018" y="21816"/>
                  <a:pt x="1098" y="21960"/>
                </a:cubicBezTo>
                <a:cubicBezTo>
                  <a:pt x="1130" y="22008"/>
                  <a:pt x="1162" y="22056"/>
                  <a:pt x="1202" y="22088"/>
                </a:cubicBezTo>
                <a:cubicBezTo>
                  <a:pt x="1372" y="22251"/>
                  <a:pt x="1595" y="22369"/>
                  <a:pt x="1828" y="22369"/>
                </a:cubicBezTo>
                <a:cubicBezTo>
                  <a:pt x="1835" y="22369"/>
                  <a:pt x="1843" y="22368"/>
                  <a:pt x="1850" y="22368"/>
                </a:cubicBezTo>
                <a:lnTo>
                  <a:pt x="1890" y="22368"/>
                </a:lnTo>
                <a:cubicBezTo>
                  <a:pt x="2171" y="22360"/>
                  <a:pt x="2403" y="22176"/>
                  <a:pt x="2547" y="21944"/>
                </a:cubicBezTo>
                <a:cubicBezTo>
                  <a:pt x="2563" y="21928"/>
                  <a:pt x="2571" y="21912"/>
                  <a:pt x="2579" y="21896"/>
                </a:cubicBezTo>
                <a:cubicBezTo>
                  <a:pt x="2739" y="21984"/>
                  <a:pt x="3003" y="22072"/>
                  <a:pt x="3059" y="22104"/>
                </a:cubicBezTo>
                <a:cubicBezTo>
                  <a:pt x="3538" y="22286"/>
                  <a:pt x="4053" y="22425"/>
                  <a:pt x="4576" y="22425"/>
                </a:cubicBezTo>
                <a:cubicBezTo>
                  <a:pt x="4604" y="22425"/>
                  <a:pt x="4632" y="22425"/>
                  <a:pt x="4661" y="22424"/>
                </a:cubicBezTo>
                <a:lnTo>
                  <a:pt x="4845" y="22424"/>
                </a:lnTo>
                <a:cubicBezTo>
                  <a:pt x="5189" y="22408"/>
                  <a:pt x="5533" y="22344"/>
                  <a:pt x="5862" y="22240"/>
                </a:cubicBezTo>
                <a:cubicBezTo>
                  <a:pt x="5926" y="22216"/>
                  <a:pt x="6102" y="22168"/>
                  <a:pt x="6190" y="22104"/>
                </a:cubicBezTo>
                <a:cubicBezTo>
                  <a:pt x="6630" y="22544"/>
                  <a:pt x="7103" y="22961"/>
                  <a:pt x="7615" y="23329"/>
                </a:cubicBezTo>
                <a:cubicBezTo>
                  <a:pt x="7855" y="23505"/>
                  <a:pt x="8111" y="23681"/>
                  <a:pt x="8376" y="23841"/>
                </a:cubicBezTo>
                <a:cubicBezTo>
                  <a:pt x="8464" y="23897"/>
                  <a:pt x="8560" y="23945"/>
                  <a:pt x="8656" y="24001"/>
                </a:cubicBezTo>
                <a:cubicBezTo>
                  <a:pt x="8664" y="24001"/>
                  <a:pt x="8672" y="24009"/>
                  <a:pt x="8688" y="24009"/>
                </a:cubicBezTo>
                <a:cubicBezTo>
                  <a:pt x="9128" y="26107"/>
                  <a:pt x="9785" y="28149"/>
                  <a:pt x="10618" y="30127"/>
                </a:cubicBezTo>
                <a:cubicBezTo>
                  <a:pt x="10626" y="30159"/>
                  <a:pt x="10649" y="30172"/>
                  <a:pt x="10673" y="30172"/>
                </a:cubicBezTo>
                <a:cubicBezTo>
                  <a:pt x="10714" y="30172"/>
                  <a:pt x="10758" y="30132"/>
                  <a:pt x="10738" y="30087"/>
                </a:cubicBezTo>
                <a:cubicBezTo>
                  <a:pt x="10650" y="29822"/>
                  <a:pt x="10545" y="29574"/>
                  <a:pt x="10449" y="29318"/>
                </a:cubicBezTo>
                <a:cubicBezTo>
                  <a:pt x="10233" y="28757"/>
                  <a:pt x="10017" y="28197"/>
                  <a:pt x="9817" y="27628"/>
                </a:cubicBezTo>
                <a:cubicBezTo>
                  <a:pt x="9409" y="26444"/>
                  <a:pt x="9080" y="25226"/>
                  <a:pt x="8824" y="23985"/>
                </a:cubicBezTo>
                <a:cubicBezTo>
                  <a:pt x="8832" y="23969"/>
                  <a:pt x="8832" y="23953"/>
                  <a:pt x="8816" y="23945"/>
                </a:cubicBezTo>
                <a:cubicBezTo>
                  <a:pt x="8816" y="23945"/>
                  <a:pt x="8816" y="23937"/>
                  <a:pt x="8816" y="23937"/>
                </a:cubicBezTo>
                <a:cubicBezTo>
                  <a:pt x="8768" y="23689"/>
                  <a:pt x="8720" y="23433"/>
                  <a:pt x="8672" y="23185"/>
                </a:cubicBezTo>
                <a:cubicBezTo>
                  <a:pt x="8528" y="22480"/>
                  <a:pt x="8432" y="21776"/>
                  <a:pt x="8360" y="21071"/>
                </a:cubicBezTo>
                <a:cubicBezTo>
                  <a:pt x="8392" y="21039"/>
                  <a:pt x="8432" y="20999"/>
                  <a:pt x="8472" y="20967"/>
                </a:cubicBezTo>
                <a:cubicBezTo>
                  <a:pt x="8520" y="20927"/>
                  <a:pt x="8576" y="20879"/>
                  <a:pt x="8624" y="20831"/>
                </a:cubicBezTo>
                <a:cubicBezTo>
                  <a:pt x="9032" y="20479"/>
                  <a:pt x="9473" y="20174"/>
                  <a:pt x="9905" y="19846"/>
                </a:cubicBezTo>
                <a:cubicBezTo>
                  <a:pt x="10265" y="19574"/>
                  <a:pt x="10626" y="19294"/>
                  <a:pt x="10978" y="19005"/>
                </a:cubicBezTo>
                <a:lnTo>
                  <a:pt x="11010" y="19037"/>
                </a:lnTo>
                <a:cubicBezTo>
                  <a:pt x="11891" y="19838"/>
                  <a:pt x="12971" y="20495"/>
                  <a:pt x="14164" y="20679"/>
                </a:cubicBezTo>
                <a:lnTo>
                  <a:pt x="14164" y="20687"/>
                </a:lnTo>
                <a:cubicBezTo>
                  <a:pt x="14164" y="20895"/>
                  <a:pt x="14269" y="21087"/>
                  <a:pt x="14421" y="21231"/>
                </a:cubicBezTo>
                <a:cubicBezTo>
                  <a:pt x="14517" y="21327"/>
                  <a:pt x="14653" y="21375"/>
                  <a:pt x="14789" y="21383"/>
                </a:cubicBezTo>
                <a:cubicBezTo>
                  <a:pt x="14820" y="21388"/>
                  <a:pt x="14852" y="21390"/>
                  <a:pt x="14884" y="21390"/>
                </a:cubicBezTo>
                <a:cubicBezTo>
                  <a:pt x="15075" y="21390"/>
                  <a:pt x="15274" y="21310"/>
                  <a:pt x="15397" y="21159"/>
                </a:cubicBezTo>
                <a:cubicBezTo>
                  <a:pt x="15518" y="21007"/>
                  <a:pt x="15534" y="20783"/>
                  <a:pt x="15470" y="20599"/>
                </a:cubicBezTo>
                <a:cubicBezTo>
                  <a:pt x="15421" y="20455"/>
                  <a:pt x="15341" y="20318"/>
                  <a:pt x="15213" y="20222"/>
                </a:cubicBezTo>
                <a:cubicBezTo>
                  <a:pt x="15187" y="20209"/>
                  <a:pt x="15156" y="20186"/>
                  <a:pt x="15124" y="20186"/>
                </a:cubicBezTo>
                <a:cubicBezTo>
                  <a:pt x="15117" y="20186"/>
                  <a:pt x="15109" y="20187"/>
                  <a:pt x="15101" y="20190"/>
                </a:cubicBezTo>
                <a:cubicBezTo>
                  <a:pt x="15010" y="20143"/>
                  <a:pt x="14909" y="20122"/>
                  <a:pt x="14809" y="20122"/>
                </a:cubicBezTo>
                <a:cubicBezTo>
                  <a:pt x="14532" y="20122"/>
                  <a:pt x="14259" y="20288"/>
                  <a:pt x="14188" y="20559"/>
                </a:cubicBezTo>
                <a:cubicBezTo>
                  <a:pt x="14100" y="20543"/>
                  <a:pt x="14012" y="20519"/>
                  <a:pt x="13932" y="20503"/>
                </a:cubicBezTo>
                <a:cubicBezTo>
                  <a:pt x="13620" y="20431"/>
                  <a:pt x="13308" y="20334"/>
                  <a:pt x="13020" y="20206"/>
                </a:cubicBezTo>
                <a:cubicBezTo>
                  <a:pt x="12395" y="19934"/>
                  <a:pt x="11819" y="19558"/>
                  <a:pt x="11306" y="19109"/>
                </a:cubicBezTo>
                <a:cubicBezTo>
                  <a:pt x="11234" y="19053"/>
                  <a:pt x="11162" y="18981"/>
                  <a:pt x="11082" y="18917"/>
                </a:cubicBezTo>
                <a:cubicBezTo>
                  <a:pt x="11474" y="18597"/>
                  <a:pt x="11851" y="18253"/>
                  <a:pt x="12203" y="17892"/>
                </a:cubicBezTo>
                <a:cubicBezTo>
                  <a:pt x="12491" y="17572"/>
                  <a:pt x="12755" y="17236"/>
                  <a:pt x="12995" y="16884"/>
                </a:cubicBezTo>
                <a:cubicBezTo>
                  <a:pt x="12995" y="16876"/>
                  <a:pt x="13003" y="16868"/>
                  <a:pt x="13003" y="16860"/>
                </a:cubicBezTo>
                <a:cubicBezTo>
                  <a:pt x="13132" y="16820"/>
                  <a:pt x="13300" y="16675"/>
                  <a:pt x="13372" y="16635"/>
                </a:cubicBezTo>
                <a:cubicBezTo>
                  <a:pt x="14204" y="16091"/>
                  <a:pt x="14869" y="15338"/>
                  <a:pt x="15421" y="14530"/>
                </a:cubicBezTo>
                <a:cubicBezTo>
                  <a:pt x="16246" y="13297"/>
                  <a:pt x="16847" y="11927"/>
                  <a:pt x="17207" y="10494"/>
                </a:cubicBezTo>
                <a:cubicBezTo>
                  <a:pt x="17383" y="9678"/>
                  <a:pt x="17455" y="8837"/>
                  <a:pt x="17503" y="7996"/>
                </a:cubicBezTo>
                <a:cubicBezTo>
                  <a:pt x="17519" y="7708"/>
                  <a:pt x="17559" y="7420"/>
                  <a:pt x="17583" y="7123"/>
                </a:cubicBezTo>
                <a:cubicBezTo>
                  <a:pt x="17594" y="6991"/>
                  <a:pt x="17557" y="6945"/>
                  <a:pt x="17503" y="6945"/>
                </a:cubicBezTo>
                <a:cubicBezTo>
                  <a:pt x="17432" y="6945"/>
                  <a:pt x="17331" y="7023"/>
                  <a:pt x="17263" y="7091"/>
                </a:cubicBezTo>
                <a:cubicBezTo>
                  <a:pt x="17063" y="7276"/>
                  <a:pt x="16855" y="7460"/>
                  <a:pt x="16655" y="7644"/>
                </a:cubicBezTo>
                <a:cubicBezTo>
                  <a:pt x="15822" y="8437"/>
                  <a:pt x="14949" y="9213"/>
                  <a:pt x="14301" y="10174"/>
                </a:cubicBezTo>
                <a:cubicBezTo>
                  <a:pt x="13684" y="11119"/>
                  <a:pt x="13244" y="12192"/>
                  <a:pt x="12987" y="13289"/>
                </a:cubicBezTo>
                <a:cubicBezTo>
                  <a:pt x="12755" y="14201"/>
                  <a:pt x="12819" y="15146"/>
                  <a:pt x="12891" y="16075"/>
                </a:cubicBezTo>
                <a:cubicBezTo>
                  <a:pt x="12899" y="16211"/>
                  <a:pt x="12899" y="16347"/>
                  <a:pt x="12883" y="16483"/>
                </a:cubicBezTo>
                <a:cubicBezTo>
                  <a:pt x="12875" y="16531"/>
                  <a:pt x="12875" y="16579"/>
                  <a:pt x="12867" y="16627"/>
                </a:cubicBezTo>
                <a:cubicBezTo>
                  <a:pt x="12867" y="16627"/>
                  <a:pt x="12867" y="16627"/>
                  <a:pt x="12867" y="16635"/>
                </a:cubicBezTo>
                <a:cubicBezTo>
                  <a:pt x="12851" y="16707"/>
                  <a:pt x="12843" y="16787"/>
                  <a:pt x="12827" y="16868"/>
                </a:cubicBezTo>
                <a:cubicBezTo>
                  <a:pt x="12691" y="17076"/>
                  <a:pt x="12547" y="17276"/>
                  <a:pt x="12379" y="17468"/>
                </a:cubicBezTo>
                <a:cubicBezTo>
                  <a:pt x="12083" y="17836"/>
                  <a:pt x="11746" y="18157"/>
                  <a:pt x="11394" y="18469"/>
                </a:cubicBezTo>
                <a:cubicBezTo>
                  <a:pt x="10706" y="19077"/>
                  <a:pt x="9969" y="19630"/>
                  <a:pt x="9232" y="20174"/>
                </a:cubicBezTo>
                <a:cubicBezTo>
                  <a:pt x="9216" y="20110"/>
                  <a:pt x="9200" y="20046"/>
                  <a:pt x="9192" y="19974"/>
                </a:cubicBezTo>
                <a:cubicBezTo>
                  <a:pt x="9128" y="19478"/>
                  <a:pt x="9128" y="18965"/>
                  <a:pt x="9184" y="18469"/>
                </a:cubicBezTo>
                <a:cubicBezTo>
                  <a:pt x="9280" y="17644"/>
                  <a:pt x="9481" y="16812"/>
                  <a:pt x="9825" y="16051"/>
                </a:cubicBezTo>
                <a:cubicBezTo>
                  <a:pt x="9857" y="15971"/>
                  <a:pt x="9889" y="15899"/>
                  <a:pt x="9929" y="15819"/>
                </a:cubicBezTo>
                <a:cubicBezTo>
                  <a:pt x="9929" y="15811"/>
                  <a:pt x="9937" y="15811"/>
                  <a:pt x="9937" y="15803"/>
                </a:cubicBezTo>
                <a:cubicBezTo>
                  <a:pt x="10003" y="15822"/>
                  <a:pt x="10069" y="15837"/>
                  <a:pt x="10130" y="15837"/>
                </a:cubicBezTo>
                <a:cubicBezTo>
                  <a:pt x="10143" y="15837"/>
                  <a:pt x="10156" y="15836"/>
                  <a:pt x="10169" y="15835"/>
                </a:cubicBezTo>
                <a:cubicBezTo>
                  <a:pt x="10585" y="15827"/>
                  <a:pt x="10978" y="15538"/>
                  <a:pt x="11130" y="15154"/>
                </a:cubicBezTo>
                <a:cubicBezTo>
                  <a:pt x="11202" y="14970"/>
                  <a:pt x="11162" y="14762"/>
                  <a:pt x="11074" y="14586"/>
                </a:cubicBezTo>
                <a:cubicBezTo>
                  <a:pt x="10938" y="14325"/>
                  <a:pt x="10654" y="14207"/>
                  <a:pt x="10368" y="14207"/>
                </a:cubicBezTo>
                <a:cubicBezTo>
                  <a:pt x="10214" y="14207"/>
                  <a:pt x="10060" y="14241"/>
                  <a:pt x="9929" y="14305"/>
                </a:cubicBezTo>
                <a:cubicBezTo>
                  <a:pt x="9753" y="14385"/>
                  <a:pt x="9641" y="14570"/>
                  <a:pt x="9569" y="14746"/>
                </a:cubicBezTo>
                <a:cubicBezTo>
                  <a:pt x="9481" y="14978"/>
                  <a:pt x="9497" y="15242"/>
                  <a:pt x="9585" y="15474"/>
                </a:cubicBezTo>
                <a:cubicBezTo>
                  <a:pt x="9625" y="15594"/>
                  <a:pt x="9721" y="15691"/>
                  <a:pt x="9833" y="15755"/>
                </a:cubicBezTo>
                <a:cubicBezTo>
                  <a:pt x="9769" y="15843"/>
                  <a:pt x="9705" y="16011"/>
                  <a:pt x="9665" y="16083"/>
                </a:cubicBezTo>
                <a:cubicBezTo>
                  <a:pt x="9441" y="16587"/>
                  <a:pt x="9272" y="17132"/>
                  <a:pt x="9168" y="17676"/>
                </a:cubicBezTo>
                <a:cubicBezTo>
                  <a:pt x="9056" y="18237"/>
                  <a:pt x="8984" y="18813"/>
                  <a:pt x="9008" y="19390"/>
                </a:cubicBezTo>
                <a:cubicBezTo>
                  <a:pt x="9008" y="19574"/>
                  <a:pt x="9024" y="19766"/>
                  <a:pt x="9048" y="19958"/>
                </a:cubicBezTo>
                <a:cubicBezTo>
                  <a:pt x="9056" y="20030"/>
                  <a:pt x="9064" y="20102"/>
                  <a:pt x="9080" y="20166"/>
                </a:cubicBezTo>
                <a:cubicBezTo>
                  <a:pt x="9088" y="20198"/>
                  <a:pt x="9096" y="20238"/>
                  <a:pt x="9112" y="20262"/>
                </a:cubicBezTo>
                <a:cubicBezTo>
                  <a:pt x="9104" y="20270"/>
                  <a:pt x="9096" y="20270"/>
                  <a:pt x="9088" y="20278"/>
                </a:cubicBezTo>
                <a:cubicBezTo>
                  <a:pt x="8880" y="20431"/>
                  <a:pt x="8688" y="20599"/>
                  <a:pt x="8488" y="20767"/>
                </a:cubicBezTo>
                <a:cubicBezTo>
                  <a:pt x="8440" y="20815"/>
                  <a:pt x="8384" y="20855"/>
                  <a:pt x="8336" y="20903"/>
                </a:cubicBezTo>
                <a:cubicBezTo>
                  <a:pt x="8135" y="18893"/>
                  <a:pt x="8127" y="16876"/>
                  <a:pt x="7935" y="14866"/>
                </a:cubicBezTo>
                <a:cubicBezTo>
                  <a:pt x="7999" y="14834"/>
                  <a:pt x="8047" y="14730"/>
                  <a:pt x="8103" y="14690"/>
                </a:cubicBezTo>
                <a:cubicBezTo>
                  <a:pt x="8240" y="14530"/>
                  <a:pt x="8384" y="14369"/>
                  <a:pt x="8520" y="14201"/>
                </a:cubicBezTo>
                <a:cubicBezTo>
                  <a:pt x="9000" y="13617"/>
                  <a:pt x="9409" y="12960"/>
                  <a:pt x="9721" y="12264"/>
                </a:cubicBezTo>
                <a:cubicBezTo>
                  <a:pt x="9737" y="12240"/>
                  <a:pt x="9761" y="12208"/>
                  <a:pt x="9777" y="12176"/>
                </a:cubicBezTo>
                <a:cubicBezTo>
                  <a:pt x="9841" y="12088"/>
                  <a:pt x="9905" y="12000"/>
                  <a:pt x="9977" y="11911"/>
                </a:cubicBezTo>
                <a:cubicBezTo>
                  <a:pt x="10025" y="11863"/>
                  <a:pt x="10065" y="11823"/>
                  <a:pt x="10113" y="11775"/>
                </a:cubicBezTo>
                <a:cubicBezTo>
                  <a:pt x="10201" y="11711"/>
                  <a:pt x="10281" y="11647"/>
                  <a:pt x="10369" y="11591"/>
                </a:cubicBezTo>
                <a:cubicBezTo>
                  <a:pt x="10666" y="11359"/>
                  <a:pt x="10962" y="11127"/>
                  <a:pt x="11234" y="10863"/>
                </a:cubicBezTo>
                <a:cubicBezTo>
                  <a:pt x="11586" y="10542"/>
                  <a:pt x="11915" y="10198"/>
                  <a:pt x="12211" y="9830"/>
                </a:cubicBezTo>
                <a:cubicBezTo>
                  <a:pt x="12635" y="9301"/>
                  <a:pt x="13011" y="8733"/>
                  <a:pt x="13372" y="8156"/>
                </a:cubicBezTo>
                <a:cubicBezTo>
                  <a:pt x="13668" y="7676"/>
                  <a:pt x="13932" y="7172"/>
                  <a:pt x="14188" y="6667"/>
                </a:cubicBezTo>
                <a:cubicBezTo>
                  <a:pt x="14461" y="6091"/>
                  <a:pt x="14701" y="5490"/>
                  <a:pt x="14829" y="4866"/>
                </a:cubicBezTo>
                <a:cubicBezTo>
                  <a:pt x="14933" y="4409"/>
                  <a:pt x="14973" y="3945"/>
                  <a:pt x="15005" y="3480"/>
                </a:cubicBezTo>
                <a:cubicBezTo>
                  <a:pt x="15037" y="3080"/>
                  <a:pt x="15085" y="2672"/>
                  <a:pt x="15173" y="2279"/>
                </a:cubicBezTo>
                <a:cubicBezTo>
                  <a:pt x="15189" y="2183"/>
                  <a:pt x="15285" y="2007"/>
                  <a:pt x="15141" y="1967"/>
                </a:cubicBezTo>
                <a:cubicBezTo>
                  <a:pt x="15135" y="1966"/>
                  <a:pt x="15128" y="1966"/>
                  <a:pt x="15122" y="1966"/>
                </a:cubicBezTo>
                <a:cubicBezTo>
                  <a:pt x="15082" y="1966"/>
                  <a:pt x="15048" y="1985"/>
                  <a:pt x="15013" y="1999"/>
                </a:cubicBezTo>
                <a:cubicBezTo>
                  <a:pt x="14949" y="2023"/>
                  <a:pt x="14893" y="2055"/>
                  <a:pt x="14829" y="2087"/>
                </a:cubicBezTo>
                <a:cubicBezTo>
                  <a:pt x="14261" y="2343"/>
                  <a:pt x="13692" y="2608"/>
                  <a:pt x="13164" y="2944"/>
                </a:cubicBezTo>
                <a:cubicBezTo>
                  <a:pt x="12771" y="3192"/>
                  <a:pt x="12395" y="3464"/>
                  <a:pt x="12043" y="3777"/>
                </a:cubicBezTo>
                <a:cubicBezTo>
                  <a:pt x="11338" y="4377"/>
                  <a:pt x="10714" y="5090"/>
                  <a:pt x="10321" y="5930"/>
                </a:cubicBezTo>
                <a:cubicBezTo>
                  <a:pt x="10129" y="6323"/>
                  <a:pt x="10001" y="6739"/>
                  <a:pt x="9905" y="7163"/>
                </a:cubicBezTo>
                <a:cubicBezTo>
                  <a:pt x="9705" y="7940"/>
                  <a:pt x="9625" y="8741"/>
                  <a:pt x="9633" y="9533"/>
                </a:cubicBezTo>
                <a:cubicBezTo>
                  <a:pt x="9649" y="10150"/>
                  <a:pt x="9721" y="10750"/>
                  <a:pt x="9785" y="11359"/>
                </a:cubicBezTo>
                <a:cubicBezTo>
                  <a:pt x="9793" y="11471"/>
                  <a:pt x="9793" y="11583"/>
                  <a:pt x="9793" y="11695"/>
                </a:cubicBezTo>
                <a:cubicBezTo>
                  <a:pt x="9785" y="11727"/>
                  <a:pt x="9785" y="11759"/>
                  <a:pt x="9777" y="11791"/>
                </a:cubicBezTo>
                <a:cubicBezTo>
                  <a:pt x="9777" y="11799"/>
                  <a:pt x="9777" y="11807"/>
                  <a:pt x="9777" y="11823"/>
                </a:cubicBezTo>
                <a:cubicBezTo>
                  <a:pt x="9457" y="12576"/>
                  <a:pt x="9048" y="13297"/>
                  <a:pt x="8544" y="13953"/>
                </a:cubicBezTo>
                <a:cubicBezTo>
                  <a:pt x="8384" y="14153"/>
                  <a:pt x="8208" y="14353"/>
                  <a:pt x="8039" y="14554"/>
                </a:cubicBezTo>
                <a:cubicBezTo>
                  <a:pt x="8015" y="14586"/>
                  <a:pt x="7967" y="14626"/>
                  <a:pt x="7911" y="14674"/>
                </a:cubicBezTo>
                <a:cubicBezTo>
                  <a:pt x="7879" y="14337"/>
                  <a:pt x="7839" y="13993"/>
                  <a:pt x="7791" y="13657"/>
                </a:cubicBezTo>
                <a:cubicBezTo>
                  <a:pt x="7735" y="13072"/>
                  <a:pt x="7655" y="12496"/>
                  <a:pt x="7559" y="11919"/>
                </a:cubicBezTo>
                <a:cubicBezTo>
                  <a:pt x="7567" y="11847"/>
                  <a:pt x="7559" y="11759"/>
                  <a:pt x="7575" y="11711"/>
                </a:cubicBezTo>
                <a:cubicBezTo>
                  <a:pt x="7591" y="11567"/>
                  <a:pt x="7607" y="11423"/>
                  <a:pt x="7623" y="11271"/>
                </a:cubicBezTo>
                <a:cubicBezTo>
                  <a:pt x="7695" y="10382"/>
                  <a:pt x="7695" y="9493"/>
                  <a:pt x="7591" y="8605"/>
                </a:cubicBezTo>
                <a:cubicBezTo>
                  <a:pt x="7407" y="6931"/>
                  <a:pt x="7063" y="5258"/>
                  <a:pt x="6310" y="3737"/>
                </a:cubicBezTo>
                <a:cubicBezTo>
                  <a:pt x="5814" y="2672"/>
                  <a:pt x="5245" y="1631"/>
                  <a:pt x="4484" y="726"/>
                </a:cubicBezTo>
                <a:cubicBezTo>
                  <a:pt x="4436" y="670"/>
                  <a:pt x="3868" y="30"/>
                  <a:pt x="3692" y="14"/>
                </a:cubicBezTo>
                <a:cubicBezTo>
                  <a:pt x="3684" y="14"/>
                  <a:pt x="3684" y="6"/>
                  <a:pt x="3676" y="6"/>
                </a:cubicBezTo>
                <a:cubicBezTo>
                  <a:pt x="3671" y="2"/>
                  <a:pt x="3664" y="0"/>
                  <a:pt x="3658" y="0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-175999" y="125300"/>
            <a:ext cx="12144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 rot="5400000">
            <a:off x="6813250" y="4968200"/>
            <a:ext cx="9858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1"/>
          </p:nvPr>
        </p:nvSpPr>
        <p:spPr>
          <a:xfrm>
            <a:off x="5055280" y="37714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2"/>
          </p:nvPr>
        </p:nvSpPr>
        <p:spPr>
          <a:xfrm>
            <a:off x="1583188" y="37714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3"/>
          </p:nvPr>
        </p:nvSpPr>
        <p:spPr>
          <a:xfrm>
            <a:off x="5055280" y="3348375"/>
            <a:ext cx="2505600" cy="4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4"/>
          </p:nvPr>
        </p:nvSpPr>
        <p:spPr>
          <a:xfrm>
            <a:off x="1583188" y="3348375"/>
            <a:ext cx="2505600" cy="4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b="754"/>
          <a:stretch/>
        </p:blipFill>
        <p:spPr>
          <a:xfrm rot="5400000">
            <a:off x="59650" y="-800872"/>
            <a:ext cx="1400750" cy="14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1132937" y="4178613"/>
            <a:ext cx="2281425" cy="17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7675" y="-830950"/>
            <a:ext cx="2696300" cy="13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b="77243"/>
          <a:stretch/>
        </p:blipFill>
        <p:spPr>
          <a:xfrm>
            <a:off x="5632825" y="4655873"/>
            <a:ext cx="3314700" cy="78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"/>
          <p:cNvSpPr/>
          <p:nvPr/>
        </p:nvSpPr>
        <p:spPr>
          <a:xfrm rot="5400000">
            <a:off x="8143978" y="4581300"/>
            <a:ext cx="13092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-186497" y="157125"/>
            <a:ext cx="13092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 rot="-1659934">
            <a:off x="-127843" y="4187448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5625" y="1029750"/>
            <a:ext cx="3257100" cy="103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subTitle" idx="1"/>
          </p:nvPr>
        </p:nvSpPr>
        <p:spPr>
          <a:xfrm>
            <a:off x="865625" y="2230088"/>
            <a:ext cx="3257100" cy="207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138" name="Google Shape;1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26875" y="-589750"/>
            <a:ext cx="3386500" cy="17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5550" y="4354950"/>
            <a:ext cx="3726450" cy="15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7175" y="-1197500"/>
            <a:ext cx="1924750" cy="20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919838" y="4060338"/>
            <a:ext cx="1924750" cy="29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"/>
          <p:cNvSpPr>
            <a:spLocks noGrp="1"/>
          </p:cNvSpPr>
          <p:nvPr>
            <p:ph type="pic" idx="2"/>
          </p:nvPr>
        </p:nvSpPr>
        <p:spPr>
          <a:xfrm>
            <a:off x="4769550" y="735175"/>
            <a:ext cx="3185700" cy="3681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7"/>
          <p:cNvSpPr/>
          <p:nvPr/>
        </p:nvSpPr>
        <p:spPr>
          <a:xfrm rot="5400000">
            <a:off x="8323613" y="27705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 rot="5400000">
            <a:off x="-268287" y="4620450"/>
            <a:ext cx="1088700" cy="257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068275" y="4021725"/>
            <a:ext cx="2405700" cy="18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4">
            <a:alphaModFix/>
          </a:blip>
          <a:srcRect l="76390"/>
          <a:stretch/>
        </p:blipFill>
        <p:spPr>
          <a:xfrm rot="10800000">
            <a:off x="8333701" y="315150"/>
            <a:ext cx="8814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-1482170" y="399175"/>
            <a:ext cx="3513900" cy="17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6067625" y="-586625"/>
            <a:ext cx="1947400" cy="16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/>
          <p:nvPr/>
        </p:nvSpPr>
        <p:spPr>
          <a:xfrm>
            <a:off x="272100" y="315150"/>
            <a:ext cx="85998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2126700" y="1307100"/>
            <a:ext cx="48906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8"/>
          <p:cNvSpPr/>
          <p:nvPr/>
        </p:nvSpPr>
        <p:spPr>
          <a:xfrm rot="5400000">
            <a:off x="274158" y="589156"/>
            <a:ext cx="1415386" cy="1426796"/>
          </a:xfrm>
          <a:custGeom>
            <a:avLst/>
            <a:gdLst/>
            <a:ahLst/>
            <a:cxnLst/>
            <a:rect l="l" t="t" r="r" b="b"/>
            <a:pathLst>
              <a:path w="32872" h="33137" extrusionOk="0">
                <a:moveTo>
                  <a:pt x="24366" y="234"/>
                </a:moveTo>
                <a:cubicBezTo>
                  <a:pt x="24788" y="234"/>
                  <a:pt x="24835" y="2158"/>
                  <a:pt x="24917" y="2467"/>
                </a:cubicBezTo>
                <a:cubicBezTo>
                  <a:pt x="25053" y="3427"/>
                  <a:pt x="25246" y="4388"/>
                  <a:pt x="25478" y="5333"/>
                </a:cubicBezTo>
                <a:cubicBezTo>
                  <a:pt x="25590" y="5717"/>
                  <a:pt x="25678" y="6102"/>
                  <a:pt x="25758" y="6486"/>
                </a:cubicBezTo>
                <a:cubicBezTo>
                  <a:pt x="25662" y="6550"/>
                  <a:pt x="25574" y="6614"/>
                  <a:pt x="25478" y="6678"/>
                </a:cubicBezTo>
                <a:cubicBezTo>
                  <a:pt x="25069" y="6950"/>
                  <a:pt x="24645" y="7206"/>
                  <a:pt x="24213" y="7447"/>
                </a:cubicBezTo>
                <a:cubicBezTo>
                  <a:pt x="24285" y="6118"/>
                  <a:pt x="24301" y="4780"/>
                  <a:pt x="24285" y="3443"/>
                </a:cubicBezTo>
                <a:cubicBezTo>
                  <a:pt x="24285" y="3267"/>
                  <a:pt x="24269" y="3083"/>
                  <a:pt x="24277" y="2907"/>
                </a:cubicBezTo>
                <a:cubicBezTo>
                  <a:pt x="24277" y="2851"/>
                  <a:pt x="24237" y="2811"/>
                  <a:pt x="24181" y="2803"/>
                </a:cubicBezTo>
                <a:cubicBezTo>
                  <a:pt x="24125" y="2803"/>
                  <a:pt x="24085" y="2851"/>
                  <a:pt x="24077" y="2899"/>
                </a:cubicBezTo>
                <a:cubicBezTo>
                  <a:pt x="24069" y="3075"/>
                  <a:pt x="24053" y="3259"/>
                  <a:pt x="24053" y="3435"/>
                </a:cubicBezTo>
                <a:cubicBezTo>
                  <a:pt x="24053" y="3587"/>
                  <a:pt x="24053" y="3740"/>
                  <a:pt x="24053" y="3892"/>
                </a:cubicBezTo>
                <a:cubicBezTo>
                  <a:pt x="24005" y="3844"/>
                  <a:pt x="23965" y="3796"/>
                  <a:pt x="23917" y="3740"/>
                </a:cubicBezTo>
                <a:cubicBezTo>
                  <a:pt x="23652" y="3443"/>
                  <a:pt x="23420" y="3123"/>
                  <a:pt x="23188" y="2803"/>
                </a:cubicBezTo>
                <a:cubicBezTo>
                  <a:pt x="23156" y="2771"/>
                  <a:pt x="23100" y="2683"/>
                  <a:pt x="23052" y="2627"/>
                </a:cubicBezTo>
                <a:cubicBezTo>
                  <a:pt x="23348" y="1866"/>
                  <a:pt x="23692" y="1121"/>
                  <a:pt x="24117" y="417"/>
                </a:cubicBezTo>
                <a:cubicBezTo>
                  <a:pt x="24212" y="289"/>
                  <a:pt x="24294" y="234"/>
                  <a:pt x="24366" y="234"/>
                </a:cubicBezTo>
                <a:close/>
                <a:moveTo>
                  <a:pt x="22972" y="2827"/>
                </a:moveTo>
                <a:cubicBezTo>
                  <a:pt x="23012" y="2883"/>
                  <a:pt x="23052" y="2947"/>
                  <a:pt x="23092" y="3011"/>
                </a:cubicBezTo>
                <a:cubicBezTo>
                  <a:pt x="23276" y="3291"/>
                  <a:pt x="23468" y="3555"/>
                  <a:pt x="23684" y="3812"/>
                </a:cubicBezTo>
                <a:cubicBezTo>
                  <a:pt x="23796" y="3948"/>
                  <a:pt x="23901" y="4092"/>
                  <a:pt x="24045" y="4196"/>
                </a:cubicBezTo>
                <a:lnTo>
                  <a:pt x="24053" y="4196"/>
                </a:lnTo>
                <a:cubicBezTo>
                  <a:pt x="24061" y="5645"/>
                  <a:pt x="24029" y="7094"/>
                  <a:pt x="23917" y="8536"/>
                </a:cubicBezTo>
                <a:cubicBezTo>
                  <a:pt x="23668" y="8335"/>
                  <a:pt x="23452" y="8111"/>
                  <a:pt x="23236" y="7887"/>
                </a:cubicBezTo>
                <a:cubicBezTo>
                  <a:pt x="22796" y="7423"/>
                  <a:pt x="22411" y="6918"/>
                  <a:pt x="22043" y="6398"/>
                </a:cubicBezTo>
                <a:cubicBezTo>
                  <a:pt x="22019" y="6358"/>
                  <a:pt x="21971" y="6278"/>
                  <a:pt x="21915" y="6222"/>
                </a:cubicBezTo>
                <a:cubicBezTo>
                  <a:pt x="22227" y="5077"/>
                  <a:pt x="22555" y="3932"/>
                  <a:pt x="22972" y="2827"/>
                </a:cubicBezTo>
                <a:close/>
                <a:moveTo>
                  <a:pt x="698" y="7952"/>
                </a:moveTo>
                <a:cubicBezTo>
                  <a:pt x="1085" y="7952"/>
                  <a:pt x="1612" y="8094"/>
                  <a:pt x="1810" y="8143"/>
                </a:cubicBezTo>
                <a:cubicBezTo>
                  <a:pt x="2283" y="8263"/>
                  <a:pt x="2739" y="8423"/>
                  <a:pt x="3187" y="8608"/>
                </a:cubicBezTo>
                <a:cubicBezTo>
                  <a:pt x="3203" y="8672"/>
                  <a:pt x="3211" y="8728"/>
                  <a:pt x="3227" y="8792"/>
                </a:cubicBezTo>
                <a:cubicBezTo>
                  <a:pt x="3267" y="9016"/>
                  <a:pt x="3307" y="9240"/>
                  <a:pt x="3340" y="9464"/>
                </a:cubicBezTo>
                <a:cubicBezTo>
                  <a:pt x="3372" y="9641"/>
                  <a:pt x="3396" y="9809"/>
                  <a:pt x="3412" y="9985"/>
                </a:cubicBezTo>
                <a:cubicBezTo>
                  <a:pt x="2923" y="9649"/>
                  <a:pt x="2435" y="9296"/>
                  <a:pt x="1954" y="8936"/>
                </a:cubicBezTo>
                <a:cubicBezTo>
                  <a:pt x="1850" y="8864"/>
                  <a:pt x="1754" y="8776"/>
                  <a:pt x="1650" y="8712"/>
                </a:cubicBezTo>
                <a:cubicBezTo>
                  <a:pt x="1643" y="8710"/>
                  <a:pt x="1635" y="8709"/>
                  <a:pt x="1628" y="8709"/>
                </a:cubicBezTo>
                <a:cubicBezTo>
                  <a:pt x="1580" y="8709"/>
                  <a:pt x="1539" y="8751"/>
                  <a:pt x="1546" y="8800"/>
                </a:cubicBezTo>
                <a:cubicBezTo>
                  <a:pt x="1554" y="8856"/>
                  <a:pt x="1610" y="8888"/>
                  <a:pt x="1650" y="8928"/>
                </a:cubicBezTo>
                <a:cubicBezTo>
                  <a:pt x="2603" y="9737"/>
                  <a:pt x="3636" y="10441"/>
                  <a:pt x="4701" y="11106"/>
                </a:cubicBezTo>
                <a:cubicBezTo>
                  <a:pt x="4693" y="11114"/>
                  <a:pt x="4685" y="11114"/>
                  <a:pt x="4677" y="11122"/>
                </a:cubicBezTo>
                <a:cubicBezTo>
                  <a:pt x="4444" y="11258"/>
                  <a:pt x="4196" y="11362"/>
                  <a:pt x="3940" y="11458"/>
                </a:cubicBezTo>
                <a:cubicBezTo>
                  <a:pt x="3844" y="11490"/>
                  <a:pt x="3748" y="11522"/>
                  <a:pt x="3660" y="11554"/>
                </a:cubicBezTo>
                <a:cubicBezTo>
                  <a:pt x="3636" y="11562"/>
                  <a:pt x="3612" y="11570"/>
                  <a:pt x="3588" y="11586"/>
                </a:cubicBezTo>
                <a:cubicBezTo>
                  <a:pt x="2323" y="10602"/>
                  <a:pt x="1155" y="9465"/>
                  <a:pt x="250" y="8161"/>
                </a:cubicBezTo>
                <a:lnTo>
                  <a:pt x="250" y="8161"/>
                </a:lnTo>
                <a:cubicBezTo>
                  <a:pt x="278" y="8004"/>
                  <a:pt x="462" y="7952"/>
                  <a:pt x="698" y="7952"/>
                </a:cubicBezTo>
                <a:close/>
                <a:moveTo>
                  <a:pt x="3396" y="8696"/>
                </a:moveTo>
                <a:lnTo>
                  <a:pt x="3396" y="8696"/>
                </a:lnTo>
                <a:cubicBezTo>
                  <a:pt x="4909" y="9352"/>
                  <a:pt x="6310" y="10257"/>
                  <a:pt x="7863" y="10817"/>
                </a:cubicBezTo>
                <a:cubicBezTo>
                  <a:pt x="7911" y="10833"/>
                  <a:pt x="7967" y="10850"/>
                  <a:pt x="8015" y="10866"/>
                </a:cubicBezTo>
                <a:cubicBezTo>
                  <a:pt x="8039" y="11066"/>
                  <a:pt x="8079" y="11258"/>
                  <a:pt x="8103" y="11458"/>
                </a:cubicBezTo>
                <a:cubicBezTo>
                  <a:pt x="8160" y="11810"/>
                  <a:pt x="8200" y="12203"/>
                  <a:pt x="8240" y="12563"/>
                </a:cubicBezTo>
                <a:cubicBezTo>
                  <a:pt x="8248" y="12691"/>
                  <a:pt x="8264" y="12811"/>
                  <a:pt x="8272" y="12931"/>
                </a:cubicBezTo>
                <a:cubicBezTo>
                  <a:pt x="7663" y="12603"/>
                  <a:pt x="7063" y="12259"/>
                  <a:pt x="6470" y="11898"/>
                </a:cubicBezTo>
                <a:cubicBezTo>
                  <a:pt x="5501" y="11338"/>
                  <a:pt x="4549" y="10745"/>
                  <a:pt x="3620" y="10121"/>
                </a:cubicBezTo>
                <a:cubicBezTo>
                  <a:pt x="3660" y="10073"/>
                  <a:pt x="3636" y="9977"/>
                  <a:pt x="3628" y="9913"/>
                </a:cubicBezTo>
                <a:cubicBezTo>
                  <a:pt x="3604" y="9793"/>
                  <a:pt x="3588" y="9673"/>
                  <a:pt x="3572" y="9560"/>
                </a:cubicBezTo>
                <a:cubicBezTo>
                  <a:pt x="3556" y="9472"/>
                  <a:pt x="3492" y="8992"/>
                  <a:pt x="3396" y="8696"/>
                </a:cubicBezTo>
                <a:close/>
                <a:moveTo>
                  <a:pt x="4917" y="11242"/>
                </a:moveTo>
                <a:cubicBezTo>
                  <a:pt x="5461" y="11578"/>
                  <a:pt x="6022" y="11906"/>
                  <a:pt x="6574" y="12235"/>
                </a:cubicBezTo>
                <a:cubicBezTo>
                  <a:pt x="7663" y="12867"/>
                  <a:pt x="8760" y="13476"/>
                  <a:pt x="9865" y="14076"/>
                </a:cubicBezTo>
                <a:cubicBezTo>
                  <a:pt x="9817" y="14116"/>
                  <a:pt x="9761" y="14156"/>
                  <a:pt x="9705" y="14188"/>
                </a:cubicBezTo>
                <a:cubicBezTo>
                  <a:pt x="9401" y="14364"/>
                  <a:pt x="9064" y="14533"/>
                  <a:pt x="8728" y="14661"/>
                </a:cubicBezTo>
                <a:cubicBezTo>
                  <a:pt x="8648" y="14685"/>
                  <a:pt x="8568" y="14709"/>
                  <a:pt x="8488" y="14741"/>
                </a:cubicBezTo>
                <a:cubicBezTo>
                  <a:pt x="8464" y="14749"/>
                  <a:pt x="8440" y="14757"/>
                  <a:pt x="8416" y="14781"/>
                </a:cubicBezTo>
                <a:cubicBezTo>
                  <a:pt x="8416" y="14789"/>
                  <a:pt x="8408" y="14797"/>
                  <a:pt x="8408" y="14805"/>
                </a:cubicBezTo>
                <a:cubicBezTo>
                  <a:pt x="7047" y="13812"/>
                  <a:pt x="5549" y="13035"/>
                  <a:pt x="4180" y="12042"/>
                </a:cubicBezTo>
                <a:lnTo>
                  <a:pt x="4188" y="12042"/>
                </a:lnTo>
                <a:cubicBezTo>
                  <a:pt x="4044" y="11938"/>
                  <a:pt x="3908" y="11834"/>
                  <a:pt x="3764" y="11722"/>
                </a:cubicBezTo>
                <a:cubicBezTo>
                  <a:pt x="3828" y="11706"/>
                  <a:pt x="3892" y="11690"/>
                  <a:pt x="3948" y="11674"/>
                </a:cubicBezTo>
                <a:cubicBezTo>
                  <a:pt x="4284" y="11570"/>
                  <a:pt x="4629" y="11442"/>
                  <a:pt x="4917" y="11242"/>
                </a:cubicBezTo>
                <a:close/>
                <a:moveTo>
                  <a:pt x="8184" y="10914"/>
                </a:moveTo>
                <a:cubicBezTo>
                  <a:pt x="9753" y="11402"/>
                  <a:pt x="11378" y="11730"/>
                  <a:pt x="12907" y="12339"/>
                </a:cubicBezTo>
                <a:cubicBezTo>
                  <a:pt x="12907" y="12403"/>
                  <a:pt x="12915" y="12459"/>
                  <a:pt x="12923" y="12523"/>
                </a:cubicBezTo>
                <a:cubicBezTo>
                  <a:pt x="12963" y="12779"/>
                  <a:pt x="12987" y="13035"/>
                  <a:pt x="13012" y="13292"/>
                </a:cubicBezTo>
                <a:cubicBezTo>
                  <a:pt x="13052" y="13812"/>
                  <a:pt x="13100" y="14324"/>
                  <a:pt x="13124" y="14845"/>
                </a:cubicBezTo>
                <a:cubicBezTo>
                  <a:pt x="13132" y="15085"/>
                  <a:pt x="13148" y="15333"/>
                  <a:pt x="13140" y="15581"/>
                </a:cubicBezTo>
                <a:cubicBezTo>
                  <a:pt x="12003" y="14989"/>
                  <a:pt x="10890" y="14356"/>
                  <a:pt x="9769" y="13740"/>
                </a:cubicBezTo>
                <a:cubicBezTo>
                  <a:pt x="9344" y="13516"/>
                  <a:pt x="8920" y="13292"/>
                  <a:pt x="8504" y="13059"/>
                </a:cubicBezTo>
                <a:cubicBezTo>
                  <a:pt x="8504" y="12955"/>
                  <a:pt x="8488" y="12851"/>
                  <a:pt x="8480" y="12739"/>
                </a:cubicBezTo>
                <a:cubicBezTo>
                  <a:pt x="8440" y="12379"/>
                  <a:pt x="8400" y="12018"/>
                  <a:pt x="8336" y="11650"/>
                </a:cubicBezTo>
                <a:cubicBezTo>
                  <a:pt x="8296" y="11410"/>
                  <a:pt x="8248" y="11154"/>
                  <a:pt x="8184" y="10914"/>
                </a:cubicBezTo>
                <a:close/>
                <a:moveTo>
                  <a:pt x="21851" y="6462"/>
                </a:moveTo>
                <a:cubicBezTo>
                  <a:pt x="22163" y="6998"/>
                  <a:pt x="22579" y="7495"/>
                  <a:pt x="22996" y="7967"/>
                </a:cubicBezTo>
                <a:cubicBezTo>
                  <a:pt x="23284" y="8255"/>
                  <a:pt x="23548" y="8592"/>
                  <a:pt x="23893" y="8808"/>
                </a:cubicBezTo>
                <a:cubicBezTo>
                  <a:pt x="23877" y="8960"/>
                  <a:pt x="23868" y="9120"/>
                  <a:pt x="23852" y="9272"/>
                </a:cubicBezTo>
                <a:cubicBezTo>
                  <a:pt x="23804" y="9729"/>
                  <a:pt x="23740" y="10185"/>
                  <a:pt x="23676" y="10633"/>
                </a:cubicBezTo>
                <a:cubicBezTo>
                  <a:pt x="23652" y="10785"/>
                  <a:pt x="23628" y="10930"/>
                  <a:pt x="23612" y="11082"/>
                </a:cubicBezTo>
                <a:cubicBezTo>
                  <a:pt x="23596" y="11162"/>
                  <a:pt x="23572" y="11282"/>
                  <a:pt x="23684" y="11282"/>
                </a:cubicBezTo>
                <a:cubicBezTo>
                  <a:pt x="23756" y="11274"/>
                  <a:pt x="23772" y="11202"/>
                  <a:pt x="23788" y="11138"/>
                </a:cubicBezTo>
                <a:cubicBezTo>
                  <a:pt x="23836" y="10946"/>
                  <a:pt x="23860" y="10745"/>
                  <a:pt x="23901" y="10545"/>
                </a:cubicBezTo>
                <a:cubicBezTo>
                  <a:pt x="23973" y="10137"/>
                  <a:pt x="24029" y="9721"/>
                  <a:pt x="24077" y="9304"/>
                </a:cubicBezTo>
                <a:cubicBezTo>
                  <a:pt x="24133" y="8776"/>
                  <a:pt x="24173" y="8247"/>
                  <a:pt x="24205" y="7719"/>
                </a:cubicBezTo>
                <a:cubicBezTo>
                  <a:pt x="24213" y="7711"/>
                  <a:pt x="24229" y="7711"/>
                  <a:pt x="24237" y="7703"/>
                </a:cubicBezTo>
                <a:cubicBezTo>
                  <a:pt x="24773" y="7391"/>
                  <a:pt x="25318" y="7070"/>
                  <a:pt x="25798" y="6678"/>
                </a:cubicBezTo>
                <a:cubicBezTo>
                  <a:pt x="26174" y="8664"/>
                  <a:pt x="26134" y="10689"/>
                  <a:pt x="25830" y="12691"/>
                </a:cubicBezTo>
                <a:cubicBezTo>
                  <a:pt x="25830" y="12691"/>
                  <a:pt x="25822" y="12691"/>
                  <a:pt x="25822" y="12699"/>
                </a:cubicBezTo>
                <a:cubicBezTo>
                  <a:pt x="25598" y="12859"/>
                  <a:pt x="25382" y="13027"/>
                  <a:pt x="25150" y="13171"/>
                </a:cubicBezTo>
                <a:cubicBezTo>
                  <a:pt x="24685" y="13444"/>
                  <a:pt x="24213" y="13692"/>
                  <a:pt x="23732" y="13932"/>
                </a:cubicBezTo>
                <a:cubicBezTo>
                  <a:pt x="23732" y="13668"/>
                  <a:pt x="23732" y="13412"/>
                  <a:pt x="23740" y="13147"/>
                </a:cubicBezTo>
                <a:cubicBezTo>
                  <a:pt x="23740" y="12907"/>
                  <a:pt x="23740" y="12667"/>
                  <a:pt x="23748" y="12427"/>
                </a:cubicBezTo>
                <a:cubicBezTo>
                  <a:pt x="23748" y="12371"/>
                  <a:pt x="23700" y="12315"/>
                  <a:pt x="23644" y="12315"/>
                </a:cubicBezTo>
                <a:cubicBezTo>
                  <a:pt x="23420" y="12331"/>
                  <a:pt x="23548" y="12835"/>
                  <a:pt x="23508" y="13011"/>
                </a:cubicBezTo>
                <a:cubicBezTo>
                  <a:pt x="23492" y="13916"/>
                  <a:pt x="23484" y="14821"/>
                  <a:pt x="23508" y="15718"/>
                </a:cubicBezTo>
                <a:cubicBezTo>
                  <a:pt x="23252" y="15533"/>
                  <a:pt x="23020" y="15317"/>
                  <a:pt x="22780" y="15101"/>
                </a:cubicBezTo>
                <a:cubicBezTo>
                  <a:pt x="21875" y="14252"/>
                  <a:pt x="21082" y="13284"/>
                  <a:pt x="20442" y="12219"/>
                </a:cubicBezTo>
                <a:cubicBezTo>
                  <a:pt x="20434" y="12211"/>
                  <a:pt x="20434" y="12203"/>
                  <a:pt x="20426" y="12187"/>
                </a:cubicBezTo>
                <a:cubicBezTo>
                  <a:pt x="20538" y="11034"/>
                  <a:pt x="20866" y="9841"/>
                  <a:pt x="21250" y="8576"/>
                </a:cubicBezTo>
                <a:cubicBezTo>
                  <a:pt x="21459" y="7879"/>
                  <a:pt x="21659" y="7174"/>
                  <a:pt x="21851" y="6462"/>
                </a:cubicBezTo>
                <a:close/>
                <a:moveTo>
                  <a:pt x="13084" y="12411"/>
                </a:moveTo>
                <a:cubicBezTo>
                  <a:pt x="13212" y="12467"/>
                  <a:pt x="13340" y="12515"/>
                  <a:pt x="13460" y="12571"/>
                </a:cubicBezTo>
                <a:cubicBezTo>
                  <a:pt x="14885" y="13324"/>
                  <a:pt x="16094" y="14380"/>
                  <a:pt x="17175" y="15565"/>
                </a:cubicBezTo>
                <a:lnTo>
                  <a:pt x="17167" y="15565"/>
                </a:lnTo>
                <a:cubicBezTo>
                  <a:pt x="17167" y="15581"/>
                  <a:pt x="17159" y="15589"/>
                  <a:pt x="17167" y="15605"/>
                </a:cubicBezTo>
                <a:cubicBezTo>
                  <a:pt x="17199" y="16190"/>
                  <a:pt x="17207" y="16774"/>
                  <a:pt x="17159" y="17359"/>
                </a:cubicBezTo>
                <a:cubicBezTo>
                  <a:pt x="17159" y="17383"/>
                  <a:pt x="17151" y="17415"/>
                  <a:pt x="17143" y="17439"/>
                </a:cubicBezTo>
                <a:cubicBezTo>
                  <a:pt x="16062" y="16975"/>
                  <a:pt x="14973" y="16510"/>
                  <a:pt x="13924" y="15974"/>
                </a:cubicBezTo>
                <a:cubicBezTo>
                  <a:pt x="13740" y="15886"/>
                  <a:pt x="13556" y="15790"/>
                  <a:pt x="13372" y="15694"/>
                </a:cubicBezTo>
                <a:cubicBezTo>
                  <a:pt x="13372" y="15613"/>
                  <a:pt x="13380" y="15533"/>
                  <a:pt x="13372" y="15453"/>
                </a:cubicBezTo>
                <a:cubicBezTo>
                  <a:pt x="13364" y="14781"/>
                  <a:pt x="13308" y="14116"/>
                  <a:pt x="13244" y="13452"/>
                </a:cubicBezTo>
                <a:cubicBezTo>
                  <a:pt x="13204" y="13107"/>
                  <a:pt x="13164" y="12763"/>
                  <a:pt x="13084" y="12411"/>
                </a:cubicBezTo>
                <a:close/>
                <a:moveTo>
                  <a:pt x="10081" y="14196"/>
                </a:moveTo>
                <a:cubicBezTo>
                  <a:pt x="11106" y="14757"/>
                  <a:pt x="12139" y="15309"/>
                  <a:pt x="13172" y="15862"/>
                </a:cubicBezTo>
                <a:cubicBezTo>
                  <a:pt x="13996" y="16286"/>
                  <a:pt x="14845" y="16678"/>
                  <a:pt x="15686" y="17063"/>
                </a:cubicBezTo>
                <a:cubicBezTo>
                  <a:pt x="15454" y="17247"/>
                  <a:pt x="15173" y="17391"/>
                  <a:pt x="14917" y="17559"/>
                </a:cubicBezTo>
                <a:cubicBezTo>
                  <a:pt x="14341" y="17927"/>
                  <a:pt x="13684" y="18168"/>
                  <a:pt x="13012" y="18312"/>
                </a:cubicBezTo>
                <a:cubicBezTo>
                  <a:pt x="12996" y="18312"/>
                  <a:pt x="12987" y="18320"/>
                  <a:pt x="12971" y="18320"/>
                </a:cubicBezTo>
                <a:cubicBezTo>
                  <a:pt x="12291" y="17871"/>
                  <a:pt x="11610" y="17415"/>
                  <a:pt x="10954" y="16927"/>
                </a:cubicBezTo>
                <a:cubicBezTo>
                  <a:pt x="10193" y="16342"/>
                  <a:pt x="9505" y="15662"/>
                  <a:pt x="8760" y="15069"/>
                </a:cubicBezTo>
                <a:cubicBezTo>
                  <a:pt x="8688" y="15013"/>
                  <a:pt x="8616" y="14965"/>
                  <a:pt x="8544" y="14909"/>
                </a:cubicBezTo>
                <a:cubicBezTo>
                  <a:pt x="8928" y="14885"/>
                  <a:pt x="9841" y="14412"/>
                  <a:pt x="10065" y="14220"/>
                </a:cubicBezTo>
                <a:cubicBezTo>
                  <a:pt x="10073" y="14212"/>
                  <a:pt x="10073" y="14204"/>
                  <a:pt x="10081" y="14196"/>
                </a:cubicBezTo>
                <a:close/>
                <a:moveTo>
                  <a:pt x="17375" y="15790"/>
                </a:moveTo>
                <a:lnTo>
                  <a:pt x="17375" y="15790"/>
                </a:lnTo>
                <a:cubicBezTo>
                  <a:pt x="18152" y="16670"/>
                  <a:pt x="18864" y="17607"/>
                  <a:pt x="19553" y="18544"/>
                </a:cubicBezTo>
                <a:cubicBezTo>
                  <a:pt x="18832" y="18184"/>
                  <a:pt x="18104" y="17855"/>
                  <a:pt x="17359" y="17535"/>
                </a:cubicBezTo>
                <a:cubicBezTo>
                  <a:pt x="17431" y="17319"/>
                  <a:pt x="17391" y="16871"/>
                  <a:pt x="17407" y="16750"/>
                </a:cubicBezTo>
                <a:cubicBezTo>
                  <a:pt x="17399" y="16438"/>
                  <a:pt x="17423" y="16102"/>
                  <a:pt x="17375" y="15790"/>
                </a:cubicBezTo>
                <a:close/>
                <a:moveTo>
                  <a:pt x="25798" y="12907"/>
                </a:moveTo>
                <a:cubicBezTo>
                  <a:pt x="25606" y="14108"/>
                  <a:pt x="25326" y="15285"/>
                  <a:pt x="24981" y="16446"/>
                </a:cubicBezTo>
                <a:cubicBezTo>
                  <a:pt x="24749" y="17327"/>
                  <a:pt x="24453" y="18176"/>
                  <a:pt x="24117" y="19032"/>
                </a:cubicBezTo>
                <a:cubicBezTo>
                  <a:pt x="24109" y="19064"/>
                  <a:pt x="24093" y="19112"/>
                  <a:pt x="24069" y="19176"/>
                </a:cubicBezTo>
                <a:cubicBezTo>
                  <a:pt x="24037" y="19016"/>
                  <a:pt x="24013" y="18864"/>
                  <a:pt x="23989" y="18704"/>
                </a:cubicBezTo>
                <a:cubicBezTo>
                  <a:pt x="23909" y="18176"/>
                  <a:pt x="23852" y="17639"/>
                  <a:pt x="23812" y="17103"/>
                </a:cubicBezTo>
                <a:cubicBezTo>
                  <a:pt x="23989" y="17031"/>
                  <a:pt x="24245" y="16798"/>
                  <a:pt x="24381" y="16710"/>
                </a:cubicBezTo>
                <a:cubicBezTo>
                  <a:pt x="24472" y="16672"/>
                  <a:pt x="24433" y="16533"/>
                  <a:pt x="24340" y="16533"/>
                </a:cubicBezTo>
                <a:cubicBezTo>
                  <a:pt x="24335" y="16533"/>
                  <a:pt x="24330" y="16533"/>
                  <a:pt x="24325" y="16534"/>
                </a:cubicBezTo>
                <a:cubicBezTo>
                  <a:pt x="24261" y="16558"/>
                  <a:pt x="24205" y="16606"/>
                  <a:pt x="24141" y="16638"/>
                </a:cubicBezTo>
                <a:cubicBezTo>
                  <a:pt x="24029" y="16710"/>
                  <a:pt x="23909" y="16790"/>
                  <a:pt x="23796" y="16854"/>
                </a:cubicBezTo>
                <a:cubicBezTo>
                  <a:pt x="23740" y="15966"/>
                  <a:pt x="23724" y="15077"/>
                  <a:pt x="23732" y="14188"/>
                </a:cubicBezTo>
                <a:cubicBezTo>
                  <a:pt x="23780" y="14164"/>
                  <a:pt x="23828" y="14140"/>
                  <a:pt x="23877" y="14116"/>
                </a:cubicBezTo>
                <a:cubicBezTo>
                  <a:pt x="24069" y="14020"/>
                  <a:pt x="24253" y="13924"/>
                  <a:pt x="24429" y="13820"/>
                </a:cubicBezTo>
                <a:cubicBezTo>
                  <a:pt x="24909" y="13556"/>
                  <a:pt x="25406" y="13292"/>
                  <a:pt x="25798" y="12907"/>
                </a:cubicBezTo>
                <a:close/>
                <a:moveTo>
                  <a:pt x="20394" y="12515"/>
                </a:moveTo>
                <a:cubicBezTo>
                  <a:pt x="20986" y="13580"/>
                  <a:pt x="21827" y="14509"/>
                  <a:pt x="22708" y="15341"/>
                </a:cubicBezTo>
                <a:cubicBezTo>
                  <a:pt x="22860" y="15461"/>
                  <a:pt x="23308" y="15926"/>
                  <a:pt x="23516" y="15974"/>
                </a:cubicBezTo>
                <a:cubicBezTo>
                  <a:pt x="23540" y="16766"/>
                  <a:pt x="23596" y="17559"/>
                  <a:pt x="23708" y="18344"/>
                </a:cubicBezTo>
                <a:cubicBezTo>
                  <a:pt x="23748" y="18696"/>
                  <a:pt x="23804" y="19048"/>
                  <a:pt x="23868" y="19393"/>
                </a:cubicBezTo>
                <a:cubicBezTo>
                  <a:pt x="23732" y="19216"/>
                  <a:pt x="23524" y="19080"/>
                  <a:pt x="23380" y="18912"/>
                </a:cubicBezTo>
                <a:lnTo>
                  <a:pt x="23372" y="18912"/>
                </a:lnTo>
                <a:cubicBezTo>
                  <a:pt x="22844" y="18384"/>
                  <a:pt x="22339" y="17839"/>
                  <a:pt x="21875" y="17263"/>
                </a:cubicBezTo>
                <a:cubicBezTo>
                  <a:pt x="20642" y="15678"/>
                  <a:pt x="20290" y="14124"/>
                  <a:pt x="20394" y="12515"/>
                </a:cubicBezTo>
                <a:close/>
                <a:moveTo>
                  <a:pt x="15926" y="17167"/>
                </a:moveTo>
                <a:cubicBezTo>
                  <a:pt x="16863" y="17591"/>
                  <a:pt x="17799" y="17991"/>
                  <a:pt x="18744" y="18408"/>
                </a:cubicBezTo>
                <a:cubicBezTo>
                  <a:pt x="19016" y="18536"/>
                  <a:pt x="19297" y="18672"/>
                  <a:pt x="19569" y="18808"/>
                </a:cubicBezTo>
                <a:cubicBezTo>
                  <a:pt x="18733" y="19310"/>
                  <a:pt x="17737" y="19595"/>
                  <a:pt x="16761" y="19595"/>
                </a:cubicBezTo>
                <a:cubicBezTo>
                  <a:pt x="16710" y="19595"/>
                  <a:pt x="16658" y="19594"/>
                  <a:pt x="16606" y="19593"/>
                </a:cubicBezTo>
                <a:cubicBezTo>
                  <a:pt x="15502" y="19521"/>
                  <a:pt x="14405" y="19160"/>
                  <a:pt x="13436" y="18632"/>
                </a:cubicBezTo>
                <a:cubicBezTo>
                  <a:pt x="13364" y="18584"/>
                  <a:pt x="13292" y="18536"/>
                  <a:pt x="13220" y="18488"/>
                </a:cubicBezTo>
                <a:cubicBezTo>
                  <a:pt x="13316" y="18464"/>
                  <a:pt x="13412" y="18432"/>
                  <a:pt x="13500" y="18416"/>
                </a:cubicBezTo>
                <a:cubicBezTo>
                  <a:pt x="14373" y="18184"/>
                  <a:pt x="15157" y="17727"/>
                  <a:pt x="15878" y="17207"/>
                </a:cubicBezTo>
                <a:cubicBezTo>
                  <a:pt x="15902" y="17191"/>
                  <a:pt x="15910" y="17183"/>
                  <a:pt x="15926" y="17167"/>
                </a:cubicBezTo>
                <a:close/>
                <a:moveTo>
                  <a:pt x="24393" y="1"/>
                </a:moveTo>
                <a:cubicBezTo>
                  <a:pt x="24269" y="1"/>
                  <a:pt x="24123" y="83"/>
                  <a:pt x="23949" y="281"/>
                </a:cubicBezTo>
                <a:cubicBezTo>
                  <a:pt x="22523" y="2595"/>
                  <a:pt x="21995" y="5325"/>
                  <a:pt x="21226" y="7903"/>
                </a:cubicBezTo>
                <a:cubicBezTo>
                  <a:pt x="20434" y="10850"/>
                  <a:pt x="19369" y="13732"/>
                  <a:pt x="21138" y="16566"/>
                </a:cubicBezTo>
                <a:cubicBezTo>
                  <a:pt x="21643" y="17431"/>
                  <a:pt x="22339" y="18176"/>
                  <a:pt x="23044" y="18880"/>
                </a:cubicBezTo>
                <a:cubicBezTo>
                  <a:pt x="23276" y="19104"/>
                  <a:pt x="23524" y="19313"/>
                  <a:pt x="23764" y="19521"/>
                </a:cubicBezTo>
                <a:cubicBezTo>
                  <a:pt x="23785" y="19558"/>
                  <a:pt x="23824" y="19577"/>
                  <a:pt x="23859" y="19577"/>
                </a:cubicBezTo>
                <a:cubicBezTo>
                  <a:pt x="23877" y="19577"/>
                  <a:pt x="23895" y="19572"/>
                  <a:pt x="23909" y="19561"/>
                </a:cubicBezTo>
                <a:cubicBezTo>
                  <a:pt x="23909" y="19577"/>
                  <a:pt x="23917" y="19593"/>
                  <a:pt x="23917" y="19609"/>
                </a:cubicBezTo>
                <a:cubicBezTo>
                  <a:pt x="23909" y="19673"/>
                  <a:pt x="23917" y="19721"/>
                  <a:pt x="23949" y="19753"/>
                </a:cubicBezTo>
                <a:cubicBezTo>
                  <a:pt x="24141" y="20666"/>
                  <a:pt x="24397" y="21562"/>
                  <a:pt x="24685" y="22451"/>
                </a:cubicBezTo>
                <a:cubicBezTo>
                  <a:pt x="24965" y="23316"/>
                  <a:pt x="25294" y="24165"/>
                  <a:pt x="25694" y="24981"/>
                </a:cubicBezTo>
                <a:cubicBezTo>
                  <a:pt x="24837" y="23836"/>
                  <a:pt x="23989" y="22699"/>
                  <a:pt x="23084" y="21594"/>
                </a:cubicBezTo>
                <a:cubicBezTo>
                  <a:pt x="22243" y="20586"/>
                  <a:pt x="21370" y="19553"/>
                  <a:pt x="20217" y="18888"/>
                </a:cubicBezTo>
                <a:cubicBezTo>
                  <a:pt x="20121" y="18832"/>
                  <a:pt x="20025" y="18784"/>
                  <a:pt x="19921" y="18736"/>
                </a:cubicBezTo>
                <a:cubicBezTo>
                  <a:pt x="19945" y="18664"/>
                  <a:pt x="19873" y="18560"/>
                  <a:pt x="19817" y="18496"/>
                </a:cubicBezTo>
                <a:cubicBezTo>
                  <a:pt x="19297" y="17775"/>
                  <a:pt x="18752" y="17063"/>
                  <a:pt x="18184" y="16374"/>
                </a:cubicBezTo>
                <a:cubicBezTo>
                  <a:pt x="16951" y="14885"/>
                  <a:pt x="15542" y="13468"/>
                  <a:pt x="13852" y="12507"/>
                </a:cubicBezTo>
                <a:cubicBezTo>
                  <a:pt x="12059" y="11594"/>
                  <a:pt x="10033" y="11258"/>
                  <a:pt x="8119" y="10649"/>
                </a:cubicBezTo>
                <a:cubicBezTo>
                  <a:pt x="7119" y="10345"/>
                  <a:pt x="6214" y="9825"/>
                  <a:pt x="5285" y="9344"/>
                </a:cubicBezTo>
                <a:cubicBezTo>
                  <a:pt x="4657" y="9005"/>
                  <a:pt x="2085" y="7726"/>
                  <a:pt x="768" y="7726"/>
                </a:cubicBezTo>
                <a:cubicBezTo>
                  <a:pt x="406" y="7726"/>
                  <a:pt x="138" y="7823"/>
                  <a:pt x="33" y="8063"/>
                </a:cubicBezTo>
                <a:cubicBezTo>
                  <a:pt x="1" y="8480"/>
                  <a:pt x="433" y="8752"/>
                  <a:pt x="657" y="9064"/>
                </a:cubicBezTo>
                <a:cubicBezTo>
                  <a:pt x="978" y="9432"/>
                  <a:pt x="1306" y="9801"/>
                  <a:pt x="1650" y="10153"/>
                </a:cubicBezTo>
                <a:cubicBezTo>
                  <a:pt x="3139" y="11714"/>
                  <a:pt x="4973" y="12867"/>
                  <a:pt x="6806" y="13964"/>
                </a:cubicBezTo>
                <a:cubicBezTo>
                  <a:pt x="8688" y="15021"/>
                  <a:pt x="10129" y="16662"/>
                  <a:pt x="11923" y="17839"/>
                </a:cubicBezTo>
                <a:cubicBezTo>
                  <a:pt x="12771" y="18456"/>
                  <a:pt x="13620" y="19112"/>
                  <a:pt x="14653" y="19409"/>
                </a:cubicBezTo>
                <a:cubicBezTo>
                  <a:pt x="15341" y="19680"/>
                  <a:pt x="16066" y="19817"/>
                  <a:pt x="16788" y="19817"/>
                </a:cubicBezTo>
                <a:cubicBezTo>
                  <a:pt x="17813" y="19817"/>
                  <a:pt x="18832" y="19540"/>
                  <a:pt x="19729" y="18976"/>
                </a:cubicBezTo>
                <a:cubicBezTo>
                  <a:pt x="19745" y="18960"/>
                  <a:pt x="19761" y="18944"/>
                  <a:pt x="19785" y="18920"/>
                </a:cubicBezTo>
                <a:cubicBezTo>
                  <a:pt x="20017" y="19040"/>
                  <a:pt x="20241" y="19168"/>
                  <a:pt x="20458" y="19321"/>
                </a:cubicBezTo>
                <a:cubicBezTo>
                  <a:pt x="21210" y="19841"/>
                  <a:pt x="21851" y="20498"/>
                  <a:pt x="22435" y="21194"/>
                </a:cubicBezTo>
                <a:cubicBezTo>
                  <a:pt x="23997" y="23020"/>
                  <a:pt x="25366" y="24997"/>
                  <a:pt x="26855" y="26887"/>
                </a:cubicBezTo>
                <a:cubicBezTo>
                  <a:pt x="28600" y="29121"/>
                  <a:pt x="30506" y="31242"/>
                  <a:pt x="32644" y="33108"/>
                </a:cubicBezTo>
                <a:cubicBezTo>
                  <a:pt x="32666" y="33128"/>
                  <a:pt x="32689" y="33137"/>
                  <a:pt x="32712" y="33137"/>
                </a:cubicBezTo>
                <a:cubicBezTo>
                  <a:pt x="32798" y="33137"/>
                  <a:pt x="32872" y="33016"/>
                  <a:pt x="32796" y="32940"/>
                </a:cubicBezTo>
                <a:cubicBezTo>
                  <a:pt x="32732" y="32876"/>
                  <a:pt x="32668" y="32812"/>
                  <a:pt x="32596" y="32756"/>
                </a:cubicBezTo>
                <a:cubicBezTo>
                  <a:pt x="32155" y="32371"/>
                  <a:pt x="31731" y="31971"/>
                  <a:pt x="31315" y="31555"/>
                </a:cubicBezTo>
                <a:cubicBezTo>
                  <a:pt x="30058" y="30322"/>
                  <a:pt x="28881" y="29017"/>
                  <a:pt x="27768" y="27647"/>
                </a:cubicBezTo>
                <a:cubicBezTo>
                  <a:pt x="27303" y="27087"/>
                  <a:pt x="26855" y="26511"/>
                  <a:pt x="26415" y="25926"/>
                </a:cubicBezTo>
                <a:cubicBezTo>
                  <a:pt x="26407" y="25862"/>
                  <a:pt x="26343" y="25790"/>
                  <a:pt x="26319" y="25734"/>
                </a:cubicBezTo>
                <a:cubicBezTo>
                  <a:pt x="25902" y="24941"/>
                  <a:pt x="25526" y="24141"/>
                  <a:pt x="25222" y="23300"/>
                </a:cubicBezTo>
                <a:cubicBezTo>
                  <a:pt x="24789" y="22115"/>
                  <a:pt x="24413" y="20898"/>
                  <a:pt x="24157" y="19649"/>
                </a:cubicBezTo>
                <a:cubicBezTo>
                  <a:pt x="24197" y="19537"/>
                  <a:pt x="24213" y="19385"/>
                  <a:pt x="24269" y="19297"/>
                </a:cubicBezTo>
                <a:cubicBezTo>
                  <a:pt x="24589" y="18464"/>
                  <a:pt x="24901" y="17631"/>
                  <a:pt x="25134" y="16766"/>
                </a:cubicBezTo>
                <a:cubicBezTo>
                  <a:pt x="25694" y="14829"/>
                  <a:pt x="26142" y="12851"/>
                  <a:pt x="26270" y="10833"/>
                </a:cubicBezTo>
                <a:cubicBezTo>
                  <a:pt x="26375" y="9592"/>
                  <a:pt x="26319" y="8343"/>
                  <a:pt x="26102" y="7118"/>
                </a:cubicBezTo>
                <a:cubicBezTo>
                  <a:pt x="25918" y="6062"/>
                  <a:pt x="25614" y="5021"/>
                  <a:pt x="25406" y="3964"/>
                </a:cubicBezTo>
                <a:cubicBezTo>
                  <a:pt x="25262" y="3251"/>
                  <a:pt x="25142" y="2531"/>
                  <a:pt x="25061" y="1810"/>
                </a:cubicBezTo>
                <a:cubicBezTo>
                  <a:pt x="25017" y="1354"/>
                  <a:pt x="24894" y="1"/>
                  <a:pt x="243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 rot="-1659934">
            <a:off x="1403357" y="4229548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 b="33426"/>
          <a:stretch/>
        </p:blipFill>
        <p:spPr>
          <a:xfrm>
            <a:off x="4743200" y="3857325"/>
            <a:ext cx="4610100" cy="15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31537" y="-1237837"/>
            <a:ext cx="395287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5">
            <a:alphaModFix/>
          </a:blip>
          <a:srcRect t="32290" r="19380"/>
          <a:stretch/>
        </p:blipFill>
        <p:spPr>
          <a:xfrm>
            <a:off x="7008450" y="-140050"/>
            <a:ext cx="2234575" cy="18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85375" y="3663550"/>
            <a:ext cx="2843450" cy="21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2135550" y="1569125"/>
            <a:ext cx="4872900" cy="127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2135550" y="2847475"/>
            <a:ext cx="487290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-1113600" y="315150"/>
            <a:ext cx="9985500" cy="4513200"/>
          </a:xfrm>
          <a:prstGeom prst="roundRect">
            <a:avLst>
              <a:gd name="adj" fmla="val 2923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64;p9"/>
          <p:cNvGrpSpPr/>
          <p:nvPr/>
        </p:nvGrpSpPr>
        <p:grpSpPr>
          <a:xfrm rot="1027602">
            <a:off x="7939648" y="-334123"/>
            <a:ext cx="825412" cy="2446367"/>
            <a:chOff x="5522775" y="2061175"/>
            <a:chExt cx="404850" cy="1199900"/>
          </a:xfrm>
        </p:grpSpPr>
        <p:sp>
          <p:nvSpPr>
            <p:cNvPr id="165" name="Google Shape;165;p9"/>
            <p:cNvSpPr/>
            <p:nvPr/>
          </p:nvSpPr>
          <p:spPr>
            <a:xfrm>
              <a:off x="5522775" y="2061175"/>
              <a:ext cx="404850" cy="1199900"/>
            </a:xfrm>
            <a:custGeom>
              <a:avLst/>
              <a:gdLst/>
              <a:ahLst/>
              <a:cxnLst/>
              <a:rect l="l" t="t" r="r" b="b"/>
              <a:pathLst>
                <a:path w="16194" h="47996" extrusionOk="0">
                  <a:moveTo>
                    <a:pt x="10930" y="10955"/>
                  </a:moveTo>
                  <a:lnTo>
                    <a:pt x="10930" y="10955"/>
                  </a:lnTo>
                  <a:cubicBezTo>
                    <a:pt x="10990" y="10995"/>
                    <a:pt x="11051" y="11035"/>
                    <a:pt x="11111" y="11076"/>
                  </a:cubicBezTo>
                  <a:cubicBezTo>
                    <a:pt x="11594" y="11388"/>
                    <a:pt x="12097" y="11659"/>
                    <a:pt x="12510" y="12052"/>
                  </a:cubicBezTo>
                  <a:cubicBezTo>
                    <a:pt x="13627" y="13048"/>
                    <a:pt x="14150" y="14578"/>
                    <a:pt x="14140" y="16047"/>
                  </a:cubicBezTo>
                  <a:cubicBezTo>
                    <a:pt x="14060" y="17758"/>
                    <a:pt x="13476" y="19409"/>
                    <a:pt x="12892" y="21009"/>
                  </a:cubicBezTo>
                  <a:cubicBezTo>
                    <a:pt x="12762" y="18855"/>
                    <a:pt x="11785" y="16903"/>
                    <a:pt x="11262" y="14850"/>
                  </a:cubicBezTo>
                  <a:cubicBezTo>
                    <a:pt x="11051" y="13994"/>
                    <a:pt x="10990" y="13129"/>
                    <a:pt x="10880" y="12263"/>
                  </a:cubicBezTo>
                  <a:cubicBezTo>
                    <a:pt x="10829" y="11861"/>
                    <a:pt x="10799" y="11448"/>
                    <a:pt x="10779" y="11046"/>
                  </a:cubicBezTo>
                  <a:lnTo>
                    <a:pt x="10779" y="11046"/>
                  </a:lnTo>
                  <a:cubicBezTo>
                    <a:pt x="11383" y="11810"/>
                    <a:pt x="11836" y="12686"/>
                    <a:pt x="12208" y="13592"/>
                  </a:cubicBezTo>
                  <a:cubicBezTo>
                    <a:pt x="12238" y="13652"/>
                    <a:pt x="12248" y="13743"/>
                    <a:pt x="12309" y="13783"/>
                  </a:cubicBezTo>
                  <a:cubicBezTo>
                    <a:pt x="12326" y="13790"/>
                    <a:pt x="12341" y="13793"/>
                    <a:pt x="12353" y="13793"/>
                  </a:cubicBezTo>
                  <a:cubicBezTo>
                    <a:pt x="12436" y="13793"/>
                    <a:pt x="12424" y="13663"/>
                    <a:pt x="12389" y="13602"/>
                  </a:cubicBezTo>
                  <a:cubicBezTo>
                    <a:pt x="12027" y="12666"/>
                    <a:pt x="11554" y="11750"/>
                    <a:pt x="10930" y="10955"/>
                  </a:cubicBezTo>
                  <a:close/>
                  <a:moveTo>
                    <a:pt x="7478" y="15494"/>
                  </a:moveTo>
                  <a:cubicBezTo>
                    <a:pt x="7116" y="16088"/>
                    <a:pt x="6804" y="16712"/>
                    <a:pt x="6552" y="17356"/>
                  </a:cubicBezTo>
                  <a:cubicBezTo>
                    <a:pt x="6496" y="17478"/>
                    <a:pt x="6525" y="17536"/>
                    <a:pt x="6574" y="17536"/>
                  </a:cubicBezTo>
                  <a:cubicBezTo>
                    <a:pt x="6622" y="17536"/>
                    <a:pt x="6688" y="17480"/>
                    <a:pt x="6713" y="17376"/>
                  </a:cubicBezTo>
                  <a:cubicBezTo>
                    <a:pt x="6965" y="16762"/>
                    <a:pt x="7257" y="16178"/>
                    <a:pt x="7609" y="15615"/>
                  </a:cubicBezTo>
                  <a:lnTo>
                    <a:pt x="7609" y="15615"/>
                  </a:lnTo>
                  <a:cubicBezTo>
                    <a:pt x="7518" y="15947"/>
                    <a:pt x="7438" y="16289"/>
                    <a:pt x="7367" y="16621"/>
                  </a:cubicBezTo>
                  <a:cubicBezTo>
                    <a:pt x="7166" y="17718"/>
                    <a:pt x="7005" y="18845"/>
                    <a:pt x="6492" y="19852"/>
                  </a:cubicBezTo>
                  <a:cubicBezTo>
                    <a:pt x="6139" y="20516"/>
                    <a:pt x="5606" y="21049"/>
                    <a:pt x="5002" y="21492"/>
                  </a:cubicBezTo>
                  <a:cubicBezTo>
                    <a:pt x="3503" y="22589"/>
                    <a:pt x="2003" y="23696"/>
                    <a:pt x="494" y="24773"/>
                  </a:cubicBezTo>
                  <a:cubicBezTo>
                    <a:pt x="1228" y="23847"/>
                    <a:pt x="1772" y="22770"/>
                    <a:pt x="2184" y="21673"/>
                  </a:cubicBezTo>
                  <a:cubicBezTo>
                    <a:pt x="2506" y="20798"/>
                    <a:pt x="2798" y="19922"/>
                    <a:pt x="3231" y="19097"/>
                  </a:cubicBezTo>
                  <a:cubicBezTo>
                    <a:pt x="3402" y="18765"/>
                    <a:pt x="3583" y="18443"/>
                    <a:pt x="3805" y="18151"/>
                  </a:cubicBezTo>
                  <a:cubicBezTo>
                    <a:pt x="4076" y="17799"/>
                    <a:pt x="4378" y="17487"/>
                    <a:pt x="4710" y="17195"/>
                  </a:cubicBezTo>
                  <a:cubicBezTo>
                    <a:pt x="4982" y="16973"/>
                    <a:pt x="5274" y="16762"/>
                    <a:pt x="5576" y="16571"/>
                  </a:cubicBezTo>
                  <a:cubicBezTo>
                    <a:pt x="6180" y="16168"/>
                    <a:pt x="6824" y="15806"/>
                    <a:pt x="7478" y="15494"/>
                  </a:cubicBezTo>
                  <a:close/>
                  <a:moveTo>
                    <a:pt x="10175" y="17285"/>
                  </a:moveTo>
                  <a:cubicBezTo>
                    <a:pt x="10175" y="17295"/>
                    <a:pt x="10185" y="17305"/>
                    <a:pt x="10185" y="17315"/>
                  </a:cubicBezTo>
                  <a:cubicBezTo>
                    <a:pt x="10346" y="18443"/>
                    <a:pt x="10678" y="19540"/>
                    <a:pt x="10910" y="20647"/>
                  </a:cubicBezTo>
                  <a:cubicBezTo>
                    <a:pt x="11172" y="21683"/>
                    <a:pt x="10799" y="22720"/>
                    <a:pt x="10608" y="23736"/>
                  </a:cubicBezTo>
                  <a:cubicBezTo>
                    <a:pt x="10548" y="24018"/>
                    <a:pt x="10487" y="24310"/>
                    <a:pt x="10427" y="24602"/>
                  </a:cubicBezTo>
                  <a:cubicBezTo>
                    <a:pt x="10417" y="24612"/>
                    <a:pt x="10407" y="24642"/>
                    <a:pt x="10397" y="24662"/>
                  </a:cubicBezTo>
                  <a:cubicBezTo>
                    <a:pt x="10336" y="24763"/>
                    <a:pt x="10276" y="24853"/>
                    <a:pt x="10205" y="24944"/>
                  </a:cubicBezTo>
                  <a:cubicBezTo>
                    <a:pt x="9893" y="25337"/>
                    <a:pt x="9531" y="25689"/>
                    <a:pt x="9179" y="26041"/>
                  </a:cubicBezTo>
                  <a:cubicBezTo>
                    <a:pt x="8796" y="26423"/>
                    <a:pt x="8434" y="26826"/>
                    <a:pt x="8072" y="27229"/>
                  </a:cubicBezTo>
                  <a:cubicBezTo>
                    <a:pt x="8062" y="27208"/>
                    <a:pt x="8042" y="27188"/>
                    <a:pt x="8011" y="27188"/>
                  </a:cubicBezTo>
                  <a:lnTo>
                    <a:pt x="7971" y="27188"/>
                  </a:lnTo>
                  <a:cubicBezTo>
                    <a:pt x="7629" y="27309"/>
                    <a:pt x="7297" y="27450"/>
                    <a:pt x="6965" y="27601"/>
                  </a:cubicBezTo>
                  <a:cubicBezTo>
                    <a:pt x="8313" y="25830"/>
                    <a:pt x="9259" y="23726"/>
                    <a:pt x="9259" y="21482"/>
                  </a:cubicBezTo>
                  <a:cubicBezTo>
                    <a:pt x="9290" y="20757"/>
                    <a:pt x="9249" y="20043"/>
                    <a:pt x="9179" y="19328"/>
                  </a:cubicBezTo>
                  <a:cubicBezTo>
                    <a:pt x="9159" y="19238"/>
                    <a:pt x="9189" y="18936"/>
                    <a:pt x="9159" y="18765"/>
                  </a:cubicBezTo>
                  <a:cubicBezTo>
                    <a:pt x="9249" y="18594"/>
                    <a:pt x="9350" y="18412"/>
                    <a:pt x="9461" y="18251"/>
                  </a:cubicBezTo>
                  <a:cubicBezTo>
                    <a:pt x="9662" y="17949"/>
                    <a:pt x="9873" y="17658"/>
                    <a:pt x="10095" y="17376"/>
                  </a:cubicBezTo>
                  <a:cubicBezTo>
                    <a:pt x="10125" y="17346"/>
                    <a:pt x="10155" y="17315"/>
                    <a:pt x="10175" y="17285"/>
                  </a:cubicBezTo>
                  <a:close/>
                  <a:moveTo>
                    <a:pt x="8857" y="19016"/>
                  </a:moveTo>
                  <a:lnTo>
                    <a:pt x="8857" y="19016"/>
                  </a:lnTo>
                  <a:cubicBezTo>
                    <a:pt x="8756" y="19238"/>
                    <a:pt x="8666" y="19459"/>
                    <a:pt x="8585" y="19691"/>
                  </a:cubicBezTo>
                  <a:cubicBezTo>
                    <a:pt x="8515" y="19902"/>
                    <a:pt x="8424" y="20113"/>
                    <a:pt x="8394" y="20335"/>
                  </a:cubicBezTo>
                  <a:cubicBezTo>
                    <a:pt x="8383" y="20408"/>
                    <a:pt x="8421" y="20449"/>
                    <a:pt x="8461" y="20449"/>
                  </a:cubicBezTo>
                  <a:cubicBezTo>
                    <a:pt x="8493" y="20449"/>
                    <a:pt x="8526" y="20423"/>
                    <a:pt x="8535" y="20365"/>
                  </a:cubicBezTo>
                  <a:cubicBezTo>
                    <a:pt x="8635" y="20003"/>
                    <a:pt x="8766" y="19660"/>
                    <a:pt x="8907" y="19308"/>
                  </a:cubicBezTo>
                  <a:cubicBezTo>
                    <a:pt x="8937" y="19248"/>
                    <a:pt x="8967" y="19177"/>
                    <a:pt x="8998" y="19107"/>
                  </a:cubicBezTo>
                  <a:cubicBezTo>
                    <a:pt x="9018" y="19540"/>
                    <a:pt x="9068" y="19962"/>
                    <a:pt x="9088" y="20395"/>
                  </a:cubicBezTo>
                  <a:cubicBezTo>
                    <a:pt x="9149" y="21915"/>
                    <a:pt x="8998" y="23465"/>
                    <a:pt x="8374" y="24874"/>
                  </a:cubicBezTo>
                  <a:cubicBezTo>
                    <a:pt x="7941" y="25920"/>
                    <a:pt x="7317" y="26876"/>
                    <a:pt x="6612" y="27762"/>
                  </a:cubicBezTo>
                  <a:cubicBezTo>
                    <a:pt x="6612" y="27762"/>
                    <a:pt x="6602" y="27772"/>
                    <a:pt x="6602" y="27772"/>
                  </a:cubicBezTo>
                  <a:cubicBezTo>
                    <a:pt x="6592" y="27782"/>
                    <a:pt x="6582" y="27792"/>
                    <a:pt x="6582" y="27812"/>
                  </a:cubicBezTo>
                  <a:lnTo>
                    <a:pt x="6572" y="27812"/>
                  </a:lnTo>
                  <a:cubicBezTo>
                    <a:pt x="6572" y="27822"/>
                    <a:pt x="6562" y="27822"/>
                    <a:pt x="6562" y="27832"/>
                  </a:cubicBezTo>
                  <a:cubicBezTo>
                    <a:pt x="6562" y="27842"/>
                    <a:pt x="6552" y="27842"/>
                    <a:pt x="6552" y="27853"/>
                  </a:cubicBezTo>
                  <a:lnTo>
                    <a:pt x="6542" y="27853"/>
                  </a:lnTo>
                  <a:cubicBezTo>
                    <a:pt x="6542" y="27853"/>
                    <a:pt x="6542" y="27863"/>
                    <a:pt x="6542" y="27863"/>
                  </a:cubicBezTo>
                  <a:cubicBezTo>
                    <a:pt x="6522" y="27883"/>
                    <a:pt x="6512" y="27903"/>
                    <a:pt x="6502" y="27913"/>
                  </a:cubicBezTo>
                  <a:cubicBezTo>
                    <a:pt x="6492" y="27933"/>
                    <a:pt x="6482" y="27953"/>
                    <a:pt x="6462" y="27963"/>
                  </a:cubicBezTo>
                  <a:cubicBezTo>
                    <a:pt x="6451" y="27983"/>
                    <a:pt x="6431" y="28003"/>
                    <a:pt x="6421" y="28014"/>
                  </a:cubicBezTo>
                  <a:cubicBezTo>
                    <a:pt x="6411" y="28034"/>
                    <a:pt x="6391" y="28054"/>
                    <a:pt x="6381" y="28074"/>
                  </a:cubicBezTo>
                  <a:cubicBezTo>
                    <a:pt x="6371" y="28074"/>
                    <a:pt x="6361" y="28084"/>
                    <a:pt x="6351" y="28094"/>
                  </a:cubicBezTo>
                  <a:lnTo>
                    <a:pt x="6351" y="28104"/>
                  </a:lnTo>
                  <a:cubicBezTo>
                    <a:pt x="6351" y="28104"/>
                    <a:pt x="6341" y="28104"/>
                    <a:pt x="6341" y="28114"/>
                  </a:cubicBezTo>
                  <a:cubicBezTo>
                    <a:pt x="6341" y="28114"/>
                    <a:pt x="6331" y="28114"/>
                    <a:pt x="6331" y="28124"/>
                  </a:cubicBezTo>
                  <a:cubicBezTo>
                    <a:pt x="6321" y="28134"/>
                    <a:pt x="6311" y="28144"/>
                    <a:pt x="6300" y="28165"/>
                  </a:cubicBezTo>
                  <a:cubicBezTo>
                    <a:pt x="6290" y="28175"/>
                    <a:pt x="6280" y="28185"/>
                    <a:pt x="6260" y="28195"/>
                  </a:cubicBezTo>
                  <a:cubicBezTo>
                    <a:pt x="6260" y="28205"/>
                    <a:pt x="6250" y="28215"/>
                    <a:pt x="6240" y="28215"/>
                  </a:cubicBezTo>
                  <a:cubicBezTo>
                    <a:pt x="6220" y="28245"/>
                    <a:pt x="6190" y="28275"/>
                    <a:pt x="6170" y="28305"/>
                  </a:cubicBezTo>
                  <a:cubicBezTo>
                    <a:pt x="5385" y="29221"/>
                    <a:pt x="4459" y="29996"/>
                    <a:pt x="3452" y="30660"/>
                  </a:cubicBezTo>
                  <a:cubicBezTo>
                    <a:pt x="3442" y="30670"/>
                    <a:pt x="3422" y="30681"/>
                    <a:pt x="3412" y="30691"/>
                  </a:cubicBezTo>
                  <a:cubicBezTo>
                    <a:pt x="3402" y="30701"/>
                    <a:pt x="3382" y="30711"/>
                    <a:pt x="3362" y="30721"/>
                  </a:cubicBezTo>
                  <a:cubicBezTo>
                    <a:pt x="3352" y="30731"/>
                    <a:pt x="3332" y="30751"/>
                    <a:pt x="3311" y="30761"/>
                  </a:cubicBezTo>
                  <a:cubicBezTo>
                    <a:pt x="3301" y="30771"/>
                    <a:pt x="3281" y="30781"/>
                    <a:pt x="3271" y="30791"/>
                  </a:cubicBezTo>
                  <a:cubicBezTo>
                    <a:pt x="3251" y="30801"/>
                    <a:pt x="3231" y="30811"/>
                    <a:pt x="3221" y="30821"/>
                  </a:cubicBezTo>
                  <a:cubicBezTo>
                    <a:pt x="3191" y="30842"/>
                    <a:pt x="3160" y="30862"/>
                    <a:pt x="3120" y="30882"/>
                  </a:cubicBezTo>
                  <a:lnTo>
                    <a:pt x="3080" y="30912"/>
                  </a:lnTo>
                  <a:cubicBezTo>
                    <a:pt x="3060" y="30912"/>
                    <a:pt x="3050" y="30922"/>
                    <a:pt x="3030" y="30932"/>
                  </a:cubicBezTo>
                  <a:lnTo>
                    <a:pt x="3020" y="30942"/>
                  </a:lnTo>
                  <a:lnTo>
                    <a:pt x="2999" y="30942"/>
                  </a:lnTo>
                  <a:cubicBezTo>
                    <a:pt x="2798" y="31073"/>
                    <a:pt x="2597" y="31194"/>
                    <a:pt x="2386" y="31305"/>
                  </a:cubicBezTo>
                  <a:cubicBezTo>
                    <a:pt x="2134" y="31395"/>
                    <a:pt x="1892" y="31576"/>
                    <a:pt x="1651" y="31707"/>
                  </a:cubicBezTo>
                  <a:cubicBezTo>
                    <a:pt x="2778" y="30489"/>
                    <a:pt x="3734" y="29121"/>
                    <a:pt x="4449" y="27631"/>
                  </a:cubicBezTo>
                  <a:cubicBezTo>
                    <a:pt x="4962" y="26534"/>
                    <a:pt x="5284" y="25367"/>
                    <a:pt x="5677" y="24219"/>
                  </a:cubicBezTo>
                  <a:cubicBezTo>
                    <a:pt x="6180" y="22861"/>
                    <a:pt x="6774" y="21512"/>
                    <a:pt x="7619" y="20325"/>
                  </a:cubicBezTo>
                  <a:cubicBezTo>
                    <a:pt x="7971" y="19831"/>
                    <a:pt x="8404" y="19419"/>
                    <a:pt x="8857" y="19016"/>
                  </a:cubicBezTo>
                  <a:close/>
                  <a:moveTo>
                    <a:pt x="11957" y="22428"/>
                  </a:moveTo>
                  <a:lnTo>
                    <a:pt x="11957" y="22428"/>
                  </a:lnTo>
                  <a:cubicBezTo>
                    <a:pt x="12158" y="22478"/>
                    <a:pt x="12359" y="22529"/>
                    <a:pt x="12570" y="22609"/>
                  </a:cubicBezTo>
                  <a:lnTo>
                    <a:pt x="12570" y="22599"/>
                  </a:lnTo>
                  <a:cubicBezTo>
                    <a:pt x="12731" y="22659"/>
                    <a:pt x="12882" y="22720"/>
                    <a:pt x="13023" y="22800"/>
                  </a:cubicBezTo>
                  <a:cubicBezTo>
                    <a:pt x="13406" y="23002"/>
                    <a:pt x="13758" y="23253"/>
                    <a:pt x="14080" y="23545"/>
                  </a:cubicBezTo>
                  <a:cubicBezTo>
                    <a:pt x="14785" y="24189"/>
                    <a:pt x="15318" y="25025"/>
                    <a:pt x="15640" y="25930"/>
                  </a:cubicBezTo>
                  <a:cubicBezTo>
                    <a:pt x="15861" y="26615"/>
                    <a:pt x="15962" y="27329"/>
                    <a:pt x="15982" y="28044"/>
                  </a:cubicBezTo>
                  <a:cubicBezTo>
                    <a:pt x="15992" y="28829"/>
                    <a:pt x="15892" y="29604"/>
                    <a:pt x="15741" y="30369"/>
                  </a:cubicBezTo>
                  <a:cubicBezTo>
                    <a:pt x="15539" y="31254"/>
                    <a:pt x="15247" y="32100"/>
                    <a:pt x="14925" y="32945"/>
                  </a:cubicBezTo>
                  <a:cubicBezTo>
                    <a:pt x="14694" y="33539"/>
                    <a:pt x="14452" y="34122"/>
                    <a:pt x="14191" y="34706"/>
                  </a:cubicBezTo>
                  <a:cubicBezTo>
                    <a:pt x="14100" y="34897"/>
                    <a:pt x="14000" y="35089"/>
                    <a:pt x="13899" y="35280"/>
                  </a:cubicBezTo>
                  <a:cubicBezTo>
                    <a:pt x="13798" y="35471"/>
                    <a:pt x="13688" y="35672"/>
                    <a:pt x="13557" y="35853"/>
                  </a:cubicBezTo>
                  <a:cubicBezTo>
                    <a:pt x="13527" y="35038"/>
                    <a:pt x="13537" y="34223"/>
                    <a:pt x="13476" y="33408"/>
                  </a:cubicBezTo>
                  <a:cubicBezTo>
                    <a:pt x="13446" y="33116"/>
                    <a:pt x="13396" y="32814"/>
                    <a:pt x="13355" y="32522"/>
                  </a:cubicBezTo>
                  <a:cubicBezTo>
                    <a:pt x="13225" y="31647"/>
                    <a:pt x="12892" y="30821"/>
                    <a:pt x="12681" y="29976"/>
                  </a:cubicBezTo>
                  <a:cubicBezTo>
                    <a:pt x="12480" y="29211"/>
                    <a:pt x="12419" y="28406"/>
                    <a:pt x="12419" y="27621"/>
                  </a:cubicBezTo>
                  <a:cubicBezTo>
                    <a:pt x="12409" y="26584"/>
                    <a:pt x="12520" y="25548"/>
                    <a:pt x="12409" y="24511"/>
                  </a:cubicBezTo>
                  <a:cubicBezTo>
                    <a:pt x="12369" y="24089"/>
                    <a:pt x="12269" y="23666"/>
                    <a:pt x="12148" y="23253"/>
                  </a:cubicBezTo>
                  <a:cubicBezTo>
                    <a:pt x="12097" y="23052"/>
                    <a:pt x="12027" y="22861"/>
                    <a:pt x="11946" y="22670"/>
                  </a:cubicBezTo>
                  <a:lnTo>
                    <a:pt x="11946" y="22670"/>
                  </a:lnTo>
                  <a:cubicBezTo>
                    <a:pt x="12148" y="22901"/>
                    <a:pt x="12339" y="23143"/>
                    <a:pt x="12510" y="23394"/>
                  </a:cubicBezTo>
                  <a:cubicBezTo>
                    <a:pt x="12842" y="23907"/>
                    <a:pt x="13134" y="24451"/>
                    <a:pt x="13386" y="25014"/>
                  </a:cubicBezTo>
                  <a:cubicBezTo>
                    <a:pt x="13567" y="25397"/>
                    <a:pt x="13708" y="25799"/>
                    <a:pt x="13869" y="26192"/>
                  </a:cubicBezTo>
                  <a:cubicBezTo>
                    <a:pt x="13899" y="26252"/>
                    <a:pt x="13929" y="26323"/>
                    <a:pt x="13959" y="26383"/>
                  </a:cubicBezTo>
                  <a:cubicBezTo>
                    <a:pt x="13989" y="26444"/>
                    <a:pt x="14010" y="26514"/>
                    <a:pt x="14060" y="26544"/>
                  </a:cubicBezTo>
                  <a:cubicBezTo>
                    <a:pt x="14068" y="26550"/>
                    <a:pt x="14077" y="26552"/>
                    <a:pt x="14085" y="26552"/>
                  </a:cubicBezTo>
                  <a:cubicBezTo>
                    <a:pt x="14105" y="26552"/>
                    <a:pt x="14123" y="26536"/>
                    <a:pt x="14130" y="26514"/>
                  </a:cubicBezTo>
                  <a:cubicBezTo>
                    <a:pt x="14130" y="26494"/>
                    <a:pt x="14120" y="26464"/>
                    <a:pt x="14120" y="26444"/>
                  </a:cubicBezTo>
                  <a:cubicBezTo>
                    <a:pt x="14090" y="26363"/>
                    <a:pt x="14060" y="26283"/>
                    <a:pt x="14030" y="26202"/>
                  </a:cubicBezTo>
                  <a:lnTo>
                    <a:pt x="13879" y="25810"/>
                  </a:lnTo>
                  <a:cubicBezTo>
                    <a:pt x="13577" y="24974"/>
                    <a:pt x="13194" y="24169"/>
                    <a:pt x="12721" y="23414"/>
                  </a:cubicBezTo>
                  <a:cubicBezTo>
                    <a:pt x="12500" y="23062"/>
                    <a:pt x="12238" y="22730"/>
                    <a:pt x="11957" y="22428"/>
                  </a:cubicBezTo>
                  <a:close/>
                  <a:moveTo>
                    <a:pt x="10356" y="24994"/>
                  </a:moveTo>
                  <a:lnTo>
                    <a:pt x="10356" y="24994"/>
                  </a:lnTo>
                  <a:cubicBezTo>
                    <a:pt x="10004" y="26745"/>
                    <a:pt x="9672" y="28497"/>
                    <a:pt x="9400" y="30268"/>
                  </a:cubicBezTo>
                  <a:lnTo>
                    <a:pt x="9390" y="30268"/>
                  </a:lnTo>
                  <a:cubicBezTo>
                    <a:pt x="9400" y="30298"/>
                    <a:pt x="9370" y="30429"/>
                    <a:pt x="9360" y="30580"/>
                  </a:cubicBezTo>
                  <a:cubicBezTo>
                    <a:pt x="9249" y="30791"/>
                    <a:pt x="9149" y="31204"/>
                    <a:pt x="9098" y="31305"/>
                  </a:cubicBezTo>
                  <a:cubicBezTo>
                    <a:pt x="8645" y="33227"/>
                    <a:pt x="8696" y="35260"/>
                    <a:pt x="8877" y="37212"/>
                  </a:cubicBezTo>
                  <a:cubicBezTo>
                    <a:pt x="9129" y="38883"/>
                    <a:pt x="9632" y="40493"/>
                    <a:pt x="10155" y="42103"/>
                  </a:cubicBezTo>
                  <a:cubicBezTo>
                    <a:pt x="9903" y="41952"/>
                    <a:pt x="9652" y="41801"/>
                    <a:pt x="9400" y="41650"/>
                  </a:cubicBezTo>
                  <a:cubicBezTo>
                    <a:pt x="8072" y="40865"/>
                    <a:pt x="6914" y="39899"/>
                    <a:pt x="6210" y="38500"/>
                  </a:cubicBezTo>
                  <a:cubicBezTo>
                    <a:pt x="5515" y="37333"/>
                    <a:pt x="5566" y="35874"/>
                    <a:pt x="6029" y="34626"/>
                  </a:cubicBezTo>
                  <a:cubicBezTo>
                    <a:pt x="6250" y="33992"/>
                    <a:pt x="6623" y="33428"/>
                    <a:pt x="6924" y="32834"/>
                  </a:cubicBezTo>
                  <a:cubicBezTo>
                    <a:pt x="7367" y="31949"/>
                    <a:pt x="7649" y="30982"/>
                    <a:pt x="7730" y="29996"/>
                  </a:cubicBezTo>
                  <a:cubicBezTo>
                    <a:pt x="7780" y="29372"/>
                    <a:pt x="7770" y="28738"/>
                    <a:pt x="7941" y="28134"/>
                  </a:cubicBezTo>
                  <a:cubicBezTo>
                    <a:pt x="8011" y="27812"/>
                    <a:pt x="8243" y="27520"/>
                    <a:pt x="8323" y="27198"/>
                  </a:cubicBezTo>
                  <a:cubicBezTo>
                    <a:pt x="8354" y="27178"/>
                    <a:pt x="8374" y="27148"/>
                    <a:pt x="8404" y="27118"/>
                  </a:cubicBezTo>
                  <a:cubicBezTo>
                    <a:pt x="8706" y="26786"/>
                    <a:pt x="9008" y="26444"/>
                    <a:pt x="9320" y="26122"/>
                  </a:cubicBezTo>
                  <a:cubicBezTo>
                    <a:pt x="9551" y="25890"/>
                    <a:pt x="9793" y="25669"/>
                    <a:pt x="10004" y="25417"/>
                  </a:cubicBezTo>
                  <a:cubicBezTo>
                    <a:pt x="10054" y="25367"/>
                    <a:pt x="10215" y="25175"/>
                    <a:pt x="10356" y="24994"/>
                  </a:cubicBezTo>
                  <a:close/>
                  <a:moveTo>
                    <a:pt x="7931" y="27390"/>
                  </a:moveTo>
                  <a:lnTo>
                    <a:pt x="7931" y="27390"/>
                  </a:lnTo>
                  <a:cubicBezTo>
                    <a:pt x="7901" y="27430"/>
                    <a:pt x="7860" y="27470"/>
                    <a:pt x="7820" y="27510"/>
                  </a:cubicBezTo>
                  <a:cubicBezTo>
                    <a:pt x="7428" y="27953"/>
                    <a:pt x="7055" y="28406"/>
                    <a:pt x="6683" y="28869"/>
                  </a:cubicBezTo>
                  <a:cubicBezTo>
                    <a:pt x="6361" y="29262"/>
                    <a:pt x="6079" y="29684"/>
                    <a:pt x="5807" y="30117"/>
                  </a:cubicBezTo>
                  <a:cubicBezTo>
                    <a:pt x="5767" y="30177"/>
                    <a:pt x="5737" y="30238"/>
                    <a:pt x="5697" y="30308"/>
                  </a:cubicBezTo>
                  <a:cubicBezTo>
                    <a:pt x="5663" y="30376"/>
                    <a:pt x="5711" y="30430"/>
                    <a:pt x="5762" y="30430"/>
                  </a:cubicBezTo>
                  <a:cubicBezTo>
                    <a:pt x="5786" y="30430"/>
                    <a:pt x="5811" y="30418"/>
                    <a:pt x="5827" y="30389"/>
                  </a:cubicBezTo>
                  <a:cubicBezTo>
                    <a:pt x="6069" y="30016"/>
                    <a:pt x="6311" y="29644"/>
                    <a:pt x="6572" y="29282"/>
                  </a:cubicBezTo>
                  <a:cubicBezTo>
                    <a:pt x="7025" y="28688"/>
                    <a:pt x="7508" y="28114"/>
                    <a:pt x="8001" y="27561"/>
                  </a:cubicBezTo>
                  <a:lnTo>
                    <a:pt x="8001" y="27561"/>
                  </a:lnTo>
                  <a:cubicBezTo>
                    <a:pt x="7951" y="27661"/>
                    <a:pt x="7911" y="27752"/>
                    <a:pt x="7891" y="27782"/>
                  </a:cubicBezTo>
                  <a:cubicBezTo>
                    <a:pt x="7720" y="28165"/>
                    <a:pt x="7659" y="28577"/>
                    <a:pt x="7629" y="28980"/>
                  </a:cubicBezTo>
                  <a:cubicBezTo>
                    <a:pt x="7569" y="29976"/>
                    <a:pt x="7498" y="30972"/>
                    <a:pt x="7136" y="31918"/>
                  </a:cubicBezTo>
                  <a:cubicBezTo>
                    <a:pt x="6894" y="32633"/>
                    <a:pt x="6472" y="33277"/>
                    <a:pt x="6129" y="33951"/>
                  </a:cubicBezTo>
                  <a:cubicBezTo>
                    <a:pt x="5838" y="34555"/>
                    <a:pt x="5636" y="35199"/>
                    <a:pt x="5556" y="35864"/>
                  </a:cubicBezTo>
                  <a:cubicBezTo>
                    <a:pt x="5274" y="37554"/>
                    <a:pt x="6200" y="39175"/>
                    <a:pt x="7357" y="40352"/>
                  </a:cubicBezTo>
                  <a:cubicBezTo>
                    <a:pt x="8162" y="41127"/>
                    <a:pt x="9129" y="41711"/>
                    <a:pt x="10095" y="42264"/>
                  </a:cubicBezTo>
                  <a:cubicBezTo>
                    <a:pt x="10105" y="42264"/>
                    <a:pt x="10105" y="42264"/>
                    <a:pt x="10115" y="42274"/>
                  </a:cubicBezTo>
                  <a:cubicBezTo>
                    <a:pt x="10125" y="42274"/>
                    <a:pt x="10135" y="42274"/>
                    <a:pt x="10145" y="42284"/>
                  </a:cubicBezTo>
                  <a:cubicBezTo>
                    <a:pt x="10165" y="42294"/>
                    <a:pt x="10185" y="42305"/>
                    <a:pt x="10205" y="42315"/>
                  </a:cubicBezTo>
                  <a:cubicBezTo>
                    <a:pt x="10215" y="42325"/>
                    <a:pt x="10225" y="42325"/>
                    <a:pt x="10236" y="42335"/>
                  </a:cubicBezTo>
                  <a:cubicBezTo>
                    <a:pt x="10246" y="42345"/>
                    <a:pt x="10266" y="42355"/>
                    <a:pt x="10286" y="42365"/>
                  </a:cubicBezTo>
                  <a:cubicBezTo>
                    <a:pt x="10286" y="42365"/>
                    <a:pt x="10296" y="42365"/>
                    <a:pt x="10296" y="42375"/>
                  </a:cubicBezTo>
                  <a:cubicBezTo>
                    <a:pt x="10306" y="42375"/>
                    <a:pt x="10306" y="42375"/>
                    <a:pt x="10316" y="42385"/>
                  </a:cubicBezTo>
                  <a:cubicBezTo>
                    <a:pt x="10356" y="42405"/>
                    <a:pt x="10397" y="42435"/>
                    <a:pt x="10447" y="42456"/>
                  </a:cubicBezTo>
                  <a:cubicBezTo>
                    <a:pt x="10447" y="42456"/>
                    <a:pt x="10447" y="42456"/>
                    <a:pt x="10457" y="42466"/>
                  </a:cubicBezTo>
                  <a:cubicBezTo>
                    <a:pt x="10467" y="42466"/>
                    <a:pt x="10477" y="42466"/>
                    <a:pt x="10477" y="42476"/>
                  </a:cubicBezTo>
                  <a:lnTo>
                    <a:pt x="10487" y="42476"/>
                  </a:lnTo>
                  <a:cubicBezTo>
                    <a:pt x="10517" y="42496"/>
                    <a:pt x="10548" y="42516"/>
                    <a:pt x="10578" y="42536"/>
                  </a:cubicBezTo>
                  <a:cubicBezTo>
                    <a:pt x="10598" y="42546"/>
                    <a:pt x="10608" y="42556"/>
                    <a:pt x="10628" y="42566"/>
                  </a:cubicBezTo>
                  <a:cubicBezTo>
                    <a:pt x="10638" y="42566"/>
                    <a:pt x="10638" y="42576"/>
                    <a:pt x="10648" y="42576"/>
                  </a:cubicBezTo>
                  <a:cubicBezTo>
                    <a:pt x="10658" y="42586"/>
                    <a:pt x="10658" y="42586"/>
                    <a:pt x="10668" y="42586"/>
                  </a:cubicBezTo>
                  <a:cubicBezTo>
                    <a:pt x="10678" y="42596"/>
                    <a:pt x="10688" y="42596"/>
                    <a:pt x="10699" y="42606"/>
                  </a:cubicBezTo>
                  <a:cubicBezTo>
                    <a:pt x="10709" y="42606"/>
                    <a:pt x="10709" y="42606"/>
                    <a:pt x="10709" y="42617"/>
                  </a:cubicBezTo>
                  <a:cubicBezTo>
                    <a:pt x="10719" y="42617"/>
                    <a:pt x="10719" y="42617"/>
                    <a:pt x="10719" y="42627"/>
                  </a:cubicBezTo>
                  <a:lnTo>
                    <a:pt x="10709" y="42627"/>
                  </a:lnTo>
                  <a:cubicBezTo>
                    <a:pt x="10709" y="42627"/>
                    <a:pt x="10699" y="42627"/>
                    <a:pt x="10699" y="42637"/>
                  </a:cubicBezTo>
                  <a:lnTo>
                    <a:pt x="10618" y="42637"/>
                  </a:lnTo>
                  <a:cubicBezTo>
                    <a:pt x="10588" y="42647"/>
                    <a:pt x="10568" y="42647"/>
                    <a:pt x="10548" y="42647"/>
                  </a:cubicBezTo>
                  <a:lnTo>
                    <a:pt x="10387" y="42647"/>
                  </a:lnTo>
                  <a:cubicBezTo>
                    <a:pt x="10366" y="42647"/>
                    <a:pt x="10356" y="42637"/>
                    <a:pt x="10336" y="42637"/>
                  </a:cubicBezTo>
                  <a:lnTo>
                    <a:pt x="10296" y="42637"/>
                  </a:lnTo>
                  <a:cubicBezTo>
                    <a:pt x="9259" y="42617"/>
                    <a:pt x="8253" y="42264"/>
                    <a:pt x="7287" y="41892"/>
                  </a:cubicBezTo>
                  <a:cubicBezTo>
                    <a:pt x="6079" y="41439"/>
                    <a:pt x="4811" y="40956"/>
                    <a:pt x="3915" y="39980"/>
                  </a:cubicBezTo>
                  <a:cubicBezTo>
                    <a:pt x="2728" y="38571"/>
                    <a:pt x="2144" y="36689"/>
                    <a:pt x="2064" y="34857"/>
                  </a:cubicBezTo>
                  <a:cubicBezTo>
                    <a:pt x="2043" y="33519"/>
                    <a:pt x="2446" y="32180"/>
                    <a:pt x="3160" y="31033"/>
                  </a:cubicBezTo>
                  <a:cubicBezTo>
                    <a:pt x="3221" y="30993"/>
                    <a:pt x="3291" y="30952"/>
                    <a:pt x="3352" y="30922"/>
                  </a:cubicBezTo>
                  <a:cubicBezTo>
                    <a:pt x="4338" y="30298"/>
                    <a:pt x="5254" y="29553"/>
                    <a:pt x="6039" y="28698"/>
                  </a:cubicBezTo>
                  <a:cubicBezTo>
                    <a:pt x="6270" y="28446"/>
                    <a:pt x="6502" y="28185"/>
                    <a:pt x="6723" y="27913"/>
                  </a:cubicBezTo>
                  <a:cubicBezTo>
                    <a:pt x="7116" y="27712"/>
                    <a:pt x="7518" y="27530"/>
                    <a:pt x="7931" y="27390"/>
                  </a:cubicBezTo>
                  <a:close/>
                  <a:moveTo>
                    <a:pt x="9491" y="31103"/>
                  </a:moveTo>
                  <a:cubicBezTo>
                    <a:pt x="9652" y="31969"/>
                    <a:pt x="10236" y="32693"/>
                    <a:pt x="10668" y="33448"/>
                  </a:cubicBezTo>
                  <a:cubicBezTo>
                    <a:pt x="11161" y="34213"/>
                    <a:pt x="11594" y="35028"/>
                    <a:pt x="12007" y="35843"/>
                  </a:cubicBezTo>
                  <a:cubicBezTo>
                    <a:pt x="13043" y="37715"/>
                    <a:pt x="13215" y="39044"/>
                    <a:pt x="12852" y="41137"/>
                  </a:cubicBezTo>
                  <a:cubicBezTo>
                    <a:pt x="12500" y="43351"/>
                    <a:pt x="12057" y="45545"/>
                    <a:pt x="11735" y="47769"/>
                  </a:cubicBezTo>
                  <a:cubicBezTo>
                    <a:pt x="11232" y="46139"/>
                    <a:pt x="11141" y="44398"/>
                    <a:pt x="10578" y="42788"/>
                  </a:cubicBezTo>
                  <a:cubicBezTo>
                    <a:pt x="10632" y="42788"/>
                    <a:pt x="10692" y="42790"/>
                    <a:pt x="10749" y="42790"/>
                  </a:cubicBezTo>
                  <a:cubicBezTo>
                    <a:pt x="10884" y="42790"/>
                    <a:pt x="11006" y="42776"/>
                    <a:pt x="11021" y="42677"/>
                  </a:cubicBezTo>
                  <a:cubicBezTo>
                    <a:pt x="11000" y="42516"/>
                    <a:pt x="10779" y="42486"/>
                    <a:pt x="10668" y="42395"/>
                  </a:cubicBezTo>
                  <a:cubicBezTo>
                    <a:pt x="10568" y="42335"/>
                    <a:pt x="10467" y="42284"/>
                    <a:pt x="10366" y="42224"/>
                  </a:cubicBezTo>
                  <a:cubicBezTo>
                    <a:pt x="9642" y="40020"/>
                    <a:pt x="8917" y="37746"/>
                    <a:pt x="8927" y="35401"/>
                  </a:cubicBezTo>
                  <a:cubicBezTo>
                    <a:pt x="8927" y="34002"/>
                    <a:pt x="8907" y="32563"/>
                    <a:pt x="9310" y="31224"/>
                  </a:cubicBezTo>
                  <a:lnTo>
                    <a:pt x="9310" y="31224"/>
                  </a:lnTo>
                  <a:cubicBezTo>
                    <a:pt x="9259" y="32069"/>
                    <a:pt x="9370" y="32915"/>
                    <a:pt x="9491" y="33750"/>
                  </a:cubicBezTo>
                  <a:cubicBezTo>
                    <a:pt x="9531" y="34032"/>
                    <a:pt x="9571" y="34314"/>
                    <a:pt x="9622" y="34595"/>
                  </a:cubicBezTo>
                  <a:cubicBezTo>
                    <a:pt x="9712" y="35018"/>
                    <a:pt x="9823" y="35431"/>
                    <a:pt x="9934" y="35843"/>
                  </a:cubicBezTo>
                  <a:cubicBezTo>
                    <a:pt x="9961" y="35908"/>
                    <a:pt x="10015" y="36213"/>
                    <a:pt x="10110" y="36213"/>
                  </a:cubicBezTo>
                  <a:cubicBezTo>
                    <a:pt x="10118" y="36213"/>
                    <a:pt x="10126" y="36210"/>
                    <a:pt x="10135" y="36206"/>
                  </a:cubicBezTo>
                  <a:cubicBezTo>
                    <a:pt x="10175" y="36186"/>
                    <a:pt x="10165" y="36145"/>
                    <a:pt x="10155" y="36105"/>
                  </a:cubicBezTo>
                  <a:cubicBezTo>
                    <a:pt x="10125" y="36014"/>
                    <a:pt x="10105" y="35934"/>
                    <a:pt x="10085" y="35843"/>
                  </a:cubicBezTo>
                  <a:cubicBezTo>
                    <a:pt x="9964" y="35310"/>
                    <a:pt x="9813" y="34777"/>
                    <a:pt x="9732" y="34223"/>
                  </a:cubicBezTo>
                  <a:cubicBezTo>
                    <a:pt x="9612" y="33428"/>
                    <a:pt x="9491" y="32633"/>
                    <a:pt x="9471" y="31828"/>
                  </a:cubicBezTo>
                  <a:cubicBezTo>
                    <a:pt x="9461" y="31586"/>
                    <a:pt x="9471" y="31345"/>
                    <a:pt x="9491" y="31103"/>
                  </a:cubicBezTo>
                  <a:close/>
                  <a:moveTo>
                    <a:pt x="8737" y="0"/>
                  </a:moveTo>
                  <a:cubicBezTo>
                    <a:pt x="8691" y="0"/>
                    <a:pt x="8643" y="40"/>
                    <a:pt x="8655" y="96"/>
                  </a:cubicBezTo>
                  <a:cubicBezTo>
                    <a:pt x="8726" y="347"/>
                    <a:pt x="8786" y="599"/>
                    <a:pt x="8837" y="861"/>
                  </a:cubicBezTo>
                  <a:cubicBezTo>
                    <a:pt x="8978" y="1706"/>
                    <a:pt x="9078" y="2551"/>
                    <a:pt x="9129" y="3397"/>
                  </a:cubicBezTo>
                  <a:cubicBezTo>
                    <a:pt x="9219" y="5440"/>
                    <a:pt x="9098" y="7483"/>
                    <a:pt x="9219" y="9516"/>
                  </a:cubicBezTo>
                  <a:cubicBezTo>
                    <a:pt x="9219" y="9536"/>
                    <a:pt x="9219" y="9546"/>
                    <a:pt x="9219" y="9566"/>
                  </a:cubicBezTo>
                  <a:cubicBezTo>
                    <a:pt x="9249" y="10049"/>
                    <a:pt x="9290" y="10532"/>
                    <a:pt x="9350" y="11015"/>
                  </a:cubicBezTo>
                  <a:cubicBezTo>
                    <a:pt x="9440" y="11659"/>
                    <a:pt x="9531" y="12304"/>
                    <a:pt x="9612" y="12948"/>
                  </a:cubicBezTo>
                  <a:cubicBezTo>
                    <a:pt x="9360" y="13129"/>
                    <a:pt x="8967" y="13592"/>
                    <a:pt x="8867" y="13682"/>
                  </a:cubicBezTo>
                  <a:cubicBezTo>
                    <a:pt x="8404" y="14175"/>
                    <a:pt x="7991" y="14699"/>
                    <a:pt x="7619" y="15272"/>
                  </a:cubicBezTo>
                  <a:cubicBezTo>
                    <a:pt x="7609" y="15262"/>
                    <a:pt x="7589" y="15262"/>
                    <a:pt x="7569" y="15262"/>
                  </a:cubicBezTo>
                  <a:cubicBezTo>
                    <a:pt x="7528" y="15283"/>
                    <a:pt x="7488" y="15303"/>
                    <a:pt x="7448" y="15323"/>
                  </a:cubicBezTo>
                  <a:cubicBezTo>
                    <a:pt x="6572" y="15725"/>
                    <a:pt x="5737" y="16218"/>
                    <a:pt x="4952" y="16792"/>
                  </a:cubicBezTo>
                  <a:cubicBezTo>
                    <a:pt x="4257" y="17295"/>
                    <a:pt x="3664" y="17949"/>
                    <a:pt x="3241" y="18704"/>
                  </a:cubicBezTo>
                  <a:cubicBezTo>
                    <a:pt x="2919" y="19268"/>
                    <a:pt x="2667" y="19872"/>
                    <a:pt x="2436" y="20476"/>
                  </a:cubicBezTo>
                  <a:cubicBezTo>
                    <a:pt x="2184" y="21160"/>
                    <a:pt x="1943" y="21864"/>
                    <a:pt x="1641" y="22529"/>
                  </a:cubicBezTo>
                  <a:cubicBezTo>
                    <a:pt x="1359" y="23143"/>
                    <a:pt x="1017" y="23746"/>
                    <a:pt x="634" y="24310"/>
                  </a:cubicBezTo>
                  <a:cubicBezTo>
                    <a:pt x="483" y="24511"/>
                    <a:pt x="322" y="24723"/>
                    <a:pt x="161" y="24914"/>
                  </a:cubicBezTo>
                  <a:cubicBezTo>
                    <a:pt x="121" y="24964"/>
                    <a:pt x="91" y="25014"/>
                    <a:pt x="51" y="25055"/>
                  </a:cubicBezTo>
                  <a:cubicBezTo>
                    <a:pt x="31" y="25085"/>
                    <a:pt x="10" y="25115"/>
                    <a:pt x="10" y="25155"/>
                  </a:cubicBezTo>
                  <a:cubicBezTo>
                    <a:pt x="0" y="25175"/>
                    <a:pt x="20" y="25206"/>
                    <a:pt x="51" y="25226"/>
                  </a:cubicBezTo>
                  <a:cubicBezTo>
                    <a:pt x="61" y="25231"/>
                    <a:pt x="73" y="25233"/>
                    <a:pt x="86" y="25233"/>
                  </a:cubicBezTo>
                  <a:cubicBezTo>
                    <a:pt x="98" y="25233"/>
                    <a:pt x="111" y="25231"/>
                    <a:pt x="121" y="25226"/>
                  </a:cubicBezTo>
                  <a:cubicBezTo>
                    <a:pt x="182" y="25206"/>
                    <a:pt x="222" y="25165"/>
                    <a:pt x="272" y="25135"/>
                  </a:cubicBezTo>
                  <a:cubicBezTo>
                    <a:pt x="393" y="25045"/>
                    <a:pt x="514" y="24964"/>
                    <a:pt x="634" y="24874"/>
                  </a:cubicBezTo>
                  <a:cubicBezTo>
                    <a:pt x="1017" y="24612"/>
                    <a:pt x="1399" y="24340"/>
                    <a:pt x="1772" y="24058"/>
                  </a:cubicBezTo>
                  <a:cubicBezTo>
                    <a:pt x="2698" y="23384"/>
                    <a:pt x="3623" y="22710"/>
                    <a:pt x="4549" y="22035"/>
                  </a:cubicBezTo>
                  <a:cubicBezTo>
                    <a:pt x="4972" y="21724"/>
                    <a:pt x="5415" y="21422"/>
                    <a:pt x="5797" y="21049"/>
                  </a:cubicBezTo>
                  <a:cubicBezTo>
                    <a:pt x="6129" y="20727"/>
                    <a:pt x="6411" y="20345"/>
                    <a:pt x="6633" y="19942"/>
                  </a:cubicBezTo>
                  <a:cubicBezTo>
                    <a:pt x="7126" y="18986"/>
                    <a:pt x="7317" y="17919"/>
                    <a:pt x="7498" y="16863"/>
                  </a:cubicBezTo>
                  <a:cubicBezTo>
                    <a:pt x="7579" y="16430"/>
                    <a:pt x="7669" y="15997"/>
                    <a:pt x="7780" y="15574"/>
                  </a:cubicBezTo>
                  <a:cubicBezTo>
                    <a:pt x="7810" y="15454"/>
                    <a:pt x="7850" y="15323"/>
                    <a:pt x="7881" y="15192"/>
                  </a:cubicBezTo>
                  <a:cubicBezTo>
                    <a:pt x="8001" y="15011"/>
                    <a:pt x="8122" y="14840"/>
                    <a:pt x="8253" y="14659"/>
                  </a:cubicBezTo>
                  <a:cubicBezTo>
                    <a:pt x="8515" y="14316"/>
                    <a:pt x="8796" y="14004"/>
                    <a:pt x="9088" y="13692"/>
                  </a:cubicBezTo>
                  <a:cubicBezTo>
                    <a:pt x="9269" y="13511"/>
                    <a:pt x="9451" y="13330"/>
                    <a:pt x="9642" y="13159"/>
                  </a:cubicBezTo>
                  <a:cubicBezTo>
                    <a:pt x="9803" y="14457"/>
                    <a:pt x="9964" y="15756"/>
                    <a:pt x="10145" y="17054"/>
                  </a:cubicBezTo>
                  <a:cubicBezTo>
                    <a:pt x="10105" y="17084"/>
                    <a:pt x="10075" y="17134"/>
                    <a:pt x="10044" y="17164"/>
                  </a:cubicBezTo>
                  <a:cubicBezTo>
                    <a:pt x="9914" y="17326"/>
                    <a:pt x="9793" y="17487"/>
                    <a:pt x="9662" y="17668"/>
                  </a:cubicBezTo>
                  <a:cubicBezTo>
                    <a:pt x="9420" y="17980"/>
                    <a:pt x="9199" y="18312"/>
                    <a:pt x="9018" y="18664"/>
                  </a:cubicBezTo>
                  <a:cubicBezTo>
                    <a:pt x="8857" y="18724"/>
                    <a:pt x="8615" y="19006"/>
                    <a:pt x="8484" y="19107"/>
                  </a:cubicBezTo>
                  <a:cubicBezTo>
                    <a:pt x="7146" y="20304"/>
                    <a:pt x="6381" y="21975"/>
                    <a:pt x="5717" y="23616"/>
                  </a:cubicBezTo>
                  <a:cubicBezTo>
                    <a:pt x="5073" y="25306"/>
                    <a:pt x="4670" y="27108"/>
                    <a:pt x="3704" y="28658"/>
                  </a:cubicBezTo>
                  <a:cubicBezTo>
                    <a:pt x="3100" y="29654"/>
                    <a:pt x="2426" y="30610"/>
                    <a:pt x="1641" y="31466"/>
                  </a:cubicBezTo>
                  <a:cubicBezTo>
                    <a:pt x="1500" y="31616"/>
                    <a:pt x="1349" y="31778"/>
                    <a:pt x="1208" y="31928"/>
                  </a:cubicBezTo>
                  <a:cubicBezTo>
                    <a:pt x="1158" y="31979"/>
                    <a:pt x="1087" y="32039"/>
                    <a:pt x="1097" y="32120"/>
                  </a:cubicBezTo>
                  <a:cubicBezTo>
                    <a:pt x="1112" y="32168"/>
                    <a:pt x="1145" y="32186"/>
                    <a:pt x="1183" y="32186"/>
                  </a:cubicBezTo>
                  <a:cubicBezTo>
                    <a:pt x="1223" y="32186"/>
                    <a:pt x="1267" y="32166"/>
                    <a:pt x="1299" y="32140"/>
                  </a:cubicBezTo>
                  <a:cubicBezTo>
                    <a:pt x="1802" y="31798"/>
                    <a:pt x="2335" y="31506"/>
                    <a:pt x="2869" y="31204"/>
                  </a:cubicBezTo>
                  <a:lnTo>
                    <a:pt x="2869" y="31204"/>
                  </a:lnTo>
                  <a:cubicBezTo>
                    <a:pt x="2255" y="32261"/>
                    <a:pt x="1902" y="33458"/>
                    <a:pt x="1902" y="34777"/>
                  </a:cubicBezTo>
                  <a:cubicBezTo>
                    <a:pt x="1953" y="36518"/>
                    <a:pt x="2476" y="38279"/>
                    <a:pt x="3493" y="39718"/>
                  </a:cubicBezTo>
                  <a:cubicBezTo>
                    <a:pt x="4650" y="41268"/>
                    <a:pt x="6633" y="41821"/>
                    <a:pt x="8374" y="42456"/>
                  </a:cubicBezTo>
                  <a:cubicBezTo>
                    <a:pt x="9007" y="42650"/>
                    <a:pt x="9660" y="42798"/>
                    <a:pt x="10322" y="42798"/>
                  </a:cubicBezTo>
                  <a:cubicBezTo>
                    <a:pt x="10343" y="42798"/>
                    <a:pt x="10365" y="42798"/>
                    <a:pt x="10387" y="42798"/>
                  </a:cubicBezTo>
                  <a:cubicBezTo>
                    <a:pt x="10467" y="43029"/>
                    <a:pt x="10548" y="43271"/>
                    <a:pt x="10618" y="43502"/>
                  </a:cubicBezTo>
                  <a:cubicBezTo>
                    <a:pt x="10930" y="44549"/>
                    <a:pt x="11051" y="45626"/>
                    <a:pt x="11282" y="46692"/>
                  </a:cubicBezTo>
                  <a:cubicBezTo>
                    <a:pt x="11475" y="47605"/>
                    <a:pt x="11619" y="47995"/>
                    <a:pt x="11738" y="47995"/>
                  </a:cubicBezTo>
                  <a:cubicBezTo>
                    <a:pt x="11879" y="47995"/>
                    <a:pt x="11983" y="47439"/>
                    <a:pt x="12087" y="46552"/>
                  </a:cubicBezTo>
                  <a:cubicBezTo>
                    <a:pt x="12309" y="44891"/>
                    <a:pt x="12701" y="43261"/>
                    <a:pt x="12943" y="41610"/>
                  </a:cubicBezTo>
                  <a:cubicBezTo>
                    <a:pt x="13124" y="40463"/>
                    <a:pt x="13325" y="39285"/>
                    <a:pt x="13084" y="38138"/>
                  </a:cubicBezTo>
                  <a:cubicBezTo>
                    <a:pt x="12923" y="37262"/>
                    <a:pt x="12520" y="36467"/>
                    <a:pt x="12118" y="35682"/>
                  </a:cubicBezTo>
                  <a:cubicBezTo>
                    <a:pt x="11775" y="35028"/>
                    <a:pt x="11443" y="34374"/>
                    <a:pt x="11061" y="33740"/>
                  </a:cubicBezTo>
                  <a:cubicBezTo>
                    <a:pt x="10628" y="32985"/>
                    <a:pt x="10064" y="32291"/>
                    <a:pt x="9763" y="31466"/>
                  </a:cubicBezTo>
                  <a:cubicBezTo>
                    <a:pt x="9692" y="31274"/>
                    <a:pt x="9652" y="31063"/>
                    <a:pt x="9622" y="30862"/>
                  </a:cubicBezTo>
                  <a:cubicBezTo>
                    <a:pt x="9581" y="30761"/>
                    <a:pt x="9642" y="30600"/>
                    <a:pt x="9551" y="30530"/>
                  </a:cubicBezTo>
                  <a:cubicBezTo>
                    <a:pt x="9551" y="30520"/>
                    <a:pt x="9551" y="30509"/>
                    <a:pt x="9541" y="30499"/>
                  </a:cubicBezTo>
                  <a:cubicBezTo>
                    <a:pt x="9551" y="30469"/>
                    <a:pt x="9551" y="30439"/>
                    <a:pt x="9551" y="30419"/>
                  </a:cubicBezTo>
                  <a:cubicBezTo>
                    <a:pt x="9551" y="30399"/>
                    <a:pt x="9551" y="30379"/>
                    <a:pt x="9541" y="30369"/>
                  </a:cubicBezTo>
                  <a:cubicBezTo>
                    <a:pt x="9551" y="30308"/>
                    <a:pt x="9561" y="30238"/>
                    <a:pt x="9571" y="30177"/>
                  </a:cubicBezTo>
                  <a:cubicBezTo>
                    <a:pt x="9893" y="28225"/>
                    <a:pt x="10276" y="26283"/>
                    <a:pt x="10648" y="24340"/>
                  </a:cubicBezTo>
                  <a:cubicBezTo>
                    <a:pt x="10789" y="23535"/>
                    <a:pt x="11061" y="22740"/>
                    <a:pt x="11141" y="21925"/>
                  </a:cubicBezTo>
                  <a:cubicBezTo>
                    <a:pt x="11373" y="22086"/>
                    <a:pt x="11574" y="22277"/>
                    <a:pt x="11775" y="22478"/>
                  </a:cubicBezTo>
                  <a:lnTo>
                    <a:pt x="11785" y="22498"/>
                  </a:lnTo>
                  <a:cubicBezTo>
                    <a:pt x="11775" y="22498"/>
                    <a:pt x="11775" y="22509"/>
                    <a:pt x="11765" y="22509"/>
                  </a:cubicBezTo>
                  <a:cubicBezTo>
                    <a:pt x="11745" y="22549"/>
                    <a:pt x="11765" y="22589"/>
                    <a:pt x="11775" y="22619"/>
                  </a:cubicBezTo>
                  <a:cubicBezTo>
                    <a:pt x="11785" y="22659"/>
                    <a:pt x="11806" y="22700"/>
                    <a:pt x="11816" y="22740"/>
                  </a:cubicBezTo>
                  <a:cubicBezTo>
                    <a:pt x="11846" y="22810"/>
                    <a:pt x="11876" y="22891"/>
                    <a:pt x="11896" y="22971"/>
                  </a:cubicBezTo>
                  <a:cubicBezTo>
                    <a:pt x="12027" y="23374"/>
                    <a:pt x="12138" y="23797"/>
                    <a:pt x="12198" y="24219"/>
                  </a:cubicBezTo>
                  <a:cubicBezTo>
                    <a:pt x="12309" y="24884"/>
                    <a:pt x="12289" y="25568"/>
                    <a:pt x="12269" y="26242"/>
                  </a:cubicBezTo>
                  <a:cubicBezTo>
                    <a:pt x="12238" y="27279"/>
                    <a:pt x="12198" y="28315"/>
                    <a:pt x="12369" y="29342"/>
                  </a:cubicBezTo>
                  <a:cubicBezTo>
                    <a:pt x="12490" y="30057"/>
                    <a:pt x="12731" y="30751"/>
                    <a:pt x="12933" y="31445"/>
                  </a:cubicBezTo>
                  <a:cubicBezTo>
                    <a:pt x="13013" y="31737"/>
                    <a:pt x="13094" y="32029"/>
                    <a:pt x="13144" y="32321"/>
                  </a:cubicBezTo>
                  <a:cubicBezTo>
                    <a:pt x="13204" y="32663"/>
                    <a:pt x="13265" y="33005"/>
                    <a:pt x="13295" y="33358"/>
                  </a:cubicBezTo>
                  <a:cubicBezTo>
                    <a:pt x="13345" y="33982"/>
                    <a:pt x="13355" y="34616"/>
                    <a:pt x="13376" y="35240"/>
                  </a:cubicBezTo>
                  <a:cubicBezTo>
                    <a:pt x="13376" y="35380"/>
                    <a:pt x="13376" y="35521"/>
                    <a:pt x="13376" y="35662"/>
                  </a:cubicBezTo>
                  <a:cubicBezTo>
                    <a:pt x="13386" y="35763"/>
                    <a:pt x="13376" y="35874"/>
                    <a:pt x="13406" y="35964"/>
                  </a:cubicBezTo>
                  <a:cubicBezTo>
                    <a:pt x="13424" y="36027"/>
                    <a:pt x="13474" y="36066"/>
                    <a:pt x="13535" y="36066"/>
                  </a:cubicBezTo>
                  <a:cubicBezTo>
                    <a:pt x="13542" y="36066"/>
                    <a:pt x="13550" y="36066"/>
                    <a:pt x="13557" y="36065"/>
                  </a:cubicBezTo>
                  <a:cubicBezTo>
                    <a:pt x="13597" y="36055"/>
                    <a:pt x="13627" y="36025"/>
                    <a:pt x="13657" y="35994"/>
                  </a:cubicBezTo>
                  <a:cubicBezTo>
                    <a:pt x="13718" y="35924"/>
                    <a:pt x="13768" y="35853"/>
                    <a:pt x="13808" y="35783"/>
                  </a:cubicBezTo>
                  <a:cubicBezTo>
                    <a:pt x="13909" y="35622"/>
                    <a:pt x="14000" y="35461"/>
                    <a:pt x="14080" y="35290"/>
                  </a:cubicBezTo>
                  <a:cubicBezTo>
                    <a:pt x="14362" y="34756"/>
                    <a:pt x="14593" y="34193"/>
                    <a:pt x="14825" y="33629"/>
                  </a:cubicBezTo>
                  <a:cubicBezTo>
                    <a:pt x="15026" y="33146"/>
                    <a:pt x="15207" y="32663"/>
                    <a:pt x="15388" y="32170"/>
                  </a:cubicBezTo>
                  <a:cubicBezTo>
                    <a:pt x="15670" y="31325"/>
                    <a:pt x="15932" y="30469"/>
                    <a:pt x="16043" y="29584"/>
                  </a:cubicBezTo>
                  <a:cubicBezTo>
                    <a:pt x="16153" y="28778"/>
                    <a:pt x="16194" y="27963"/>
                    <a:pt x="16083" y="27168"/>
                  </a:cubicBezTo>
                  <a:cubicBezTo>
                    <a:pt x="16022" y="26756"/>
                    <a:pt x="15952" y="26343"/>
                    <a:pt x="15831" y="25950"/>
                  </a:cubicBezTo>
                  <a:cubicBezTo>
                    <a:pt x="15630" y="25357"/>
                    <a:pt x="15338" y="24793"/>
                    <a:pt x="14966" y="24280"/>
                  </a:cubicBezTo>
                  <a:cubicBezTo>
                    <a:pt x="14462" y="23575"/>
                    <a:pt x="13788" y="22982"/>
                    <a:pt x="13013" y="22599"/>
                  </a:cubicBezTo>
                  <a:cubicBezTo>
                    <a:pt x="12631" y="22408"/>
                    <a:pt x="12208" y="22287"/>
                    <a:pt x="11795" y="22217"/>
                  </a:cubicBezTo>
                  <a:lnTo>
                    <a:pt x="11755" y="22217"/>
                  </a:lnTo>
                  <a:cubicBezTo>
                    <a:pt x="11574" y="22035"/>
                    <a:pt x="11383" y="21874"/>
                    <a:pt x="11161" y="21734"/>
                  </a:cubicBezTo>
                  <a:cubicBezTo>
                    <a:pt x="11182" y="21401"/>
                    <a:pt x="11172" y="21069"/>
                    <a:pt x="11111" y="20737"/>
                  </a:cubicBezTo>
                  <a:cubicBezTo>
                    <a:pt x="10930" y="19781"/>
                    <a:pt x="10638" y="18845"/>
                    <a:pt x="10457" y="17889"/>
                  </a:cubicBezTo>
                  <a:cubicBezTo>
                    <a:pt x="10185" y="16269"/>
                    <a:pt x="10004" y="14638"/>
                    <a:pt x="9793" y="13008"/>
                  </a:cubicBezTo>
                  <a:cubicBezTo>
                    <a:pt x="9823" y="12978"/>
                    <a:pt x="9843" y="12928"/>
                    <a:pt x="9803" y="12887"/>
                  </a:cubicBezTo>
                  <a:cubicBezTo>
                    <a:pt x="9793" y="12877"/>
                    <a:pt x="9793" y="12877"/>
                    <a:pt x="9783" y="12877"/>
                  </a:cubicBezTo>
                  <a:cubicBezTo>
                    <a:pt x="9712" y="12354"/>
                    <a:pt x="9642" y="11820"/>
                    <a:pt x="9561" y="11297"/>
                  </a:cubicBezTo>
                  <a:cubicBezTo>
                    <a:pt x="9481" y="10764"/>
                    <a:pt x="9430" y="10230"/>
                    <a:pt x="9390" y="9697"/>
                  </a:cubicBezTo>
                  <a:lnTo>
                    <a:pt x="9390" y="9697"/>
                  </a:lnTo>
                  <a:cubicBezTo>
                    <a:pt x="9541" y="9798"/>
                    <a:pt x="9692" y="9908"/>
                    <a:pt x="9833" y="10039"/>
                  </a:cubicBezTo>
                  <a:cubicBezTo>
                    <a:pt x="10014" y="10210"/>
                    <a:pt x="10195" y="10381"/>
                    <a:pt x="10366" y="10573"/>
                  </a:cubicBezTo>
                  <a:cubicBezTo>
                    <a:pt x="10366" y="10593"/>
                    <a:pt x="10387" y="10613"/>
                    <a:pt x="10407" y="10623"/>
                  </a:cubicBezTo>
                  <a:cubicBezTo>
                    <a:pt x="10417" y="10623"/>
                    <a:pt x="10417" y="10623"/>
                    <a:pt x="10417" y="10633"/>
                  </a:cubicBezTo>
                  <a:cubicBezTo>
                    <a:pt x="10457" y="10673"/>
                    <a:pt x="10497" y="10713"/>
                    <a:pt x="10537" y="10764"/>
                  </a:cubicBezTo>
                  <a:cubicBezTo>
                    <a:pt x="10568" y="10794"/>
                    <a:pt x="10588" y="10824"/>
                    <a:pt x="10618" y="10854"/>
                  </a:cubicBezTo>
                  <a:cubicBezTo>
                    <a:pt x="10598" y="10864"/>
                    <a:pt x="10588" y="10884"/>
                    <a:pt x="10588" y="10905"/>
                  </a:cubicBezTo>
                  <a:cubicBezTo>
                    <a:pt x="10588" y="10955"/>
                    <a:pt x="10588" y="10985"/>
                    <a:pt x="10598" y="11035"/>
                  </a:cubicBezTo>
                  <a:cubicBezTo>
                    <a:pt x="10699" y="12465"/>
                    <a:pt x="10829" y="13914"/>
                    <a:pt x="11192" y="15303"/>
                  </a:cubicBezTo>
                  <a:cubicBezTo>
                    <a:pt x="11695" y="17024"/>
                    <a:pt x="12450" y="18684"/>
                    <a:pt x="12651" y="20486"/>
                  </a:cubicBezTo>
                  <a:cubicBezTo>
                    <a:pt x="12682" y="20627"/>
                    <a:pt x="12695" y="21343"/>
                    <a:pt x="12844" y="21343"/>
                  </a:cubicBezTo>
                  <a:cubicBezTo>
                    <a:pt x="12886" y="21343"/>
                    <a:pt x="12938" y="21288"/>
                    <a:pt x="13003" y="21150"/>
                  </a:cubicBezTo>
                  <a:cubicBezTo>
                    <a:pt x="13215" y="20627"/>
                    <a:pt x="13406" y="20093"/>
                    <a:pt x="13567" y="19550"/>
                  </a:cubicBezTo>
                  <a:cubicBezTo>
                    <a:pt x="13969" y="18221"/>
                    <a:pt x="14402" y="16842"/>
                    <a:pt x="14291" y="15444"/>
                  </a:cubicBezTo>
                  <a:cubicBezTo>
                    <a:pt x="14150" y="13964"/>
                    <a:pt x="13486" y="12525"/>
                    <a:pt x="12269" y="11629"/>
                  </a:cubicBezTo>
                  <a:cubicBezTo>
                    <a:pt x="11957" y="11388"/>
                    <a:pt x="11604" y="11196"/>
                    <a:pt x="11262" y="10975"/>
                  </a:cubicBezTo>
                  <a:cubicBezTo>
                    <a:pt x="11051" y="10844"/>
                    <a:pt x="10839" y="10693"/>
                    <a:pt x="10618" y="10573"/>
                  </a:cubicBezTo>
                  <a:cubicBezTo>
                    <a:pt x="10246" y="10160"/>
                    <a:pt x="9843" y="9788"/>
                    <a:pt x="9380" y="9486"/>
                  </a:cubicBezTo>
                  <a:cubicBezTo>
                    <a:pt x="9199" y="6336"/>
                    <a:pt x="9622" y="3125"/>
                    <a:pt x="8806" y="56"/>
                  </a:cubicBezTo>
                  <a:cubicBezTo>
                    <a:pt x="8795" y="16"/>
                    <a:pt x="8766" y="0"/>
                    <a:pt x="8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5783925" y="31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5624175" y="2881700"/>
              <a:ext cx="16375" cy="120475"/>
            </a:xfrm>
            <a:custGeom>
              <a:avLst/>
              <a:gdLst/>
              <a:ahLst/>
              <a:cxnLst/>
              <a:rect l="l" t="t" r="r" b="b"/>
              <a:pathLst>
                <a:path w="655" h="4819" extrusionOk="0">
                  <a:moveTo>
                    <a:pt x="530" y="0"/>
                  </a:moveTo>
                  <a:cubicBezTo>
                    <a:pt x="386" y="0"/>
                    <a:pt x="280" y="873"/>
                    <a:pt x="232" y="1010"/>
                  </a:cubicBezTo>
                  <a:cubicBezTo>
                    <a:pt x="20" y="2247"/>
                    <a:pt x="0" y="3526"/>
                    <a:pt x="201" y="4763"/>
                  </a:cubicBezTo>
                  <a:cubicBezTo>
                    <a:pt x="206" y="4802"/>
                    <a:pt x="234" y="4819"/>
                    <a:pt x="263" y="4819"/>
                  </a:cubicBezTo>
                  <a:cubicBezTo>
                    <a:pt x="301" y="4819"/>
                    <a:pt x="340" y="4789"/>
                    <a:pt x="322" y="4743"/>
                  </a:cubicBezTo>
                  <a:cubicBezTo>
                    <a:pt x="232" y="3828"/>
                    <a:pt x="181" y="2922"/>
                    <a:pt x="282" y="2006"/>
                  </a:cubicBezTo>
                  <a:cubicBezTo>
                    <a:pt x="322" y="1452"/>
                    <a:pt x="423" y="909"/>
                    <a:pt x="534" y="365"/>
                  </a:cubicBezTo>
                  <a:cubicBezTo>
                    <a:pt x="534" y="265"/>
                    <a:pt x="654" y="43"/>
                    <a:pt x="544" y="3"/>
                  </a:cubicBezTo>
                  <a:cubicBezTo>
                    <a:pt x="539" y="1"/>
                    <a:pt x="534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5638900" y="2844450"/>
              <a:ext cx="19750" cy="22000"/>
            </a:xfrm>
            <a:custGeom>
              <a:avLst/>
              <a:gdLst/>
              <a:ahLst/>
              <a:cxnLst/>
              <a:rect l="l" t="t" r="r" b="b"/>
              <a:pathLst>
                <a:path w="790" h="880" extrusionOk="0">
                  <a:moveTo>
                    <a:pt x="599" y="1"/>
                  </a:moveTo>
                  <a:cubicBezTo>
                    <a:pt x="479" y="1"/>
                    <a:pt x="350" y="335"/>
                    <a:pt x="287" y="416"/>
                  </a:cubicBezTo>
                  <a:cubicBezTo>
                    <a:pt x="241" y="508"/>
                    <a:pt x="1" y="879"/>
                    <a:pt x="177" y="879"/>
                  </a:cubicBezTo>
                  <a:cubicBezTo>
                    <a:pt x="193" y="879"/>
                    <a:pt x="213" y="876"/>
                    <a:pt x="236" y="869"/>
                  </a:cubicBezTo>
                  <a:cubicBezTo>
                    <a:pt x="297" y="799"/>
                    <a:pt x="327" y="688"/>
                    <a:pt x="377" y="608"/>
                  </a:cubicBezTo>
                  <a:cubicBezTo>
                    <a:pt x="408" y="477"/>
                    <a:pt x="790" y="74"/>
                    <a:pt x="639" y="14"/>
                  </a:cubicBezTo>
                  <a:cubicBezTo>
                    <a:pt x="626" y="5"/>
                    <a:pt x="613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5838000" y="2424875"/>
              <a:ext cx="11625" cy="63000"/>
            </a:xfrm>
            <a:custGeom>
              <a:avLst/>
              <a:gdLst/>
              <a:ahLst/>
              <a:cxnLst/>
              <a:rect l="l" t="t" r="r" b="b"/>
              <a:pathLst>
                <a:path w="465" h="2520" extrusionOk="0">
                  <a:moveTo>
                    <a:pt x="100" y="1"/>
                  </a:moveTo>
                  <a:cubicBezTo>
                    <a:pt x="50" y="1"/>
                    <a:pt x="0" y="38"/>
                    <a:pt x="12" y="100"/>
                  </a:cubicBezTo>
                  <a:cubicBezTo>
                    <a:pt x="82" y="402"/>
                    <a:pt x="143" y="694"/>
                    <a:pt x="193" y="996"/>
                  </a:cubicBezTo>
                  <a:cubicBezTo>
                    <a:pt x="253" y="1429"/>
                    <a:pt x="273" y="1862"/>
                    <a:pt x="304" y="2294"/>
                  </a:cubicBezTo>
                  <a:cubicBezTo>
                    <a:pt x="312" y="2355"/>
                    <a:pt x="306" y="2520"/>
                    <a:pt x="381" y="2520"/>
                  </a:cubicBezTo>
                  <a:cubicBezTo>
                    <a:pt x="393" y="2520"/>
                    <a:pt x="408" y="2516"/>
                    <a:pt x="424" y="2506"/>
                  </a:cubicBezTo>
                  <a:cubicBezTo>
                    <a:pt x="465" y="2466"/>
                    <a:pt x="445" y="2395"/>
                    <a:pt x="455" y="2335"/>
                  </a:cubicBezTo>
                  <a:cubicBezTo>
                    <a:pt x="445" y="2164"/>
                    <a:pt x="445" y="1993"/>
                    <a:pt x="434" y="1821"/>
                  </a:cubicBezTo>
                  <a:cubicBezTo>
                    <a:pt x="414" y="1238"/>
                    <a:pt x="324" y="644"/>
                    <a:pt x="183" y="70"/>
                  </a:cubicBezTo>
                  <a:cubicBezTo>
                    <a:pt x="174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5877900" y="2737125"/>
              <a:ext cx="10975" cy="64675"/>
            </a:xfrm>
            <a:custGeom>
              <a:avLst/>
              <a:gdLst/>
              <a:ahLst/>
              <a:cxnLst/>
              <a:rect l="l" t="t" r="r" b="b"/>
              <a:pathLst>
                <a:path w="439" h="2587" extrusionOk="0">
                  <a:moveTo>
                    <a:pt x="97" y="1"/>
                  </a:moveTo>
                  <a:cubicBezTo>
                    <a:pt x="47" y="1"/>
                    <a:pt x="1" y="48"/>
                    <a:pt x="16" y="100"/>
                  </a:cubicBezTo>
                  <a:cubicBezTo>
                    <a:pt x="96" y="402"/>
                    <a:pt x="157" y="704"/>
                    <a:pt x="207" y="1006"/>
                  </a:cubicBezTo>
                  <a:cubicBezTo>
                    <a:pt x="288" y="1509"/>
                    <a:pt x="268" y="2002"/>
                    <a:pt x="278" y="2505"/>
                  </a:cubicBezTo>
                  <a:cubicBezTo>
                    <a:pt x="270" y="2548"/>
                    <a:pt x="304" y="2586"/>
                    <a:pt x="342" y="2586"/>
                  </a:cubicBezTo>
                  <a:cubicBezTo>
                    <a:pt x="358" y="2586"/>
                    <a:pt x="374" y="2580"/>
                    <a:pt x="388" y="2566"/>
                  </a:cubicBezTo>
                  <a:cubicBezTo>
                    <a:pt x="439" y="2495"/>
                    <a:pt x="419" y="2385"/>
                    <a:pt x="429" y="2294"/>
                  </a:cubicBezTo>
                  <a:cubicBezTo>
                    <a:pt x="439" y="2032"/>
                    <a:pt x="439" y="1771"/>
                    <a:pt x="419" y="1509"/>
                  </a:cubicBezTo>
                  <a:cubicBezTo>
                    <a:pt x="398" y="1187"/>
                    <a:pt x="358" y="865"/>
                    <a:pt x="288" y="543"/>
                  </a:cubicBezTo>
                  <a:cubicBezTo>
                    <a:pt x="237" y="372"/>
                    <a:pt x="247" y="170"/>
                    <a:pt x="147" y="19"/>
                  </a:cubicBezTo>
                  <a:cubicBezTo>
                    <a:pt x="131" y="7"/>
                    <a:pt x="114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5657875" y="2506500"/>
              <a:ext cx="27200" cy="45850"/>
            </a:xfrm>
            <a:custGeom>
              <a:avLst/>
              <a:gdLst/>
              <a:ahLst/>
              <a:cxnLst/>
              <a:rect l="l" t="t" r="r" b="b"/>
              <a:pathLst>
                <a:path w="1088" h="1834" extrusionOk="0">
                  <a:moveTo>
                    <a:pt x="982" y="1"/>
                  </a:moveTo>
                  <a:cubicBezTo>
                    <a:pt x="866" y="1"/>
                    <a:pt x="720" y="446"/>
                    <a:pt x="665" y="519"/>
                  </a:cubicBezTo>
                  <a:cubicBezTo>
                    <a:pt x="524" y="791"/>
                    <a:pt x="393" y="1052"/>
                    <a:pt x="242" y="1314"/>
                  </a:cubicBezTo>
                  <a:cubicBezTo>
                    <a:pt x="172" y="1455"/>
                    <a:pt x="91" y="1586"/>
                    <a:pt x="21" y="1717"/>
                  </a:cubicBezTo>
                  <a:cubicBezTo>
                    <a:pt x="1" y="1757"/>
                    <a:pt x="21" y="1807"/>
                    <a:pt x="51" y="1827"/>
                  </a:cubicBezTo>
                  <a:cubicBezTo>
                    <a:pt x="64" y="1832"/>
                    <a:pt x="76" y="1834"/>
                    <a:pt x="86" y="1834"/>
                  </a:cubicBezTo>
                  <a:cubicBezTo>
                    <a:pt x="169" y="1834"/>
                    <a:pt x="199" y="1710"/>
                    <a:pt x="252" y="1656"/>
                  </a:cubicBezTo>
                  <a:cubicBezTo>
                    <a:pt x="484" y="1264"/>
                    <a:pt x="685" y="851"/>
                    <a:pt x="886" y="438"/>
                  </a:cubicBezTo>
                  <a:cubicBezTo>
                    <a:pt x="917" y="338"/>
                    <a:pt x="1088" y="106"/>
                    <a:pt x="1017" y="16"/>
                  </a:cubicBezTo>
                  <a:cubicBezTo>
                    <a:pt x="1006" y="5"/>
                    <a:pt x="994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5604925" y="2565750"/>
              <a:ext cx="44675" cy="46225"/>
            </a:xfrm>
            <a:custGeom>
              <a:avLst/>
              <a:gdLst/>
              <a:ahLst/>
              <a:cxnLst/>
              <a:rect l="l" t="t" r="r" b="b"/>
              <a:pathLst>
                <a:path w="1787" h="1849" extrusionOk="0">
                  <a:moveTo>
                    <a:pt x="1706" y="1"/>
                  </a:moveTo>
                  <a:cubicBezTo>
                    <a:pt x="1676" y="11"/>
                    <a:pt x="1656" y="51"/>
                    <a:pt x="1626" y="71"/>
                  </a:cubicBezTo>
                  <a:cubicBezTo>
                    <a:pt x="1555" y="152"/>
                    <a:pt x="1495" y="232"/>
                    <a:pt x="1424" y="313"/>
                  </a:cubicBezTo>
                  <a:cubicBezTo>
                    <a:pt x="1122" y="675"/>
                    <a:pt x="790" y="1017"/>
                    <a:pt x="448" y="1349"/>
                  </a:cubicBezTo>
                  <a:cubicBezTo>
                    <a:pt x="317" y="1470"/>
                    <a:pt x="197" y="1591"/>
                    <a:pt x="66" y="1702"/>
                  </a:cubicBezTo>
                  <a:cubicBezTo>
                    <a:pt x="0" y="1759"/>
                    <a:pt x="54" y="1849"/>
                    <a:pt x="125" y="1849"/>
                  </a:cubicBezTo>
                  <a:cubicBezTo>
                    <a:pt x="142" y="1849"/>
                    <a:pt x="159" y="1844"/>
                    <a:pt x="176" y="1832"/>
                  </a:cubicBezTo>
                  <a:cubicBezTo>
                    <a:pt x="670" y="1400"/>
                    <a:pt x="1133" y="917"/>
                    <a:pt x="1545" y="403"/>
                  </a:cubicBezTo>
                  <a:cubicBezTo>
                    <a:pt x="1616" y="333"/>
                    <a:pt x="1676" y="232"/>
                    <a:pt x="1736" y="142"/>
                  </a:cubicBezTo>
                  <a:cubicBezTo>
                    <a:pt x="1756" y="111"/>
                    <a:pt x="1787" y="81"/>
                    <a:pt x="1767" y="41"/>
                  </a:cubicBezTo>
                  <a:cubicBezTo>
                    <a:pt x="1767" y="11"/>
                    <a:pt x="1736" y="1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5799275" y="3073175"/>
              <a:ext cx="7575" cy="25800"/>
            </a:xfrm>
            <a:custGeom>
              <a:avLst/>
              <a:gdLst/>
              <a:ahLst/>
              <a:cxnLst/>
              <a:rect l="l" t="t" r="r" b="b"/>
              <a:pathLst>
                <a:path w="303" h="1032" extrusionOk="0">
                  <a:moveTo>
                    <a:pt x="98" y="0"/>
                  </a:moveTo>
                  <a:cubicBezTo>
                    <a:pt x="92" y="0"/>
                    <a:pt x="87" y="1"/>
                    <a:pt x="81" y="3"/>
                  </a:cubicBezTo>
                  <a:cubicBezTo>
                    <a:pt x="1" y="23"/>
                    <a:pt x="31" y="104"/>
                    <a:pt x="31" y="164"/>
                  </a:cubicBezTo>
                  <a:cubicBezTo>
                    <a:pt x="41" y="305"/>
                    <a:pt x="71" y="446"/>
                    <a:pt x="101" y="587"/>
                  </a:cubicBezTo>
                  <a:lnTo>
                    <a:pt x="91" y="587"/>
                  </a:lnTo>
                  <a:cubicBezTo>
                    <a:pt x="112" y="697"/>
                    <a:pt x="132" y="798"/>
                    <a:pt x="152" y="909"/>
                  </a:cubicBezTo>
                  <a:cubicBezTo>
                    <a:pt x="172" y="949"/>
                    <a:pt x="172" y="989"/>
                    <a:pt x="212" y="1019"/>
                  </a:cubicBezTo>
                  <a:cubicBezTo>
                    <a:pt x="221" y="1028"/>
                    <a:pt x="231" y="1032"/>
                    <a:pt x="241" y="1032"/>
                  </a:cubicBezTo>
                  <a:cubicBezTo>
                    <a:pt x="268" y="1032"/>
                    <a:pt x="296" y="1008"/>
                    <a:pt x="303" y="979"/>
                  </a:cubicBezTo>
                  <a:cubicBezTo>
                    <a:pt x="303" y="959"/>
                    <a:pt x="303" y="939"/>
                    <a:pt x="303" y="919"/>
                  </a:cubicBezTo>
                  <a:cubicBezTo>
                    <a:pt x="262" y="627"/>
                    <a:pt x="232" y="335"/>
                    <a:pt x="162" y="53"/>
                  </a:cubicBezTo>
                  <a:cubicBezTo>
                    <a:pt x="162" y="20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780350" y="2986900"/>
              <a:ext cx="20075" cy="70550"/>
            </a:xfrm>
            <a:custGeom>
              <a:avLst/>
              <a:gdLst/>
              <a:ahLst/>
              <a:cxnLst/>
              <a:rect l="l" t="t" r="r" b="b"/>
              <a:pathLst>
                <a:path w="803" h="2822" extrusionOk="0">
                  <a:moveTo>
                    <a:pt x="109" y="0"/>
                  </a:moveTo>
                  <a:cubicBezTo>
                    <a:pt x="56" y="0"/>
                    <a:pt x="0" y="45"/>
                    <a:pt x="13" y="103"/>
                  </a:cubicBezTo>
                  <a:cubicBezTo>
                    <a:pt x="84" y="344"/>
                    <a:pt x="154" y="576"/>
                    <a:pt x="214" y="817"/>
                  </a:cubicBezTo>
                  <a:cubicBezTo>
                    <a:pt x="375" y="1441"/>
                    <a:pt x="486" y="2085"/>
                    <a:pt x="647" y="2719"/>
                  </a:cubicBezTo>
                  <a:cubicBezTo>
                    <a:pt x="642" y="2786"/>
                    <a:pt x="686" y="2821"/>
                    <a:pt x="727" y="2821"/>
                  </a:cubicBezTo>
                  <a:cubicBezTo>
                    <a:pt x="767" y="2821"/>
                    <a:pt x="803" y="2788"/>
                    <a:pt x="788" y="2719"/>
                  </a:cubicBezTo>
                  <a:cubicBezTo>
                    <a:pt x="607" y="1834"/>
                    <a:pt x="466" y="918"/>
                    <a:pt x="184" y="52"/>
                  </a:cubicBezTo>
                  <a:cubicBezTo>
                    <a:pt x="169" y="15"/>
                    <a:pt x="14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658125" y="2718050"/>
              <a:ext cx="20150" cy="33000"/>
            </a:xfrm>
            <a:custGeom>
              <a:avLst/>
              <a:gdLst/>
              <a:ahLst/>
              <a:cxnLst/>
              <a:rect l="l" t="t" r="r" b="b"/>
              <a:pathLst>
                <a:path w="806" h="1320" extrusionOk="0">
                  <a:moveTo>
                    <a:pt x="706" y="1"/>
                  </a:moveTo>
                  <a:cubicBezTo>
                    <a:pt x="656" y="1"/>
                    <a:pt x="630" y="65"/>
                    <a:pt x="605" y="108"/>
                  </a:cubicBezTo>
                  <a:cubicBezTo>
                    <a:pt x="575" y="169"/>
                    <a:pt x="544" y="239"/>
                    <a:pt x="514" y="299"/>
                  </a:cubicBezTo>
                  <a:cubicBezTo>
                    <a:pt x="413" y="511"/>
                    <a:pt x="303" y="722"/>
                    <a:pt x="182" y="923"/>
                  </a:cubicBezTo>
                  <a:cubicBezTo>
                    <a:pt x="142" y="1004"/>
                    <a:pt x="1" y="1205"/>
                    <a:pt x="31" y="1286"/>
                  </a:cubicBezTo>
                  <a:cubicBezTo>
                    <a:pt x="39" y="1308"/>
                    <a:pt x="57" y="1320"/>
                    <a:pt x="79" y="1320"/>
                  </a:cubicBezTo>
                  <a:cubicBezTo>
                    <a:pt x="86" y="1320"/>
                    <a:pt x="94" y="1318"/>
                    <a:pt x="101" y="1316"/>
                  </a:cubicBezTo>
                  <a:cubicBezTo>
                    <a:pt x="142" y="1286"/>
                    <a:pt x="172" y="1245"/>
                    <a:pt x="192" y="1205"/>
                  </a:cubicBezTo>
                  <a:cubicBezTo>
                    <a:pt x="293" y="1064"/>
                    <a:pt x="373" y="913"/>
                    <a:pt x="464" y="772"/>
                  </a:cubicBezTo>
                  <a:cubicBezTo>
                    <a:pt x="544" y="621"/>
                    <a:pt x="635" y="440"/>
                    <a:pt x="715" y="279"/>
                  </a:cubicBezTo>
                  <a:cubicBezTo>
                    <a:pt x="746" y="219"/>
                    <a:pt x="766" y="158"/>
                    <a:pt x="786" y="98"/>
                  </a:cubicBezTo>
                  <a:cubicBezTo>
                    <a:pt x="806" y="68"/>
                    <a:pt x="776" y="18"/>
                    <a:pt x="736" y="8"/>
                  </a:cubicBezTo>
                  <a:cubicBezTo>
                    <a:pt x="725" y="3"/>
                    <a:pt x="71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681400" y="2605000"/>
              <a:ext cx="41175" cy="99575"/>
            </a:xfrm>
            <a:custGeom>
              <a:avLst/>
              <a:gdLst/>
              <a:ahLst/>
              <a:cxnLst/>
              <a:rect l="l" t="t" r="r" b="b"/>
              <a:pathLst>
                <a:path w="1647" h="3983" extrusionOk="0">
                  <a:moveTo>
                    <a:pt x="1565" y="0"/>
                  </a:moveTo>
                  <a:cubicBezTo>
                    <a:pt x="1455" y="0"/>
                    <a:pt x="1454" y="154"/>
                    <a:pt x="1425" y="222"/>
                  </a:cubicBezTo>
                  <a:cubicBezTo>
                    <a:pt x="1375" y="393"/>
                    <a:pt x="1314" y="564"/>
                    <a:pt x="1264" y="735"/>
                  </a:cubicBezTo>
                  <a:cubicBezTo>
                    <a:pt x="1063" y="1279"/>
                    <a:pt x="891" y="1832"/>
                    <a:pt x="670" y="2366"/>
                  </a:cubicBezTo>
                  <a:cubicBezTo>
                    <a:pt x="469" y="2869"/>
                    <a:pt x="237" y="3372"/>
                    <a:pt x="26" y="3865"/>
                  </a:cubicBezTo>
                  <a:cubicBezTo>
                    <a:pt x="0" y="3917"/>
                    <a:pt x="18" y="3983"/>
                    <a:pt x="68" y="3983"/>
                  </a:cubicBezTo>
                  <a:cubicBezTo>
                    <a:pt x="76" y="3983"/>
                    <a:pt x="86" y="3981"/>
                    <a:pt x="96" y="3976"/>
                  </a:cubicBezTo>
                  <a:cubicBezTo>
                    <a:pt x="147" y="3946"/>
                    <a:pt x="167" y="3885"/>
                    <a:pt x="197" y="3845"/>
                  </a:cubicBezTo>
                  <a:cubicBezTo>
                    <a:pt x="278" y="3684"/>
                    <a:pt x="348" y="3523"/>
                    <a:pt x="418" y="3362"/>
                  </a:cubicBezTo>
                  <a:cubicBezTo>
                    <a:pt x="650" y="2829"/>
                    <a:pt x="902" y="2295"/>
                    <a:pt x="1093" y="1742"/>
                  </a:cubicBezTo>
                  <a:cubicBezTo>
                    <a:pt x="1183" y="1470"/>
                    <a:pt x="1274" y="1198"/>
                    <a:pt x="1375" y="927"/>
                  </a:cubicBezTo>
                  <a:cubicBezTo>
                    <a:pt x="1445" y="715"/>
                    <a:pt x="1515" y="514"/>
                    <a:pt x="1576" y="313"/>
                  </a:cubicBezTo>
                  <a:cubicBezTo>
                    <a:pt x="1596" y="242"/>
                    <a:pt x="1616" y="172"/>
                    <a:pt x="1636" y="101"/>
                  </a:cubicBezTo>
                  <a:cubicBezTo>
                    <a:pt x="1646" y="61"/>
                    <a:pt x="1616" y="11"/>
                    <a:pt x="1576" y="1"/>
                  </a:cubicBezTo>
                  <a:cubicBezTo>
                    <a:pt x="1572" y="0"/>
                    <a:pt x="1569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9"/>
          <p:cNvGrpSpPr/>
          <p:nvPr/>
        </p:nvGrpSpPr>
        <p:grpSpPr>
          <a:xfrm rot="1741256" flipH="1">
            <a:off x="163433" y="2733161"/>
            <a:ext cx="1220030" cy="2120908"/>
            <a:chOff x="4250175" y="2395225"/>
            <a:chExt cx="745525" cy="1296025"/>
          </a:xfrm>
        </p:grpSpPr>
        <p:sp>
          <p:nvSpPr>
            <p:cNvPr id="178" name="Google Shape;178;p9"/>
            <p:cNvSpPr/>
            <p:nvPr/>
          </p:nvSpPr>
          <p:spPr>
            <a:xfrm>
              <a:off x="4542025" y="2458375"/>
              <a:ext cx="20400" cy="39825"/>
            </a:xfrm>
            <a:custGeom>
              <a:avLst/>
              <a:gdLst/>
              <a:ahLst/>
              <a:cxnLst/>
              <a:rect l="l" t="t" r="r" b="b"/>
              <a:pathLst>
                <a:path w="816" h="1593" extrusionOk="0">
                  <a:moveTo>
                    <a:pt x="756" y="0"/>
                  </a:moveTo>
                  <a:cubicBezTo>
                    <a:pt x="730" y="0"/>
                    <a:pt x="701" y="17"/>
                    <a:pt x="685" y="39"/>
                  </a:cubicBezTo>
                  <a:cubicBezTo>
                    <a:pt x="544" y="230"/>
                    <a:pt x="453" y="451"/>
                    <a:pt x="353" y="663"/>
                  </a:cubicBezTo>
                  <a:cubicBezTo>
                    <a:pt x="252" y="874"/>
                    <a:pt x="162" y="1075"/>
                    <a:pt x="81" y="1287"/>
                  </a:cubicBezTo>
                  <a:cubicBezTo>
                    <a:pt x="51" y="1357"/>
                    <a:pt x="31" y="1417"/>
                    <a:pt x="11" y="1488"/>
                  </a:cubicBezTo>
                  <a:cubicBezTo>
                    <a:pt x="1" y="1528"/>
                    <a:pt x="11" y="1578"/>
                    <a:pt x="51" y="1588"/>
                  </a:cubicBezTo>
                  <a:cubicBezTo>
                    <a:pt x="61" y="1591"/>
                    <a:pt x="71" y="1592"/>
                    <a:pt x="81" y="1592"/>
                  </a:cubicBezTo>
                  <a:cubicBezTo>
                    <a:pt x="109" y="1592"/>
                    <a:pt x="134" y="1581"/>
                    <a:pt x="141" y="1558"/>
                  </a:cubicBezTo>
                  <a:cubicBezTo>
                    <a:pt x="192" y="1468"/>
                    <a:pt x="232" y="1367"/>
                    <a:pt x="262" y="1276"/>
                  </a:cubicBezTo>
                  <a:cubicBezTo>
                    <a:pt x="373" y="995"/>
                    <a:pt x="494" y="723"/>
                    <a:pt x="624" y="451"/>
                  </a:cubicBezTo>
                  <a:cubicBezTo>
                    <a:pt x="665" y="361"/>
                    <a:pt x="705" y="260"/>
                    <a:pt x="755" y="169"/>
                  </a:cubicBezTo>
                  <a:cubicBezTo>
                    <a:pt x="765" y="139"/>
                    <a:pt x="786" y="119"/>
                    <a:pt x="796" y="89"/>
                  </a:cubicBezTo>
                  <a:cubicBezTo>
                    <a:pt x="806" y="79"/>
                    <a:pt x="816" y="59"/>
                    <a:pt x="806" y="39"/>
                  </a:cubicBezTo>
                  <a:cubicBezTo>
                    <a:pt x="797" y="11"/>
                    <a:pt x="777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530200" y="2515550"/>
              <a:ext cx="6825" cy="14550"/>
            </a:xfrm>
            <a:custGeom>
              <a:avLst/>
              <a:gdLst/>
              <a:ahLst/>
              <a:cxnLst/>
              <a:rect l="l" t="t" r="r" b="b"/>
              <a:pathLst>
                <a:path w="273" h="582" extrusionOk="0">
                  <a:moveTo>
                    <a:pt x="218" y="1"/>
                  </a:moveTo>
                  <a:cubicBezTo>
                    <a:pt x="207" y="1"/>
                    <a:pt x="197" y="6"/>
                    <a:pt x="192" y="16"/>
                  </a:cubicBezTo>
                  <a:cubicBezTo>
                    <a:pt x="162" y="56"/>
                    <a:pt x="141" y="107"/>
                    <a:pt x="121" y="147"/>
                  </a:cubicBezTo>
                  <a:cubicBezTo>
                    <a:pt x="81" y="258"/>
                    <a:pt x="41" y="368"/>
                    <a:pt x="11" y="479"/>
                  </a:cubicBezTo>
                  <a:cubicBezTo>
                    <a:pt x="0" y="519"/>
                    <a:pt x="21" y="570"/>
                    <a:pt x="71" y="580"/>
                  </a:cubicBezTo>
                  <a:cubicBezTo>
                    <a:pt x="76" y="581"/>
                    <a:pt x="82" y="582"/>
                    <a:pt x="87" y="582"/>
                  </a:cubicBezTo>
                  <a:cubicBezTo>
                    <a:pt x="121" y="582"/>
                    <a:pt x="153" y="554"/>
                    <a:pt x="162" y="519"/>
                  </a:cubicBezTo>
                  <a:cubicBezTo>
                    <a:pt x="192" y="398"/>
                    <a:pt x="222" y="268"/>
                    <a:pt x="252" y="147"/>
                  </a:cubicBezTo>
                  <a:cubicBezTo>
                    <a:pt x="252" y="97"/>
                    <a:pt x="272" y="56"/>
                    <a:pt x="252" y="16"/>
                  </a:cubicBezTo>
                  <a:cubicBezTo>
                    <a:pt x="242" y="6"/>
                    <a:pt x="229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701300" y="2703675"/>
              <a:ext cx="55850" cy="33700"/>
            </a:xfrm>
            <a:custGeom>
              <a:avLst/>
              <a:gdLst/>
              <a:ahLst/>
              <a:cxnLst/>
              <a:rect l="l" t="t" r="r" b="b"/>
              <a:pathLst>
                <a:path w="2234" h="1348" extrusionOk="0">
                  <a:moveTo>
                    <a:pt x="2129" y="1"/>
                  </a:moveTo>
                  <a:cubicBezTo>
                    <a:pt x="2118" y="1"/>
                    <a:pt x="2106" y="3"/>
                    <a:pt x="2093" y="9"/>
                  </a:cubicBezTo>
                  <a:cubicBezTo>
                    <a:pt x="1661" y="220"/>
                    <a:pt x="1238" y="472"/>
                    <a:pt x="815" y="713"/>
                  </a:cubicBezTo>
                  <a:cubicBezTo>
                    <a:pt x="533" y="884"/>
                    <a:pt x="262" y="1056"/>
                    <a:pt x="20" y="1277"/>
                  </a:cubicBezTo>
                  <a:cubicBezTo>
                    <a:pt x="0" y="1307"/>
                    <a:pt x="20" y="1347"/>
                    <a:pt x="60" y="1347"/>
                  </a:cubicBezTo>
                  <a:cubicBezTo>
                    <a:pt x="121" y="1337"/>
                    <a:pt x="171" y="1287"/>
                    <a:pt x="221" y="1257"/>
                  </a:cubicBezTo>
                  <a:cubicBezTo>
                    <a:pt x="352" y="1176"/>
                    <a:pt x="473" y="1096"/>
                    <a:pt x="594" y="1015"/>
                  </a:cubicBezTo>
                  <a:cubicBezTo>
                    <a:pt x="876" y="844"/>
                    <a:pt x="1178" y="683"/>
                    <a:pt x="1469" y="522"/>
                  </a:cubicBezTo>
                  <a:cubicBezTo>
                    <a:pt x="1701" y="391"/>
                    <a:pt x="1922" y="260"/>
                    <a:pt x="2164" y="140"/>
                  </a:cubicBezTo>
                  <a:cubicBezTo>
                    <a:pt x="2233" y="96"/>
                    <a:pt x="2198" y="1"/>
                    <a:pt x="2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778025" y="2677475"/>
              <a:ext cx="27950" cy="13500"/>
            </a:xfrm>
            <a:custGeom>
              <a:avLst/>
              <a:gdLst/>
              <a:ahLst/>
              <a:cxnLst/>
              <a:rect l="l" t="t" r="r" b="b"/>
              <a:pathLst>
                <a:path w="1118" h="540" extrusionOk="0">
                  <a:moveTo>
                    <a:pt x="999" y="0"/>
                  </a:moveTo>
                  <a:cubicBezTo>
                    <a:pt x="988" y="0"/>
                    <a:pt x="977" y="4"/>
                    <a:pt x="967" y="10"/>
                  </a:cubicBezTo>
                  <a:cubicBezTo>
                    <a:pt x="866" y="81"/>
                    <a:pt x="1" y="413"/>
                    <a:pt x="111" y="513"/>
                  </a:cubicBezTo>
                  <a:cubicBezTo>
                    <a:pt x="128" y="533"/>
                    <a:pt x="145" y="540"/>
                    <a:pt x="162" y="540"/>
                  </a:cubicBezTo>
                  <a:cubicBezTo>
                    <a:pt x="209" y="540"/>
                    <a:pt x="256" y="488"/>
                    <a:pt x="292" y="473"/>
                  </a:cubicBezTo>
                  <a:cubicBezTo>
                    <a:pt x="413" y="413"/>
                    <a:pt x="534" y="352"/>
                    <a:pt x="655" y="302"/>
                  </a:cubicBezTo>
                  <a:cubicBezTo>
                    <a:pt x="735" y="232"/>
                    <a:pt x="1118" y="151"/>
                    <a:pt x="1057" y="40"/>
                  </a:cubicBezTo>
                  <a:cubicBezTo>
                    <a:pt x="1044" y="14"/>
                    <a:pt x="102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250175" y="2395225"/>
              <a:ext cx="745525" cy="1296025"/>
            </a:xfrm>
            <a:custGeom>
              <a:avLst/>
              <a:gdLst/>
              <a:ahLst/>
              <a:cxnLst/>
              <a:rect l="l" t="t" r="r" b="b"/>
              <a:pathLst>
                <a:path w="29821" h="51841" extrusionOk="0">
                  <a:moveTo>
                    <a:pt x="13647" y="220"/>
                  </a:moveTo>
                  <a:lnTo>
                    <a:pt x="13647" y="220"/>
                  </a:lnTo>
                  <a:cubicBezTo>
                    <a:pt x="13597" y="542"/>
                    <a:pt x="13526" y="864"/>
                    <a:pt x="13476" y="1186"/>
                  </a:cubicBezTo>
                  <a:cubicBezTo>
                    <a:pt x="13406" y="1598"/>
                    <a:pt x="13365" y="2021"/>
                    <a:pt x="13305" y="2434"/>
                  </a:cubicBezTo>
                  <a:cubicBezTo>
                    <a:pt x="13245" y="2856"/>
                    <a:pt x="13184" y="3279"/>
                    <a:pt x="13083" y="3702"/>
                  </a:cubicBezTo>
                  <a:cubicBezTo>
                    <a:pt x="12933" y="4336"/>
                    <a:pt x="12731" y="4970"/>
                    <a:pt x="12510" y="5584"/>
                  </a:cubicBezTo>
                  <a:cubicBezTo>
                    <a:pt x="12208" y="6439"/>
                    <a:pt x="11775" y="7254"/>
                    <a:pt x="11403" y="8090"/>
                  </a:cubicBezTo>
                  <a:cubicBezTo>
                    <a:pt x="11171" y="8613"/>
                    <a:pt x="10920" y="9136"/>
                    <a:pt x="10728" y="9680"/>
                  </a:cubicBezTo>
                  <a:cubicBezTo>
                    <a:pt x="10769" y="8623"/>
                    <a:pt x="10900" y="7577"/>
                    <a:pt x="11030" y="6520"/>
                  </a:cubicBezTo>
                  <a:cubicBezTo>
                    <a:pt x="11040" y="6419"/>
                    <a:pt x="11061" y="6308"/>
                    <a:pt x="11081" y="6198"/>
                  </a:cubicBezTo>
                  <a:cubicBezTo>
                    <a:pt x="11081" y="6147"/>
                    <a:pt x="11111" y="6097"/>
                    <a:pt x="11091" y="6047"/>
                  </a:cubicBezTo>
                  <a:cubicBezTo>
                    <a:pt x="11083" y="6022"/>
                    <a:pt x="11054" y="6004"/>
                    <a:pt x="11027" y="6004"/>
                  </a:cubicBezTo>
                  <a:cubicBezTo>
                    <a:pt x="11021" y="6004"/>
                    <a:pt x="11016" y="6005"/>
                    <a:pt x="11010" y="6007"/>
                  </a:cubicBezTo>
                  <a:cubicBezTo>
                    <a:pt x="11000" y="6017"/>
                    <a:pt x="10990" y="6027"/>
                    <a:pt x="10980" y="6037"/>
                  </a:cubicBezTo>
                  <a:cubicBezTo>
                    <a:pt x="10940" y="6127"/>
                    <a:pt x="10920" y="6228"/>
                    <a:pt x="10900" y="6329"/>
                  </a:cubicBezTo>
                  <a:cubicBezTo>
                    <a:pt x="10890" y="6429"/>
                    <a:pt x="10869" y="6530"/>
                    <a:pt x="10859" y="6630"/>
                  </a:cubicBezTo>
                  <a:cubicBezTo>
                    <a:pt x="10718" y="7768"/>
                    <a:pt x="10567" y="8915"/>
                    <a:pt x="10547" y="10072"/>
                  </a:cubicBezTo>
                  <a:cubicBezTo>
                    <a:pt x="10477" y="9700"/>
                    <a:pt x="10396" y="9328"/>
                    <a:pt x="10326" y="8945"/>
                  </a:cubicBezTo>
                  <a:cubicBezTo>
                    <a:pt x="10225" y="8382"/>
                    <a:pt x="10185" y="7808"/>
                    <a:pt x="10165" y="7224"/>
                  </a:cubicBezTo>
                  <a:cubicBezTo>
                    <a:pt x="10145" y="6852"/>
                    <a:pt x="10135" y="6469"/>
                    <a:pt x="10235" y="6107"/>
                  </a:cubicBezTo>
                  <a:cubicBezTo>
                    <a:pt x="10406" y="5493"/>
                    <a:pt x="10749" y="4930"/>
                    <a:pt x="11030" y="4356"/>
                  </a:cubicBezTo>
                  <a:cubicBezTo>
                    <a:pt x="11574" y="3279"/>
                    <a:pt x="12168" y="2212"/>
                    <a:pt x="12872" y="1226"/>
                  </a:cubicBezTo>
                  <a:cubicBezTo>
                    <a:pt x="13104" y="874"/>
                    <a:pt x="13355" y="532"/>
                    <a:pt x="13647" y="220"/>
                  </a:cubicBezTo>
                  <a:close/>
                  <a:moveTo>
                    <a:pt x="24929" y="9730"/>
                  </a:moveTo>
                  <a:lnTo>
                    <a:pt x="24929" y="9730"/>
                  </a:lnTo>
                  <a:cubicBezTo>
                    <a:pt x="24879" y="9841"/>
                    <a:pt x="24778" y="9932"/>
                    <a:pt x="24697" y="10022"/>
                  </a:cubicBezTo>
                  <a:cubicBezTo>
                    <a:pt x="24637" y="10093"/>
                    <a:pt x="24567" y="10163"/>
                    <a:pt x="24506" y="10233"/>
                  </a:cubicBezTo>
                  <a:cubicBezTo>
                    <a:pt x="24295" y="10445"/>
                    <a:pt x="24084" y="10656"/>
                    <a:pt x="23892" y="10878"/>
                  </a:cubicBezTo>
                  <a:cubicBezTo>
                    <a:pt x="23389" y="11441"/>
                    <a:pt x="22976" y="12075"/>
                    <a:pt x="22473" y="12639"/>
                  </a:cubicBezTo>
                  <a:cubicBezTo>
                    <a:pt x="22171" y="12991"/>
                    <a:pt x="21819" y="13313"/>
                    <a:pt x="21447" y="13585"/>
                  </a:cubicBezTo>
                  <a:cubicBezTo>
                    <a:pt x="20873" y="14007"/>
                    <a:pt x="20239" y="14340"/>
                    <a:pt x="19585" y="14621"/>
                  </a:cubicBezTo>
                  <a:cubicBezTo>
                    <a:pt x="18528" y="15074"/>
                    <a:pt x="17421" y="15396"/>
                    <a:pt x="16344" y="15819"/>
                  </a:cubicBezTo>
                  <a:cubicBezTo>
                    <a:pt x="16566" y="15517"/>
                    <a:pt x="16797" y="15225"/>
                    <a:pt x="17008" y="14923"/>
                  </a:cubicBezTo>
                  <a:cubicBezTo>
                    <a:pt x="17190" y="14682"/>
                    <a:pt x="17371" y="14440"/>
                    <a:pt x="17552" y="14199"/>
                  </a:cubicBezTo>
                  <a:cubicBezTo>
                    <a:pt x="17592" y="14138"/>
                    <a:pt x="17643" y="14068"/>
                    <a:pt x="17693" y="13997"/>
                  </a:cubicBezTo>
                  <a:cubicBezTo>
                    <a:pt x="17723" y="13977"/>
                    <a:pt x="17723" y="13937"/>
                    <a:pt x="17703" y="13907"/>
                  </a:cubicBezTo>
                  <a:cubicBezTo>
                    <a:pt x="17690" y="13896"/>
                    <a:pt x="17677" y="13892"/>
                    <a:pt x="17666" y="13892"/>
                  </a:cubicBezTo>
                  <a:cubicBezTo>
                    <a:pt x="17632" y="13892"/>
                    <a:pt x="17604" y="13927"/>
                    <a:pt x="17582" y="13957"/>
                  </a:cubicBezTo>
                  <a:cubicBezTo>
                    <a:pt x="17492" y="14048"/>
                    <a:pt x="17411" y="14158"/>
                    <a:pt x="17320" y="14259"/>
                  </a:cubicBezTo>
                  <a:cubicBezTo>
                    <a:pt x="17119" y="14511"/>
                    <a:pt x="16918" y="14772"/>
                    <a:pt x="16727" y="15034"/>
                  </a:cubicBezTo>
                  <a:cubicBezTo>
                    <a:pt x="16535" y="15306"/>
                    <a:pt x="16324" y="15567"/>
                    <a:pt x="16133" y="15839"/>
                  </a:cubicBezTo>
                  <a:cubicBezTo>
                    <a:pt x="16173" y="15598"/>
                    <a:pt x="16223" y="15356"/>
                    <a:pt x="16284" y="15125"/>
                  </a:cubicBezTo>
                  <a:cubicBezTo>
                    <a:pt x="16405" y="14571"/>
                    <a:pt x="16586" y="14028"/>
                    <a:pt x="16787" y="13494"/>
                  </a:cubicBezTo>
                  <a:cubicBezTo>
                    <a:pt x="16948" y="13082"/>
                    <a:pt x="17139" y="12689"/>
                    <a:pt x="17391" y="12327"/>
                  </a:cubicBezTo>
                  <a:cubicBezTo>
                    <a:pt x="17582" y="12075"/>
                    <a:pt x="17783" y="11834"/>
                    <a:pt x="18025" y="11632"/>
                  </a:cubicBezTo>
                  <a:cubicBezTo>
                    <a:pt x="18377" y="11361"/>
                    <a:pt x="18780" y="11169"/>
                    <a:pt x="19182" y="10998"/>
                  </a:cubicBezTo>
                  <a:cubicBezTo>
                    <a:pt x="19746" y="10767"/>
                    <a:pt x="20330" y="10606"/>
                    <a:pt x="20913" y="10475"/>
                  </a:cubicBezTo>
                  <a:cubicBezTo>
                    <a:pt x="21739" y="10284"/>
                    <a:pt x="22564" y="10103"/>
                    <a:pt x="23379" y="9911"/>
                  </a:cubicBezTo>
                  <a:cubicBezTo>
                    <a:pt x="23892" y="9811"/>
                    <a:pt x="24416" y="9770"/>
                    <a:pt x="24929" y="9730"/>
                  </a:cubicBezTo>
                  <a:close/>
                  <a:moveTo>
                    <a:pt x="1127" y="17459"/>
                  </a:moveTo>
                  <a:lnTo>
                    <a:pt x="1127" y="17459"/>
                  </a:lnTo>
                  <a:cubicBezTo>
                    <a:pt x="1158" y="17500"/>
                    <a:pt x="1178" y="17530"/>
                    <a:pt x="1218" y="17560"/>
                  </a:cubicBezTo>
                  <a:cubicBezTo>
                    <a:pt x="1419" y="17781"/>
                    <a:pt x="1671" y="17943"/>
                    <a:pt x="1852" y="18194"/>
                  </a:cubicBezTo>
                  <a:cubicBezTo>
                    <a:pt x="2033" y="18426"/>
                    <a:pt x="2093" y="18728"/>
                    <a:pt x="2184" y="19009"/>
                  </a:cubicBezTo>
                  <a:cubicBezTo>
                    <a:pt x="2244" y="19231"/>
                    <a:pt x="2265" y="19472"/>
                    <a:pt x="2244" y="19704"/>
                  </a:cubicBezTo>
                  <a:cubicBezTo>
                    <a:pt x="2214" y="19965"/>
                    <a:pt x="2184" y="20217"/>
                    <a:pt x="2184" y="20479"/>
                  </a:cubicBezTo>
                  <a:cubicBezTo>
                    <a:pt x="2174" y="20549"/>
                    <a:pt x="2184" y="20609"/>
                    <a:pt x="2184" y="20680"/>
                  </a:cubicBezTo>
                  <a:cubicBezTo>
                    <a:pt x="2144" y="20589"/>
                    <a:pt x="2093" y="20499"/>
                    <a:pt x="2053" y="20408"/>
                  </a:cubicBezTo>
                  <a:cubicBezTo>
                    <a:pt x="1641" y="19502"/>
                    <a:pt x="1288" y="18556"/>
                    <a:pt x="1147" y="17570"/>
                  </a:cubicBezTo>
                  <a:cubicBezTo>
                    <a:pt x="1137" y="17530"/>
                    <a:pt x="1137" y="17500"/>
                    <a:pt x="1127" y="17459"/>
                  </a:cubicBezTo>
                  <a:close/>
                  <a:moveTo>
                    <a:pt x="1288" y="15245"/>
                  </a:moveTo>
                  <a:cubicBezTo>
                    <a:pt x="1761" y="15628"/>
                    <a:pt x="2275" y="15960"/>
                    <a:pt x="2758" y="16342"/>
                  </a:cubicBezTo>
                  <a:cubicBezTo>
                    <a:pt x="3281" y="16735"/>
                    <a:pt x="3764" y="17188"/>
                    <a:pt x="4237" y="17661"/>
                  </a:cubicBezTo>
                  <a:cubicBezTo>
                    <a:pt x="4479" y="17892"/>
                    <a:pt x="4690" y="18144"/>
                    <a:pt x="4901" y="18405"/>
                  </a:cubicBezTo>
                  <a:cubicBezTo>
                    <a:pt x="5173" y="18748"/>
                    <a:pt x="5435" y="19120"/>
                    <a:pt x="5576" y="19543"/>
                  </a:cubicBezTo>
                  <a:cubicBezTo>
                    <a:pt x="5636" y="19734"/>
                    <a:pt x="5656" y="19935"/>
                    <a:pt x="5676" y="20126"/>
                  </a:cubicBezTo>
                  <a:cubicBezTo>
                    <a:pt x="5696" y="20338"/>
                    <a:pt x="5706" y="20549"/>
                    <a:pt x="5706" y="20760"/>
                  </a:cubicBezTo>
                  <a:cubicBezTo>
                    <a:pt x="5696" y="21153"/>
                    <a:pt x="5636" y="21556"/>
                    <a:pt x="5616" y="21948"/>
                  </a:cubicBezTo>
                  <a:cubicBezTo>
                    <a:pt x="5586" y="22441"/>
                    <a:pt x="5606" y="22954"/>
                    <a:pt x="5797" y="23417"/>
                  </a:cubicBezTo>
                  <a:cubicBezTo>
                    <a:pt x="5656" y="23317"/>
                    <a:pt x="5525" y="23216"/>
                    <a:pt x="5395" y="23115"/>
                  </a:cubicBezTo>
                  <a:cubicBezTo>
                    <a:pt x="5052" y="22803"/>
                    <a:pt x="4710" y="22471"/>
                    <a:pt x="4448" y="22079"/>
                  </a:cubicBezTo>
                  <a:cubicBezTo>
                    <a:pt x="4257" y="21797"/>
                    <a:pt x="4086" y="21485"/>
                    <a:pt x="3925" y="21173"/>
                  </a:cubicBezTo>
                  <a:cubicBezTo>
                    <a:pt x="3714" y="20760"/>
                    <a:pt x="3492" y="20358"/>
                    <a:pt x="3301" y="19935"/>
                  </a:cubicBezTo>
                  <a:cubicBezTo>
                    <a:pt x="3231" y="19774"/>
                    <a:pt x="3170" y="19623"/>
                    <a:pt x="3120" y="19462"/>
                  </a:cubicBezTo>
                  <a:cubicBezTo>
                    <a:pt x="3060" y="19301"/>
                    <a:pt x="2999" y="19140"/>
                    <a:pt x="2949" y="18969"/>
                  </a:cubicBezTo>
                  <a:cubicBezTo>
                    <a:pt x="2942" y="18940"/>
                    <a:pt x="2913" y="18921"/>
                    <a:pt x="2882" y="18921"/>
                  </a:cubicBezTo>
                  <a:cubicBezTo>
                    <a:pt x="2871" y="18921"/>
                    <a:pt x="2859" y="18923"/>
                    <a:pt x="2848" y="18929"/>
                  </a:cubicBezTo>
                  <a:cubicBezTo>
                    <a:pt x="2828" y="18929"/>
                    <a:pt x="2808" y="18949"/>
                    <a:pt x="2798" y="18969"/>
                  </a:cubicBezTo>
                  <a:cubicBezTo>
                    <a:pt x="2778" y="19009"/>
                    <a:pt x="2808" y="19060"/>
                    <a:pt x="2818" y="19100"/>
                  </a:cubicBezTo>
                  <a:cubicBezTo>
                    <a:pt x="2848" y="19201"/>
                    <a:pt x="2889" y="19301"/>
                    <a:pt x="2919" y="19402"/>
                  </a:cubicBezTo>
                  <a:cubicBezTo>
                    <a:pt x="2999" y="19613"/>
                    <a:pt x="3080" y="19835"/>
                    <a:pt x="3170" y="20036"/>
                  </a:cubicBezTo>
                  <a:cubicBezTo>
                    <a:pt x="3372" y="20469"/>
                    <a:pt x="3593" y="20891"/>
                    <a:pt x="3814" y="21314"/>
                  </a:cubicBezTo>
                  <a:cubicBezTo>
                    <a:pt x="3965" y="21616"/>
                    <a:pt x="4136" y="21908"/>
                    <a:pt x="4328" y="22190"/>
                  </a:cubicBezTo>
                  <a:cubicBezTo>
                    <a:pt x="4509" y="22461"/>
                    <a:pt x="4720" y="22703"/>
                    <a:pt x="4962" y="22934"/>
                  </a:cubicBezTo>
                  <a:cubicBezTo>
                    <a:pt x="5052" y="23025"/>
                    <a:pt x="5143" y="23105"/>
                    <a:pt x="5244" y="23196"/>
                  </a:cubicBezTo>
                  <a:cubicBezTo>
                    <a:pt x="4891" y="23015"/>
                    <a:pt x="4539" y="22844"/>
                    <a:pt x="4197" y="22663"/>
                  </a:cubicBezTo>
                  <a:cubicBezTo>
                    <a:pt x="3965" y="22532"/>
                    <a:pt x="3744" y="22391"/>
                    <a:pt x="3523" y="22240"/>
                  </a:cubicBezTo>
                  <a:lnTo>
                    <a:pt x="3523" y="22250"/>
                  </a:lnTo>
                  <a:cubicBezTo>
                    <a:pt x="3180" y="22018"/>
                    <a:pt x="2858" y="21767"/>
                    <a:pt x="2657" y="21415"/>
                  </a:cubicBezTo>
                  <a:cubicBezTo>
                    <a:pt x="2637" y="21394"/>
                    <a:pt x="2627" y="21374"/>
                    <a:pt x="2617" y="21354"/>
                  </a:cubicBezTo>
                  <a:lnTo>
                    <a:pt x="2617" y="21344"/>
                  </a:lnTo>
                  <a:cubicBezTo>
                    <a:pt x="2617" y="21324"/>
                    <a:pt x="2597" y="21314"/>
                    <a:pt x="2587" y="21304"/>
                  </a:cubicBezTo>
                  <a:cubicBezTo>
                    <a:pt x="2476" y="21113"/>
                    <a:pt x="2365" y="20911"/>
                    <a:pt x="2325" y="20690"/>
                  </a:cubicBezTo>
                  <a:cubicBezTo>
                    <a:pt x="2315" y="20539"/>
                    <a:pt x="2325" y="20398"/>
                    <a:pt x="2325" y="20257"/>
                  </a:cubicBezTo>
                  <a:cubicBezTo>
                    <a:pt x="2375" y="19643"/>
                    <a:pt x="2456" y="19412"/>
                    <a:pt x="2265" y="18788"/>
                  </a:cubicBezTo>
                  <a:cubicBezTo>
                    <a:pt x="2114" y="18234"/>
                    <a:pt x="2003" y="18043"/>
                    <a:pt x="1570" y="17671"/>
                  </a:cubicBezTo>
                  <a:cubicBezTo>
                    <a:pt x="1449" y="17570"/>
                    <a:pt x="1329" y="17449"/>
                    <a:pt x="1228" y="17329"/>
                  </a:cubicBezTo>
                  <a:cubicBezTo>
                    <a:pt x="1147" y="17228"/>
                    <a:pt x="1097" y="17097"/>
                    <a:pt x="1097" y="16966"/>
                  </a:cubicBezTo>
                  <a:cubicBezTo>
                    <a:pt x="1087" y="16695"/>
                    <a:pt x="1127" y="16423"/>
                    <a:pt x="1158" y="16161"/>
                  </a:cubicBezTo>
                  <a:cubicBezTo>
                    <a:pt x="1198" y="15859"/>
                    <a:pt x="1258" y="15557"/>
                    <a:pt x="1288" y="15245"/>
                  </a:cubicBezTo>
                  <a:close/>
                  <a:moveTo>
                    <a:pt x="16113" y="21857"/>
                  </a:moveTo>
                  <a:lnTo>
                    <a:pt x="16113" y="21857"/>
                  </a:lnTo>
                  <a:cubicBezTo>
                    <a:pt x="16103" y="21918"/>
                    <a:pt x="16083" y="21968"/>
                    <a:pt x="16083" y="21998"/>
                  </a:cubicBezTo>
                  <a:cubicBezTo>
                    <a:pt x="16012" y="22320"/>
                    <a:pt x="15992" y="22642"/>
                    <a:pt x="15962" y="22954"/>
                  </a:cubicBezTo>
                  <a:cubicBezTo>
                    <a:pt x="15922" y="23508"/>
                    <a:pt x="15871" y="24061"/>
                    <a:pt x="15821" y="24615"/>
                  </a:cubicBezTo>
                  <a:cubicBezTo>
                    <a:pt x="15781" y="25078"/>
                    <a:pt x="15720" y="25551"/>
                    <a:pt x="15700" y="26014"/>
                  </a:cubicBezTo>
                  <a:cubicBezTo>
                    <a:pt x="15670" y="26477"/>
                    <a:pt x="15670" y="26940"/>
                    <a:pt x="15610" y="27393"/>
                  </a:cubicBezTo>
                  <a:cubicBezTo>
                    <a:pt x="15600" y="27483"/>
                    <a:pt x="15579" y="27574"/>
                    <a:pt x="15559" y="27674"/>
                  </a:cubicBezTo>
                  <a:cubicBezTo>
                    <a:pt x="15549" y="27373"/>
                    <a:pt x="15509" y="27081"/>
                    <a:pt x="15428" y="26789"/>
                  </a:cubicBezTo>
                  <a:cubicBezTo>
                    <a:pt x="15328" y="26416"/>
                    <a:pt x="15197" y="26054"/>
                    <a:pt x="15147" y="25672"/>
                  </a:cubicBezTo>
                  <a:cubicBezTo>
                    <a:pt x="15086" y="25239"/>
                    <a:pt x="15076" y="24796"/>
                    <a:pt x="15147" y="24363"/>
                  </a:cubicBezTo>
                  <a:cubicBezTo>
                    <a:pt x="15237" y="23800"/>
                    <a:pt x="15438" y="23256"/>
                    <a:pt x="15680" y="22733"/>
                  </a:cubicBezTo>
                  <a:cubicBezTo>
                    <a:pt x="15821" y="22431"/>
                    <a:pt x="15962" y="22139"/>
                    <a:pt x="16113" y="21857"/>
                  </a:cubicBezTo>
                  <a:close/>
                  <a:moveTo>
                    <a:pt x="22997" y="19060"/>
                  </a:moveTo>
                  <a:lnTo>
                    <a:pt x="22997" y="19060"/>
                  </a:lnTo>
                  <a:cubicBezTo>
                    <a:pt x="22876" y="20589"/>
                    <a:pt x="22483" y="22069"/>
                    <a:pt x="22091" y="23548"/>
                  </a:cubicBezTo>
                  <a:cubicBezTo>
                    <a:pt x="21849" y="24384"/>
                    <a:pt x="21648" y="25249"/>
                    <a:pt x="21296" y="26054"/>
                  </a:cubicBezTo>
                  <a:cubicBezTo>
                    <a:pt x="20762" y="27212"/>
                    <a:pt x="19987" y="28319"/>
                    <a:pt x="18901" y="29013"/>
                  </a:cubicBezTo>
                  <a:cubicBezTo>
                    <a:pt x="19363" y="27936"/>
                    <a:pt x="19716" y="26809"/>
                    <a:pt x="20068" y="25692"/>
                  </a:cubicBezTo>
                  <a:cubicBezTo>
                    <a:pt x="20078" y="25581"/>
                    <a:pt x="20370" y="24877"/>
                    <a:pt x="20219" y="24867"/>
                  </a:cubicBezTo>
                  <a:cubicBezTo>
                    <a:pt x="20118" y="24867"/>
                    <a:pt x="20138" y="24997"/>
                    <a:pt x="20098" y="25078"/>
                  </a:cubicBezTo>
                  <a:cubicBezTo>
                    <a:pt x="19987" y="25450"/>
                    <a:pt x="19877" y="25823"/>
                    <a:pt x="19756" y="26195"/>
                  </a:cubicBezTo>
                  <a:cubicBezTo>
                    <a:pt x="19454" y="27091"/>
                    <a:pt x="19162" y="27997"/>
                    <a:pt x="18780" y="28862"/>
                  </a:cubicBezTo>
                  <a:cubicBezTo>
                    <a:pt x="18729" y="28218"/>
                    <a:pt x="18770" y="27574"/>
                    <a:pt x="18770" y="26920"/>
                  </a:cubicBezTo>
                  <a:cubicBezTo>
                    <a:pt x="18750" y="26145"/>
                    <a:pt x="18790" y="25350"/>
                    <a:pt x="19082" y="24605"/>
                  </a:cubicBezTo>
                  <a:cubicBezTo>
                    <a:pt x="19374" y="23810"/>
                    <a:pt x="19786" y="23055"/>
                    <a:pt x="20249" y="22341"/>
                  </a:cubicBezTo>
                  <a:cubicBezTo>
                    <a:pt x="20531" y="21938"/>
                    <a:pt x="20883" y="21586"/>
                    <a:pt x="21185" y="21193"/>
                  </a:cubicBezTo>
                  <a:cubicBezTo>
                    <a:pt x="21769" y="20469"/>
                    <a:pt x="22302" y="19694"/>
                    <a:pt x="22997" y="19060"/>
                  </a:cubicBezTo>
                  <a:close/>
                  <a:moveTo>
                    <a:pt x="14935" y="24887"/>
                  </a:moveTo>
                  <a:cubicBezTo>
                    <a:pt x="14935" y="25199"/>
                    <a:pt x="14955" y="25521"/>
                    <a:pt x="15006" y="25833"/>
                  </a:cubicBezTo>
                  <a:cubicBezTo>
                    <a:pt x="15066" y="26155"/>
                    <a:pt x="15167" y="26457"/>
                    <a:pt x="15257" y="26769"/>
                  </a:cubicBezTo>
                  <a:cubicBezTo>
                    <a:pt x="15348" y="27121"/>
                    <a:pt x="15408" y="27473"/>
                    <a:pt x="15408" y="27825"/>
                  </a:cubicBezTo>
                  <a:cubicBezTo>
                    <a:pt x="15408" y="28932"/>
                    <a:pt x="14915" y="29959"/>
                    <a:pt x="14432" y="30935"/>
                  </a:cubicBezTo>
                  <a:cubicBezTo>
                    <a:pt x="14321" y="31167"/>
                    <a:pt x="14191" y="31378"/>
                    <a:pt x="14080" y="31599"/>
                  </a:cubicBezTo>
                  <a:cubicBezTo>
                    <a:pt x="14100" y="31308"/>
                    <a:pt x="14130" y="31016"/>
                    <a:pt x="14160" y="30734"/>
                  </a:cubicBezTo>
                  <a:cubicBezTo>
                    <a:pt x="14221" y="30311"/>
                    <a:pt x="14291" y="29889"/>
                    <a:pt x="14362" y="29476"/>
                  </a:cubicBezTo>
                  <a:cubicBezTo>
                    <a:pt x="14382" y="29335"/>
                    <a:pt x="14412" y="29184"/>
                    <a:pt x="14432" y="29043"/>
                  </a:cubicBezTo>
                  <a:cubicBezTo>
                    <a:pt x="14442" y="29023"/>
                    <a:pt x="14442" y="28993"/>
                    <a:pt x="14432" y="28973"/>
                  </a:cubicBezTo>
                  <a:cubicBezTo>
                    <a:pt x="14426" y="28953"/>
                    <a:pt x="14402" y="28942"/>
                    <a:pt x="14381" y="28942"/>
                  </a:cubicBezTo>
                  <a:cubicBezTo>
                    <a:pt x="14370" y="28942"/>
                    <a:pt x="14359" y="28945"/>
                    <a:pt x="14352" y="28953"/>
                  </a:cubicBezTo>
                  <a:cubicBezTo>
                    <a:pt x="14321" y="28973"/>
                    <a:pt x="14321" y="29003"/>
                    <a:pt x="14311" y="29033"/>
                  </a:cubicBezTo>
                  <a:cubicBezTo>
                    <a:pt x="14281" y="29124"/>
                    <a:pt x="14261" y="29214"/>
                    <a:pt x="14241" y="29295"/>
                  </a:cubicBezTo>
                  <a:cubicBezTo>
                    <a:pt x="14180" y="29567"/>
                    <a:pt x="14140" y="29848"/>
                    <a:pt x="14090" y="30120"/>
                  </a:cubicBezTo>
                  <a:cubicBezTo>
                    <a:pt x="13999" y="30664"/>
                    <a:pt x="13939" y="31217"/>
                    <a:pt x="13889" y="31771"/>
                  </a:cubicBezTo>
                  <a:cubicBezTo>
                    <a:pt x="13889" y="31771"/>
                    <a:pt x="13889" y="31760"/>
                    <a:pt x="13889" y="31760"/>
                  </a:cubicBezTo>
                  <a:cubicBezTo>
                    <a:pt x="13577" y="31388"/>
                    <a:pt x="13325" y="30955"/>
                    <a:pt x="13174" y="30482"/>
                  </a:cubicBezTo>
                  <a:cubicBezTo>
                    <a:pt x="12993" y="29979"/>
                    <a:pt x="12912" y="29436"/>
                    <a:pt x="12993" y="28892"/>
                  </a:cubicBezTo>
                  <a:cubicBezTo>
                    <a:pt x="13053" y="28409"/>
                    <a:pt x="13204" y="27946"/>
                    <a:pt x="13395" y="27503"/>
                  </a:cubicBezTo>
                  <a:cubicBezTo>
                    <a:pt x="13546" y="27131"/>
                    <a:pt x="13718" y="26769"/>
                    <a:pt x="13919" y="26427"/>
                  </a:cubicBezTo>
                  <a:cubicBezTo>
                    <a:pt x="14241" y="25903"/>
                    <a:pt x="14623" y="25420"/>
                    <a:pt x="14935" y="24887"/>
                  </a:cubicBezTo>
                  <a:close/>
                  <a:moveTo>
                    <a:pt x="211" y="27413"/>
                  </a:moveTo>
                  <a:lnTo>
                    <a:pt x="211" y="27413"/>
                  </a:lnTo>
                  <a:cubicBezTo>
                    <a:pt x="242" y="27473"/>
                    <a:pt x="262" y="27544"/>
                    <a:pt x="292" y="27604"/>
                  </a:cubicBezTo>
                  <a:cubicBezTo>
                    <a:pt x="443" y="27926"/>
                    <a:pt x="614" y="28248"/>
                    <a:pt x="775" y="28560"/>
                  </a:cubicBezTo>
                  <a:cubicBezTo>
                    <a:pt x="1027" y="29013"/>
                    <a:pt x="1268" y="29476"/>
                    <a:pt x="1560" y="29909"/>
                  </a:cubicBezTo>
                  <a:cubicBezTo>
                    <a:pt x="2003" y="30563"/>
                    <a:pt x="2506" y="31167"/>
                    <a:pt x="2999" y="31791"/>
                  </a:cubicBezTo>
                  <a:cubicBezTo>
                    <a:pt x="3301" y="32153"/>
                    <a:pt x="3623" y="32535"/>
                    <a:pt x="3986" y="32847"/>
                  </a:cubicBezTo>
                  <a:cubicBezTo>
                    <a:pt x="4076" y="32928"/>
                    <a:pt x="4177" y="33018"/>
                    <a:pt x="4277" y="33099"/>
                  </a:cubicBezTo>
                  <a:cubicBezTo>
                    <a:pt x="4006" y="33008"/>
                    <a:pt x="3724" y="32938"/>
                    <a:pt x="3462" y="32847"/>
                  </a:cubicBezTo>
                  <a:cubicBezTo>
                    <a:pt x="3170" y="32737"/>
                    <a:pt x="2889" y="32596"/>
                    <a:pt x="2627" y="32415"/>
                  </a:cubicBezTo>
                  <a:cubicBezTo>
                    <a:pt x="1329" y="31469"/>
                    <a:pt x="674" y="29889"/>
                    <a:pt x="373" y="28349"/>
                  </a:cubicBezTo>
                  <a:cubicBezTo>
                    <a:pt x="312" y="28037"/>
                    <a:pt x="262" y="27725"/>
                    <a:pt x="211" y="27413"/>
                  </a:cubicBezTo>
                  <a:close/>
                  <a:moveTo>
                    <a:pt x="23836" y="32671"/>
                  </a:moveTo>
                  <a:cubicBezTo>
                    <a:pt x="24222" y="32671"/>
                    <a:pt x="24609" y="32700"/>
                    <a:pt x="24989" y="32747"/>
                  </a:cubicBezTo>
                  <a:cubicBezTo>
                    <a:pt x="25472" y="32807"/>
                    <a:pt x="25945" y="32888"/>
                    <a:pt x="26408" y="32978"/>
                  </a:cubicBezTo>
                  <a:cubicBezTo>
                    <a:pt x="26962" y="33099"/>
                    <a:pt x="27515" y="33220"/>
                    <a:pt x="28079" y="33250"/>
                  </a:cubicBezTo>
                  <a:cubicBezTo>
                    <a:pt x="28162" y="33254"/>
                    <a:pt x="28244" y="33257"/>
                    <a:pt x="28325" y="33257"/>
                  </a:cubicBezTo>
                  <a:cubicBezTo>
                    <a:pt x="28439" y="33257"/>
                    <a:pt x="28551" y="33252"/>
                    <a:pt x="28663" y="33240"/>
                  </a:cubicBezTo>
                  <a:lnTo>
                    <a:pt x="28663" y="33240"/>
                  </a:lnTo>
                  <a:cubicBezTo>
                    <a:pt x="28572" y="33280"/>
                    <a:pt x="28482" y="33320"/>
                    <a:pt x="28391" y="33351"/>
                  </a:cubicBezTo>
                  <a:cubicBezTo>
                    <a:pt x="27984" y="33499"/>
                    <a:pt x="27554" y="33554"/>
                    <a:pt x="27120" y="33554"/>
                  </a:cubicBezTo>
                  <a:cubicBezTo>
                    <a:pt x="26760" y="33554"/>
                    <a:pt x="26398" y="33516"/>
                    <a:pt x="26046" y="33461"/>
                  </a:cubicBezTo>
                  <a:cubicBezTo>
                    <a:pt x="25150" y="33341"/>
                    <a:pt x="24214" y="33290"/>
                    <a:pt x="23309" y="33169"/>
                  </a:cubicBezTo>
                  <a:cubicBezTo>
                    <a:pt x="22862" y="33123"/>
                    <a:pt x="22390" y="33016"/>
                    <a:pt x="21924" y="33016"/>
                  </a:cubicBezTo>
                  <a:cubicBezTo>
                    <a:pt x="21885" y="33016"/>
                    <a:pt x="21847" y="33017"/>
                    <a:pt x="21809" y="33018"/>
                  </a:cubicBezTo>
                  <a:cubicBezTo>
                    <a:pt x="21960" y="32958"/>
                    <a:pt x="22121" y="32898"/>
                    <a:pt x="22282" y="32857"/>
                  </a:cubicBezTo>
                  <a:cubicBezTo>
                    <a:pt x="22786" y="32724"/>
                    <a:pt x="23311" y="32671"/>
                    <a:pt x="23836" y="32671"/>
                  </a:cubicBezTo>
                  <a:close/>
                  <a:moveTo>
                    <a:pt x="21924" y="33174"/>
                  </a:moveTo>
                  <a:cubicBezTo>
                    <a:pt x="22255" y="33174"/>
                    <a:pt x="22645" y="33224"/>
                    <a:pt x="23127" y="33310"/>
                  </a:cubicBezTo>
                  <a:cubicBezTo>
                    <a:pt x="23812" y="33401"/>
                    <a:pt x="24516" y="33451"/>
                    <a:pt x="25211" y="33512"/>
                  </a:cubicBezTo>
                  <a:cubicBezTo>
                    <a:pt x="25847" y="33561"/>
                    <a:pt x="26477" y="33706"/>
                    <a:pt x="27116" y="33706"/>
                  </a:cubicBezTo>
                  <a:cubicBezTo>
                    <a:pt x="27255" y="33706"/>
                    <a:pt x="27395" y="33699"/>
                    <a:pt x="27536" y="33683"/>
                  </a:cubicBezTo>
                  <a:lnTo>
                    <a:pt x="27536" y="33683"/>
                  </a:lnTo>
                  <a:cubicBezTo>
                    <a:pt x="26811" y="33965"/>
                    <a:pt x="26096" y="34297"/>
                    <a:pt x="25422" y="34689"/>
                  </a:cubicBezTo>
                  <a:lnTo>
                    <a:pt x="25432" y="34689"/>
                  </a:lnTo>
                  <a:cubicBezTo>
                    <a:pt x="24697" y="35122"/>
                    <a:pt x="23983" y="35605"/>
                    <a:pt x="23228" y="35987"/>
                  </a:cubicBezTo>
                  <a:cubicBezTo>
                    <a:pt x="22324" y="36453"/>
                    <a:pt x="21304" y="36637"/>
                    <a:pt x="20296" y="36637"/>
                  </a:cubicBezTo>
                  <a:cubicBezTo>
                    <a:pt x="20193" y="36637"/>
                    <a:pt x="20090" y="36635"/>
                    <a:pt x="19987" y="36632"/>
                  </a:cubicBezTo>
                  <a:cubicBezTo>
                    <a:pt x="19484" y="36591"/>
                    <a:pt x="18991" y="36511"/>
                    <a:pt x="18498" y="36430"/>
                  </a:cubicBezTo>
                  <a:lnTo>
                    <a:pt x="18508" y="36430"/>
                  </a:lnTo>
                  <a:cubicBezTo>
                    <a:pt x="19756" y="36128"/>
                    <a:pt x="20964" y="35706"/>
                    <a:pt x="22141" y="35192"/>
                  </a:cubicBezTo>
                  <a:cubicBezTo>
                    <a:pt x="22282" y="35122"/>
                    <a:pt x="22433" y="35062"/>
                    <a:pt x="22584" y="34991"/>
                  </a:cubicBezTo>
                  <a:cubicBezTo>
                    <a:pt x="22624" y="34971"/>
                    <a:pt x="22685" y="34961"/>
                    <a:pt x="22685" y="34911"/>
                  </a:cubicBezTo>
                  <a:cubicBezTo>
                    <a:pt x="22685" y="34877"/>
                    <a:pt x="22657" y="34858"/>
                    <a:pt x="22630" y="34858"/>
                  </a:cubicBezTo>
                  <a:cubicBezTo>
                    <a:pt x="22625" y="34858"/>
                    <a:pt x="22619" y="34858"/>
                    <a:pt x="22614" y="34860"/>
                  </a:cubicBezTo>
                  <a:cubicBezTo>
                    <a:pt x="22594" y="34870"/>
                    <a:pt x="22574" y="34880"/>
                    <a:pt x="22554" y="34890"/>
                  </a:cubicBezTo>
                  <a:cubicBezTo>
                    <a:pt x="22443" y="34921"/>
                    <a:pt x="22332" y="34971"/>
                    <a:pt x="22232" y="35011"/>
                  </a:cubicBezTo>
                  <a:cubicBezTo>
                    <a:pt x="20974" y="35545"/>
                    <a:pt x="19686" y="35997"/>
                    <a:pt x="18357" y="36299"/>
                  </a:cubicBezTo>
                  <a:cubicBezTo>
                    <a:pt x="18297" y="36309"/>
                    <a:pt x="18236" y="36320"/>
                    <a:pt x="18176" y="36330"/>
                  </a:cubicBezTo>
                  <a:cubicBezTo>
                    <a:pt x="18428" y="36048"/>
                    <a:pt x="18760" y="35836"/>
                    <a:pt x="19031" y="35575"/>
                  </a:cubicBezTo>
                  <a:cubicBezTo>
                    <a:pt x="19293" y="35323"/>
                    <a:pt x="19494" y="35031"/>
                    <a:pt x="19706" y="34739"/>
                  </a:cubicBezTo>
                  <a:cubicBezTo>
                    <a:pt x="20511" y="33584"/>
                    <a:pt x="20979" y="33174"/>
                    <a:pt x="21924" y="33174"/>
                  </a:cubicBezTo>
                  <a:close/>
                  <a:moveTo>
                    <a:pt x="1147" y="30996"/>
                  </a:moveTo>
                  <a:lnTo>
                    <a:pt x="1147" y="30996"/>
                  </a:lnTo>
                  <a:cubicBezTo>
                    <a:pt x="1490" y="31579"/>
                    <a:pt x="1932" y="32103"/>
                    <a:pt x="2486" y="32515"/>
                  </a:cubicBezTo>
                  <a:cubicBezTo>
                    <a:pt x="2858" y="32797"/>
                    <a:pt x="3291" y="32988"/>
                    <a:pt x="3744" y="33119"/>
                  </a:cubicBezTo>
                  <a:cubicBezTo>
                    <a:pt x="4267" y="33270"/>
                    <a:pt x="4821" y="33411"/>
                    <a:pt x="5264" y="33753"/>
                  </a:cubicBezTo>
                  <a:cubicBezTo>
                    <a:pt x="5676" y="34075"/>
                    <a:pt x="5928" y="34548"/>
                    <a:pt x="6169" y="35001"/>
                  </a:cubicBezTo>
                  <a:cubicBezTo>
                    <a:pt x="6602" y="35806"/>
                    <a:pt x="6904" y="36682"/>
                    <a:pt x="7166" y="37557"/>
                  </a:cubicBezTo>
                  <a:cubicBezTo>
                    <a:pt x="7427" y="38473"/>
                    <a:pt x="7709" y="39409"/>
                    <a:pt x="7880" y="40345"/>
                  </a:cubicBezTo>
                  <a:cubicBezTo>
                    <a:pt x="7951" y="40697"/>
                    <a:pt x="8001" y="41040"/>
                    <a:pt x="8041" y="41392"/>
                  </a:cubicBezTo>
                  <a:lnTo>
                    <a:pt x="8082" y="41684"/>
                  </a:lnTo>
                  <a:cubicBezTo>
                    <a:pt x="5968" y="39137"/>
                    <a:pt x="5445" y="38161"/>
                    <a:pt x="4610" y="34941"/>
                  </a:cubicBezTo>
                  <a:cubicBezTo>
                    <a:pt x="4559" y="34750"/>
                    <a:pt x="4529" y="34548"/>
                    <a:pt x="4479" y="34367"/>
                  </a:cubicBezTo>
                  <a:cubicBezTo>
                    <a:pt x="4449" y="34349"/>
                    <a:pt x="4425" y="34341"/>
                    <a:pt x="4407" y="34341"/>
                  </a:cubicBezTo>
                  <a:cubicBezTo>
                    <a:pt x="4270" y="34341"/>
                    <a:pt x="4421" y="34784"/>
                    <a:pt x="4438" y="34890"/>
                  </a:cubicBezTo>
                  <a:cubicBezTo>
                    <a:pt x="4811" y="36289"/>
                    <a:pt x="5173" y="37708"/>
                    <a:pt x="5888" y="38966"/>
                  </a:cubicBezTo>
                  <a:cubicBezTo>
                    <a:pt x="6330" y="39792"/>
                    <a:pt x="6934" y="40506"/>
                    <a:pt x="7518" y="41241"/>
                  </a:cubicBezTo>
                  <a:cubicBezTo>
                    <a:pt x="7699" y="41482"/>
                    <a:pt x="7880" y="41714"/>
                    <a:pt x="8072" y="41945"/>
                  </a:cubicBezTo>
                  <a:cubicBezTo>
                    <a:pt x="7931" y="41965"/>
                    <a:pt x="7780" y="41986"/>
                    <a:pt x="7639" y="41996"/>
                  </a:cubicBezTo>
                  <a:cubicBezTo>
                    <a:pt x="7483" y="42008"/>
                    <a:pt x="7324" y="42017"/>
                    <a:pt x="7166" y="42017"/>
                  </a:cubicBezTo>
                  <a:cubicBezTo>
                    <a:pt x="7068" y="42017"/>
                    <a:pt x="6970" y="42013"/>
                    <a:pt x="6874" y="42006"/>
                  </a:cubicBezTo>
                  <a:cubicBezTo>
                    <a:pt x="6642" y="41965"/>
                    <a:pt x="6421" y="41925"/>
                    <a:pt x="6190" y="41885"/>
                  </a:cubicBezTo>
                  <a:cubicBezTo>
                    <a:pt x="5314" y="41714"/>
                    <a:pt x="4499" y="41301"/>
                    <a:pt x="3774" y="40788"/>
                  </a:cubicBezTo>
                  <a:cubicBezTo>
                    <a:pt x="3009" y="40204"/>
                    <a:pt x="2375" y="39449"/>
                    <a:pt x="2003" y="38554"/>
                  </a:cubicBezTo>
                  <a:cubicBezTo>
                    <a:pt x="1792" y="38000"/>
                    <a:pt x="1681" y="37406"/>
                    <a:pt x="1620" y="36813"/>
                  </a:cubicBezTo>
                  <a:cubicBezTo>
                    <a:pt x="1470" y="35444"/>
                    <a:pt x="1459" y="34055"/>
                    <a:pt x="1319" y="32676"/>
                  </a:cubicBezTo>
                  <a:cubicBezTo>
                    <a:pt x="1278" y="32193"/>
                    <a:pt x="1228" y="31700"/>
                    <a:pt x="1168" y="31217"/>
                  </a:cubicBezTo>
                  <a:cubicBezTo>
                    <a:pt x="1168" y="31147"/>
                    <a:pt x="1158" y="31066"/>
                    <a:pt x="1147" y="30996"/>
                  </a:cubicBezTo>
                  <a:close/>
                  <a:moveTo>
                    <a:pt x="14875" y="45085"/>
                  </a:moveTo>
                  <a:lnTo>
                    <a:pt x="14875" y="45095"/>
                  </a:lnTo>
                  <a:lnTo>
                    <a:pt x="14875" y="45095"/>
                  </a:lnTo>
                  <a:cubicBezTo>
                    <a:pt x="14869" y="45094"/>
                    <a:pt x="14865" y="45092"/>
                    <a:pt x="14865" y="45085"/>
                  </a:cubicBezTo>
                  <a:close/>
                  <a:moveTo>
                    <a:pt x="13715" y="0"/>
                  </a:moveTo>
                  <a:cubicBezTo>
                    <a:pt x="13683" y="0"/>
                    <a:pt x="13649" y="16"/>
                    <a:pt x="13627" y="39"/>
                  </a:cubicBezTo>
                  <a:cubicBezTo>
                    <a:pt x="13536" y="119"/>
                    <a:pt x="13466" y="220"/>
                    <a:pt x="13395" y="310"/>
                  </a:cubicBezTo>
                  <a:cubicBezTo>
                    <a:pt x="13164" y="582"/>
                    <a:pt x="12963" y="884"/>
                    <a:pt x="12761" y="1176"/>
                  </a:cubicBezTo>
                  <a:cubicBezTo>
                    <a:pt x="12510" y="1568"/>
                    <a:pt x="12238" y="1951"/>
                    <a:pt x="11986" y="2343"/>
                  </a:cubicBezTo>
                  <a:cubicBezTo>
                    <a:pt x="11493" y="3128"/>
                    <a:pt x="11040" y="3943"/>
                    <a:pt x="10638" y="4769"/>
                  </a:cubicBezTo>
                  <a:cubicBezTo>
                    <a:pt x="10386" y="5282"/>
                    <a:pt x="10115" y="5805"/>
                    <a:pt x="10054" y="6379"/>
                  </a:cubicBezTo>
                  <a:cubicBezTo>
                    <a:pt x="10014" y="6701"/>
                    <a:pt x="10024" y="7043"/>
                    <a:pt x="10034" y="7365"/>
                  </a:cubicBezTo>
                  <a:cubicBezTo>
                    <a:pt x="10044" y="7838"/>
                    <a:pt x="10074" y="8311"/>
                    <a:pt x="10135" y="8784"/>
                  </a:cubicBezTo>
                  <a:cubicBezTo>
                    <a:pt x="10205" y="9247"/>
                    <a:pt x="10326" y="9690"/>
                    <a:pt x="10406" y="10143"/>
                  </a:cubicBezTo>
                  <a:cubicBezTo>
                    <a:pt x="10447" y="10314"/>
                    <a:pt x="10477" y="10485"/>
                    <a:pt x="10517" y="10656"/>
                  </a:cubicBezTo>
                  <a:cubicBezTo>
                    <a:pt x="10527" y="10686"/>
                    <a:pt x="10527" y="10737"/>
                    <a:pt x="10547" y="10767"/>
                  </a:cubicBezTo>
                  <a:cubicBezTo>
                    <a:pt x="10567" y="11562"/>
                    <a:pt x="10728" y="12337"/>
                    <a:pt x="10910" y="13102"/>
                  </a:cubicBezTo>
                  <a:cubicBezTo>
                    <a:pt x="11061" y="13756"/>
                    <a:pt x="11242" y="14400"/>
                    <a:pt x="11413" y="15054"/>
                  </a:cubicBezTo>
                  <a:cubicBezTo>
                    <a:pt x="11262" y="14994"/>
                    <a:pt x="11121" y="14933"/>
                    <a:pt x="10970" y="14873"/>
                  </a:cubicBezTo>
                  <a:cubicBezTo>
                    <a:pt x="10527" y="14682"/>
                    <a:pt x="10094" y="14470"/>
                    <a:pt x="9712" y="14189"/>
                  </a:cubicBezTo>
                  <a:cubicBezTo>
                    <a:pt x="9631" y="14128"/>
                    <a:pt x="9541" y="14058"/>
                    <a:pt x="9460" y="13987"/>
                  </a:cubicBezTo>
                  <a:cubicBezTo>
                    <a:pt x="9470" y="13967"/>
                    <a:pt x="9481" y="13947"/>
                    <a:pt x="9491" y="13937"/>
                  </a:cubicBezTo>
                  <a:cubicBezTo>
                    <a:pt x="9561" y="13786"/>
                    <a:pt x="9611" y="13635"/>
                    <a:pt x="9672" y="13484"/>
                  </a:cubicBezTo>
                  <a:cubicBezTo>
                    <a:pt x="9762" y="13212"/>
                    <a:pt x="9813" y="12921"/>
                    <a:pt x="9823" y="12629"/>
                  </a:cubicBezTo>
                  <a:cubicBezTo>
                    <a:pt x="10106" y="12482"/>
                    <a:pt x="10029" y="12003"/>
                    <a:pt x="9702" y="12003"/>
                  </a:cubicBezTo>
                  <a:cubicBezTo>
                    <a:pt x="9692" y="12003"/>
                    <a:pt x="9682" y="12004"/>
                    <a:pt x="9672" y="12005"/>
                  </a:cubicBezTo>
                  <a:cubicBezTo>
                    <a:pt x="9531" y="12025"/>
                    <a:pt x="9420" y="12146"/>
                    <a:pt x="9410" y="12287"/>
                  </a:cubicBezTo>
                  <a:cubicBezTo>
                    <a:pt x="9410" y="12458"/>
                    <a:pt x="9470" y="12629"/>
                    <a:pt x="9652" y="12659"/>
                  </a:cubicBezTo>
                  <a:cubicBezTo>
                    <a:pt x="9631" y="13011"/>
                    <a:pt x="9551" y="13363"/>
                    <a:pt x="9410" y="13695"/>
                  </a:cubicBezTo>
                  <a:cubicBezTo>
                    <a:pt x="9380" y="13756"/>
                    <a:pt x="9360" y="13816"/>
                    <a:pt x="9330" y="13877"/>
                  </a:cubicBezTo>
                  <a:cubicBezTo>
                    <a:pt x="9148" y="13716"/>
                    <a:pt x="8987" y="13545"/>
                    <a:pt x="8836" y="13363"/>
                  </a:cubicBezTo>
                  <a:cubicBezTo>
                    <a:pt x="8585" y="13061"/>
                    <a:pt x="8394" y="12699"/>
                    <a:pt x="8233" y="12347"/>
                  </a:cubicBezTo>
                  <a:cubicBezTo>
                    <a:pt x="8142" y="12146"/>
                    <a:pt x="8072" y="11944"/>
                    <a:pt x="7991" y="11743"/>
                  </a:cubicBezTo>
                  <a:cubicBezTo>
                    <a:pt x="8212" y="11622"/>
                    <a:pt x="8223" y="11139"/>
                    <a:pt x="7900" y="11129"/>
                  </a:cubicBezTo>
                  <a:cubicBezTo>
                    <a:pt x="7760" y="11129"/>
                    <a:pt x="7689" y="11270"/>
                    <a:pt x="7629" y="11371"/>
                  </a:cubicBezTo>
                  <a:cubicBezTo>
                    <a:pt x="7548" y="11522"/>
                    <a:pt x="7669" y="11743"/>
                    <a:pt x="7830" y="11773"/>
                  </a:cubicBezTo>
                  <a:lnTo>
                    <a:pt x="7870" y="11773"/>
                  </a:lnTo>
                  <a:cubicBezTo>
                    <a:pt x="7890" y="11864"/>
                    <a:pt x="7931" y="11954"/>
                    <a:pt x="7941" y="11995"/>
                  </a:cubicBezTo>
                  <a:cubicBezTo>
                    <a:pt x="8102" y="12488"/>
                    <a:pt x="8343" y="12961"/>
                    <a:pt x="8645" y="13373"/>
                  </a:cubicBezTo>
                  <a:cubicBezTo>
                    <a:pt x="8696" y="13444"/>
                    <a:pt x="8746" y="13504"/>
                    <a:pt x="8806" y="13565"/>
                  </a:cubicBezTo>
                  <a:cubicBezTo>
                    <a:pt x="8594" y="13601"/>
                    <a:pt x="8374" y="13626"/>
                    <a:pt x="8156" y="13626"/>
                  </a:cubicBezTo>
                  <a:cubicBezTo>
                    <a:pt x="7898" y="13626"/>
                    <a:pt x="7642" y="13592"/>
                    <a:pt x="7407" y="13504"/>
                  </a:cubicBezTo>
                  <a:cubicBezTo>
                    <a:pt x="7458" y="13363"/>
                    <a:pt x="7417" y="13182"/>
                    <a:pt x="7287" y="13102"/>
                  </a:cubicBezTo>
                  <a:cubicBezTo>
                    <a:pt x="7244" y="13073"/>
                    <a:pt x="7196" y="13060"/>
                    <a:pt x="7149" y="13060"/>
                  </a:cubicBezTo>
                  <a:cubicBezTo>
                    <a:pt x="7064" y="13060"/>
                    <a:pt x="6983" y="13104"/>
                    <a:pt x="6944" y="13182"/>
                  </a:cubicBezTo>
                  <a:cubicBezTo>
                    <a:pt x="6904" y="13253"/>
                    <a:pt x="6894" y="13323"/>
                    <a:pt x="6904" y="13404"/>
                  </a:cubicBezTo>
                  <a:cubicBezTo>
                    <a:pt x="6894" y="13464"/>
                    <a:pt x="6904" y="13545"/>
                    <a:pt x="6954" y="13595"/>
                  </a:cubicBezTo>
                  <a:cubicBezTo>
                    <a:pt x="6996" y="13660"/>
                    <a:pt x="7073" y="13694"/>
                    <a:pt x="7150" y="13694"/>
                  </a:cubicBezTo>
                  <a:cubicBezTo>
                    <a:pt x="7203" y="13694"/>
                    <a:pt x="7256" y="13678"/>
                    <a:pt x="7297" y="13645"/>
                  </a:cubicBezTo>
                  <a:cubicBezTo>
                    <a:pt x="7518" y="13736"/>
                    <a:pt x="7750" y="13776"/>
                    <a:pt x="7991" y="13786"/>
                  </a:cubicBezTo>
                  <a:cubicBezTo>
                    <a:pt x="8040" y="13788"/>
                    <a:pt x="8090" y="13788"/>
                    <a:pt x="8140" y="13788"/>
                  </a:cubicBezTo>
                  <a:cubicBezTo>
                    <a:pt x="8404" y="13788"/>
                    <a:pt x="8673" y="13765"/>
                    <a:pt x="8927" y="13706"/>
                  </a:cubicBezTo>
                  <a:cubicBezTo>
                    <a:pt x="9138" y="13927"/>
                    <a:pt x="9360" y="14128"/>
                    <a:pt x="9601" y="14309"/>
                  </a:cubicBezTo>
                  <a:cubicBezTo>
                    <a:pt x="10155" y="14732"/>
                    <a:pt x="10809" y="15004"/>
                    <a:pt x="11463" y="15255"/>
                  </a:cubicBezTo>
                  <a:cubicBezTo>
                    <a:pt x="11634" y="15920"/>
                    <a:pt x="11795" y="16574"/>
                    <a:pt x="11936" y="17248"/>
                  </a:cubicBezTo>
                  <a:cubicBezTo>
                    <a:pt x="12037" y="17802"/>
                    <a:pt x="12107" y="18365"/>
                    <a:pt x="12158" y="18929"/>
                  </a:cubicBezTo>
                  <a:cubicBezTo>
                    <a:pt x="12248" y="20136"/>
                    <a:pt x="12268" y="21344"/>
                    <a:pt x="12228" y="22562"/>
                  </a:cubicBezTo>
                  <a:cubicBezTo>
                    <a:pt x="12158" y="24222"/>
                    <a:pt x="12037" y="25893"/>
                    <a:pt x="11705" y="27524"/>
                  </a:cubicBezTo>
                  <a:cubicBezTo>
                    <a:pt x="11584" y="28127"/>
                    <a:pt x="11433" y="28731"/>
                    <a:pt x="11282" y="29335"/>
                  </a:cubicBezTo>
                  <a:cubicBezTo>
                    <a:pt x="11242" y="29154"/>
                    <a:pt x="11181" y="28973"/>
                    <a:pt x="11121" y="28792"/>
                  </a:cubicBezTo>
                  <a:cubicBezTo>
                    <a:pt x="10930" y="28268"/>
                    <a:pt x="10658" y="27785"/>
                    <a:pt x="10326" y="27332"/>
                  </a:cubicBezTo>
                  <a:cubicBezTo>
                    <a:pt x="10074" y="26980"/>
                    <a:pt x="9772" y="26658"/>
                    <a:pt x="9491" y="26326"/>
                  </a:cubicBezTo>
                  <a:cubicBezTo>
                    <a:pt x="9008" y="25792"/>
                    <a:pt x="8535" y="25219"/>
                    <a:pt x="7931" y="24806"/>
                  </a:cubicBezTo>
                  <a:cubicBezTo>
                    <a:pt x="7951" y="24776"/>
                    <a:pt x="7961" y="24726"/>
                    <a:pt x="7971" y="24685"/>
                  </a:cubicBezTo>
                  <a:cubicBezTo>
                    <a:pt x="8011" y="24414"/>
                    <a:pt x="8041" y="24142"/>
                    <a:pt x="8072" y="23870"/>
                  </a:cubicBezTo>
                  <a:cubicBezTo>
                    <a:pt x="8072" y="23850"/>
                    <a:pt x="8072" y="23820"/>
                    <a:pt x="8072" y="23800"/>
                  </a:cubicBezTo>
                  <a:cubicBezTo>
                    <a:pt x="8112" y="23770"/>
                    <a:pt x="8152" y="23729"/>
                    <a:pt x="8182" y="23709"/>
                  </a:cubicBezTo>
                  <a:cubicBezTo>
                    <a:pt x="8293" y="23629"/>
                    <a:pt x="8394" y="23548"/>
                    <a:pt x="8494" y="23458"/>
                  </a:cubicBezTo>
                  <a:cubicBezTo>
                    <a:pt x="8857" y="23156"/>
                    <a:pt x="9179" y="22803"/>
                    <a:pt x="9460" y="22421"/>
                  </a:cubicBezTo>
                  <a:cubicBezTo>
                    <a:pt x="9481" y="22431"/>
                    <a:pt x="9491" y="22431"/>
                    <a:pt x="9521" y="22431"/>
                  </a:cubicBezTo>
                  <a:cubicBezTo>
                    <a:pt x="9595" y="22431"/>
                    <a:pt x="9671" y="22432"/>
                    <a:pt x="9747" y="22432"/>
                  </a:cubicBezTo>
                  <a:cubicBezTo>
                    <a:pt x="10052" y="22432"/>
                    <a:pt x="10366" y="22419"/>
                    <a:pt x="10648" y="22290"/>
                  </a:cubicBezTo>
                  <a:cubicBezTo>
                    <a:pt x="10678" y="22330"/>
                    <a:pt x="10718" y="22361"/>
                    <a:pt x="10769" y="22371"/>
                  </a:cubicBezTo>
                  <a:cubicBezTo>
                    <a:pt x="10780" y="22372"/>
                    <a:pt x="10792" y="22373"/>
                    <a:pt x="10803" y="22373"/>
                  </a:cubicBezTo>
                  <a:cubicBezTo>
                    <a:pt x="11018" y="22373"/>
                    <a:pt x="11177" y="22109"/>
                    <a:pt x="11101" y="21908"/>
                  </a:cubicBezTo>
                  <a:cubicBezTo>
                    <a:pt x="11055" y="21800"/>
                    <a:pt x="10963" y="21752"/>
                    <a:pt x="10869" y="21752"/>
                  </a:cubicBezTo>
                  <a:cubicBezTo>
                    <a:pt x="10736" y="21752"/>
                    <a:pt x="10599" y="21849"/>
                    <a:pt x="10588" y="22008"/>
                  </a:cubicBezTo>
                  <a:cubicBezTo>
                    <a:pt x="10578" y="22049"/>
                    <a:pt x="10588" y="22099"/>
                    <a:pt x="10598" y="22139"/>
                  </a:cubicBezTo>
                  <a:cubicBezTo>
                    <a:pt x="10598" y="22139"/>
                    <a:pt x="10598" y="22149"/>
                    <a:pt x="10598" y="22149"/>
                  </a:cubicBezTo>
                  <a:cubicBezTo>
                    <a:pt x="10557" y="22169"/>
                    <a:pt x="10517" y="22190"/>
                    <a:pt x="10487" y="22190"/>
                  </a:cubicBezTo>
                  <a:cubicBezTo>
                    <a:pt x="10264" y="22249"/>
                    <a:pt x="10035" y="22265"/>
                    <a:pt x="9809" y="22265"/>
                  </a:cubicBezTo>
                  <a:cubicBezTo>
                    <a:pt x="9730" y="22265"/>
                    <a:pt x="9650" y="22263"/>
                    <a:pt x="9571" y="22260"/>
                  </a:cubicBezTo>
                  <a:cubicBezTo>
                    <a:pt x="9682" y="22079"/>
                    <a:pt x="9782" y="21898"/>
                    <a:pt x="9883" y="21717"/>
                  </a:cubicBezTo>
                  <a:cubicBezTo>
                    <a:pt x="10024" y="21475"/>
                    <a:pt x="10145" y="21223"/>
                    <a:pt x="10245" y="20962"/>
                  </a:cubicBezTo>
                  <a:cubicBezTo>
                    <a:pt x="10255" y="20911"/>
                    <a:pt x="10276" y="20871"/>
                    <a:pt x="10286" y="20821"/>
                  </a:cubicBezTo>
                  <a:cubicBezTo>
                    <a:pt x="10305" y="20825"/>
                    <a:pt x="10323" y="20828"/>
                    <a:pt x="10342" y="20828"/>
                  </a:cubicBezTo>
                  <a:cubicBezTo>
                    <a:pt x="10565" y="20828"/>
                    <a:pt x="10725" y="20504"/>
                    <a:pt x="10557" y="20318"/>
                  </a:cubicBezTo>
                  <a:cubicBezTo>
                    <a:pt x="10510" y="20259"/>
                    <a:pt x="10444" y="20234"/>
                    <a:pt x="10376" y="20234"/>
                  </a:cubicBezTo>
                  <a:cubicBezTo>
                    <a:pt x="10258" y="20234"/>
                    <a:pt x="10132" y="20310"/>
                    <a:pt x="10074" y="20418"/>
                  </a:cubicBezTo>
                  <a:cubicBezTo>
                    <a:pt x="10024" y="20529"/>
                    <a:pt x="10084" y="20670"/>
                    <a:pt x="10175" y="20750"/>
                  </a:cubicBezTo>
                  <a:cubicBezTo>
                    <a:pt x="10145" y="20831"/>
                    <a:pt x="10115" y="20901"/>
                    <a:pt x="10084" y="20972"/>
                  </a:cubicBezTo>
                  <a:cubicBezTo>
                    <a:pt x="9984" y="21203"/>
                    <a:pt x="9883" y="21415"/>
                    <a:pt x="9762" y="21626"/>
                  </a:cubicBezTo>
                  <a:cubicBezTo>
                    <a:pt x="9642" y="21827"/>
                    <a:pt x="9531" y="22029"/>
                    <a:pt x="9400" y="22220"/>
                  </a:cubicBezTo>
                  <a:cubicBezTo>
                    <a:pt x="9299" y="22371"/>
                    <a:pt x="9189" y="22522"/>
                    <a:pt x="9068" y="22663"/>
                  </a:cubicBezTo>
                  <a:cubicBezTo>
                    <a:pt x="9028" y="22582"/>
                    <a:pt x="8997" y="22502"/>
                    <a:pt x="8977" y="22421"/>
                  </a:cubicBezTo>
                  <a:cubicBezTo>
                    <a:pt x="8846" y="21938"/>
                    <a:pt x="8826" y="21425"/>
                    <a:pt x="8937" y="20932"/>
                  </a:cubicBezTo>
                  <a:lnTo>
                    <a:pt x="8937" y="20932"/>
                  </a:lnTo>
                  <a:cubicBezTo>
                    <a:pt x="8943" y="20932"/>
                    <a:pt x="8948" y="20932"/>
                    <a:pt x="8953" y="20932"/>
                  </a:cubicBezTo>
                  <a:cubicBezTo>
                    <a:pt x="9268" y="20932"/>
                    <a:pt x="9320" y="20375"/>
                    <a:pt x="8981" y="20375"/>
                  </a:cubicBezTo>
                  <a:cubicBezTo>
                    <a:pt x="8967" y="20375"/>
                    <a:pt x="8952" y="20376"/>
                    <a:pt x="8937" y="20378"/>
                  </a:cubicBezTo>
                  <a:cubicBezTo>
                    <a:pt x="8736" y="20418"/>
                    <a:pt x="8635" y="20771"/>
                    <a:pt x="8816" y="20891"/>
                  </a:cubicBezTo>
                  <a:cubicBezTo>
                    <a:pt x="8655" y="21354"/>
                    <a:pt x="8685" y="21878"/>
                    <a:pt x="8786" y="22351"/>
                  </a:cubicBezTo>
                  <a:cubicBezTo>
                    <a:pt x="8816" y="22461"/>
                    <a:pt x="8857" y="22683"/>
                    <a:pt x="8957" y="22793"/>
                  </a:cubicBezTo>
                  <a:cubicBezTo>
                    <a:pt x="8897" y="22854"/>
                    <a:pt x="8836" y="22914"/>
                    <a:pt x="8776" y="22975"/>
                  </a:cubicBezTo>
                  <a:cubicBezTo>
                    <a:pt x="8585" y="23156"/>
                    <a:pt x="8384" y="23327"/>
                    <a:pt x="8182" y="23498"/>
                  </a:cubicBezTo>
                  <a:cubicBezTo>
                    <a:pt x="8152" y="23518"/>
                    <a:pt x="8122" y="23538"/>
                    <a:pt x="8092" y="23568"/>
                  </a:cubicBezTo>
                  <a:cubicBezTo>
                    <a:pt x="8152" y="22773"/>
                    <a:pt x="8162" y="21968"/>
                    <a:pt x="8132" y="21173"/>
                  </a:cubicBezTo>
                  <a:cubicBezTo>
                    <a:pt x="8112" y="20871"/>
                    <a:pt x="8092" y="20569"/>
                    <a:pt x="8041" y="20277"/>
                  </a:cubicBezTo>
                  <a:cubicBezTo>
                    <a:pt x="8041" y="20237"/>
                    <a:pt x="8031" y="20197"/>
                    <a:pt x="8021" y="20157"/>
                  </a:cubicBezTo>
                  <a:cubicBezTo>
                    <a:pt x="8182" y="20106"/>
                    <a:pt x="8263" y="19824"/>
                    <a:pt x="8051" y="19784"/>
                  </a:cubicBezTo>
                  <a:cubicBezTo>
                    <a:pt x="8037" y="19782"/>
                    <a:pt x="8022" y="19781"/>
                    <a:pt x="8009" y="19781"/>
                  </a:cubicBezTo>
                  <a:cubicBezTo>
                    <a:pt x="7901" y="19781"/>
                    <a:pt x="7830" y="19849"/>
                    <a:pt x="7830" y="19965"/>
                  </a:cubicBezTo>
                  <a:cubicBezTo>
                    <a:pt x="7830" y="19986"/>
                    <a:pt x="7830" y="20016"/>
                    <a:pt x="7830" y="20036"/>
                  </a:cubicBezTo>
                  <a:cubicBezTo>
                    <a:pt x="7830" y="20086"/>
                    <a:pt x="7860" y="20126"/>
                    <a:pt x="7900" y="20157"/>
                  </a:cubicBezTo>
                  <a:cubicBezTo>
                    <a:pt x="7961" y="20740"/>
                    <a:pt x="7981" y="21324"/>
                    <a:pt x="7981" y="21908"/>
                  </a:cubicBezTo>
                  <a:cubicBezTo>
                    <a:pt x="7961" y="21888"/>
                    <a:pt x="7951" y="21878"/>
                    <a:pt x="7931" y="21868"/>
                  </a:cubicBezTo>
                  <a:cubicBezTo>
                    <a:pt x="7689" y="21676"/>
                    <a:pt x="7478" y="21445"/>
                    <a:pt x="7357" y="21163"/>
                  </a:cubicBezTo>
                  <a:cubicBezTo>
                    <a:pt x="7357" y="21153"/>
                    <a:pt x="7357" y="21143"/>
                    <a:pt x="7347" y="21133"/>
                  </a:cubicBezTo>
                  <a:cubicBezTo>
                    <a:pt x="7438" y="21062"/>
                    <a:pt x="7468" y="20921"/>
                    <a:pt x="7397" y="20801"/>
                  </a:cubicBezTo>
                  <a:cubicBezTo>
                    <a:pt x="7341" y="20731"/>
                    <a:pt x="7271" y="20697"/>
                    <a:pt x="7207" y="20697"/>
                  </a:cubicBezTo>
                  <a:cubicBezTo>
                    <a:pt x="7121" y="20697"/>
                    <a:pt x="7043" y="20757"/>
                    <a:pt x="7015" y="20871"/>
                  </a:cubicBezTo>
                  <a:cubicBezTo>
                    <a:pt x="6944" y="20982"/>
                    <a:pt x="7015" y="21153"/>
                    <a:pt x="7146" y="21183"/>
                  </a:cubicBezTo>
                  <a:cubicBezTo>
                    <a:pt x="7166" y="21193"/>
                    <a:pt x="7196" y="21193"/>
                    <a:pt x="7216" y="21193"/>
                  </a:cubicBezTo>
                  <a:cubicBezTo>
                    <a:pt x="7246" y="21294"/>
                    <a:pt x="7307" y="21394"/>
                    <a:pt x="7347" y="21475"/>
                  </a:cubicBezTo>
                  <a:cubicBezTo>
                    <a:pt x="7448" y="21626"/>
                    <a:pt x="7558" y="21767"/>
                    <a:pt x="7689" y="21888"/>
                  </a:cubicBezTo>
                  <a:cubicBezTo>
                    <a:pt x="7780" y="21968"/>
                    <a:pt x="7870" y="22049"/>
                    <a:pt x="7981" y="22099"/>
                  </a:cubicBezTo>
                  <a:cubicBezTo>
                    <a:pt x="7981" y="22451"/>
                    <a:pt x="7971" y="22803"/>
                    <a:pt x="7961" y="23156"/>
                  </a:cubicBezTo>
                  <a:cubicBezTo>
                    <a:pt x="7941" y="23458"/>
                    <a:pt x="7921" y="23760"/>
                    <a:pt x="7880" y="24051"/>
                  </a:cubicBezTo>
                  <a:cubicBezTo>
                    <a:pt x="7870" y="24172"/>
                    <a:pt x="7860" y="24293"/>
                    <a:pt x="7840" y="24414"/>
                  </a:cubicBezTo>
                  <a:cubicBezTo>
                    <a:pt x="7830" y="24514"/>
                    <a:pt x="7810" y="24615"/>
                    <a:pt x="7800" y="24716"/>
                  </a:cubicBezTo>
                  <a:cubicBezTo>
                    <a:pt x="7548" y="24545"/>
                    <a:pt x="7276" y="24394"/>
                    <a:pt x="7025" y="24233"/>
                  </a:cubicBezTo>
                  <a:cubicBezTo>
                    <a:pt x="6743" y="24051"/>
                    <a:pt x="6471" y="23880"/>
                    <a:pt x="6200" y="23689"/>
                  </a:cubicBezTo>
                  <a:cubicBezTo>
                    <a:pt x="6139" y="23649"/>
                    <a:pt x="6069" y="23609"/>
                    <a:pt x="6008" y="23568"/>
                  </a:cubicBezTo>
                  <a:cubicBezTo>
                    <a:pt x="5988" y="23548"/>
                    <a:pt x="5978" y="23528"/>
                    <a:pt x="5968" y="23498"/>
                  </a:cubicBezTo>
                  <a:cubicBezTo>
                    <a:pt x="5646" y="22814"/>
                    <a:pt x="5767" y="22029"/>
                    <a:pt x="5817" y="21304"/>
                  </a:cubicBezTo>
                  <a:cubicBezTo>
                    <a:pt x="5868" y="20901"/>
                    <a:pt x="5857" y="20499"/>
                    <a:pt x="5807" y="20106"/>
                  </a:cubicBezTo>
                  <a:cubicBezTo>
                    <a:pt x="5767" y="19804"/>
                    <a:pt x="5717" y="19502"/>
                    <a:pt x="5586" y="19231"/>
                  </a:cubicBezTo>
                  <a:cubicBezTo>
                    <a:pt x="5354" y="18728"/>
                    <a:pt x="4992" y="18295"/>
                    <a:pt x="4630" y="17872"/>
                  </a:cubicBezTo>
                  <a:cubicBezTo>
                    <a:pt x="4398" y="17600"/>
                    <a:pt x="4126" y="17349"/>
                    <a:pt x="3865" y="17097"/>
                  </a:cubicBezTo>
                  <a:cubicBezTo>
                    <a:pt x="3674" y="16906"/>
                    <a:pt x="3482" y="16725"/>
                    <a:pt x="3271" y="16564"/>
                  </a:cubicBezTo>
                  <a:cubicBezTo>
                    <a:pt x="2808" y="16181"/>
                    <a:pt x="2335" y="15819"/>
                    <a:pt x="1842" y="15477"/>
                  </a:cubicBezTo>
                  <a:cubicBezTo>
                    <a:pt x="1701" y="15376"/>
                    <a:pt x="1560" y="15265"/>
                    <a:pt x="1419" y="15155"/>
                  </a:cubicBezTo>
                  <a:cubicBezTo>
                    <a:pt x="1389" y="15135"/>
                    <a:pt x="1349" y="15104"/>
                    <a:pt x="1319" y="15074"/>
                  </a:cubicBezTo>
                  <a:cubicBezTo>
                    <a:pt x="1288" y="15054"/>
                    <a:pt x="1268" y="15024"/>
                    <a:pt x="1228" y="15024"/>
                  </a:cubicBezTo>
                  <a:cubicBezTo>
                    <a:pt x="1107" y="15024"/>
                    <a:pt x="1137" y="15175"/>
                    <a:pt x="1117" y="15265"/>
                  </a:cubicBezTo>
                  <a:cubicBezTo>
                    <a:pt x="1097" y="15447"/>
                    <a:pt x="1067" y="15638"/>
                    <a:pt x="1037" y="15819"/>
                  </a:cubicBezTo>
                  <a:cubicBezTo>
                    <a:pt x="986" y="16081"/>
                    <a:pt x="956" y="16352"/>
                    <a:pt x="936" y="16624"/>
                  </a:cubicBezTo>
                  <a:cubicBezTo>
                    <a:pt x="916" y="16876"/>
                    <a:pt x="916" y="17057"/>
                    <a:pt x="986" y="17228"/>
                  </a:cubicBezTo>
                  <a:cubicBezTo>
                    <a:pt x="966" y="17248"/>
                    <a:pt x="966" y="17268"/>
                    <a:pt x="966" y="17288"/>
                  </a:cubicBezTo>
                  <a:cubicBezTo>
                    <a:pt x="976" y="17379"/>
                    <a:pt x="986" y="17480"/>
                    <a:pt x="996" y="17580"/>
                  </a:cubicBezTo>
                  <a:cubicBezTo>
                    <a:pt x="1037" y="17943"/>
                    <a:pt x="1117" y="18315"/>
                    <a:pt x="1218" y="18667"/>
                  </a:cubicBezTo>
                  <a:cubicBezTo>
                    <a:pt x="1359" y="19150"/>
                    <a:pt x="1530" y="19613"/>
                    <a:pt x="1731" y="20076"/>
                  </a:cubicBezTo>
                  <a:cubicBezTo>
                    <a:pt x="1852" y="20348"/>
                    <a:pt x="2194" y="21173"/>
                    <a:pt x="2456" y="21394"/>
                  </a:cubicBezTo>
                  <a:cubicBezTo>
                    <a:pt x="2577" y="21606"/>
                    <a:pt x="2717" y="21797"/>
                    <a:pt x="2889" y="21968"/>
                  </a:cubicBezTo>
                  <a:cubicBezTo>
                    <a:pt x="2999" y="22079"/>
                    <a:pt x="3130" y="22169"/>
                    <a:pt x="3261" y="22260"/>
                  </a:cubicBezTo>
                  <a:cubicBezTo>
                    <a:pt x="3422" y="22371"/>
                    <a:pt x="3583" y="22481"/>
                    <a:pt x="3754" y="22582"/>
                  </a:cubicBezTo>
                  <a:cubicBezTo>
                    <a:pt x="4287" y="22904"/>
                    <a:pt x="4851" y="23176"/>
                    <a:pt x="5415" y="23458"/>
                  </a:cubicBezTo>
                  <a:cubicBezTo>
                    <a:pt x="5515" y="23508"/>
                    <a:pt x="5626" y="23568"/>
                    <a:pt x="5737" y="23619"/>
                  </a:cubicBezTo>
                  <a:cubicBezTo>
                    <a:pt x="5770" y="23635"/>
                    <a:pt x="5802" y="23652"/>
                    <a:pt x="5830" y="23652"/>
                  </a:cubicBezTo>
                  <a:cubicBezTo>
                    <a:pt x="5836" y="23652"/>
                    <a:pt x="5842" y="23651"/>
                    <a:pt x="5847" y="23649"/>
                  </a:cubicBezTo>
                  <a:cubicBezTo>
                    <a:pt x="6210" y="23890"/>
                    <a:pt x="6562" y="24132"/>
                    <a:pt x="6924" y="24363"/>
                  </a:cubicBezTo>
                  <a:cubicBezTo>
                    <a:pt x="7276" y="24575"/>
                    <a:pt x="7629" y="24776"/>
                    <a:pt x="7961" y="25018"/>
                  </a:cubicBezTo>
                  <a:cubicBezTo>
                    <a:pt x="8132" y="25138"/>
                    <a:pt x="8293" y="25279"/>
                    <a:pt x="8454" y="25430"/>
                  </a:cubicBezTo>
                  <a:cubicBezTo>
                    <a:pt x="8867" y="25833"/>
                    <a:pt x="9239" y="26286"/>
                    <a:pt x="9621" y="26708"/>
                  </a:cubicBezTo>
                  <a:cubicBezTo>
                    <a:pt x="9943" y="27071"/>
                    <a:pt x="10245" y="27453"/>
                    <a:pt x="10497" y="27866"/>
                  </a:cubicBezTo>
                  <a:cubicBezTo>
                    <a:pt x="10483" y="27865"/>
                    <a:pt x="10469" y="27865"/>
                    <a:pt x="10455" y="27865"/>
                  </a:cubicBezTo>
                  <a:cubicBezTo>
                    <a:pt x="10285" y="27865"/>
                    <a:pt x="10100" y="27917"/>
                    <a:pt x="9923" y="27926"/>
                  </a:cubicBezTo>
                  <a:cubicBezTo>
                    <a:pt x="9581" y="27976"/>
                    <a:pt x="9219" y="28007"/>
                    <a:pt x="8857" y="28027"/>
                  </a:cubicBezTo>
                  <a:cubicBezTo>
                    <a:pt x="8729" y="28032"/>
                    <a:pt x="8601" y="28034"/>
                    <a:pt x="8473" y="28034"/>
                  </a:cubicBezTo>
                  <a:cubicBezTo>
                    <a:pt x="8103" y="28034"/>
                    <a:pt x="7730" y="28014"/>
                    <a:pt x="7357" y="27976"/>
                  </a:cubicBezTo>
                  <a:cubicBezTo>
                    <a:pt x="7367" y="27936"/>
                    <a:pt x="7347" y="27896"/>
                    <a:pt x="7327" y="27866"/>
                  </a:cubicBezTo>
                  <a:cubicBezTo>
                    <a:pt x="7266" y="27775"/>
                    <a:pt x="7186" y="27695"/>
                    <a:pt x="7115" y="27614"/>
                  </a:cubicBezTo>
                  <a:cubicBezTo>
                    <a:pt x="6965" y="27463"/>
                    <a:pt x="6814" y="27322"/>
                    <a:pt x="6653" y="27191"/>
                  </a:cubicBezTo>
                  <a:cubicBezTo>
                    <a:pt x="6260" y="26879"/>
                    <a:pt x="5787" y="26688"/>
                    <a:pt x="5334" y="26487"/>
                  </a:cubicBezTo>
                  <a:cubicBezTo>
                    <a:pt x="5274" y="26467"/>
                    <a:pt x="5213" y="26437"/>
                    <a:pt x="5153" y="26416"/>
                  </a:cubicBezTo>
                  <a:cubicBezTo>
                    <a:pt x="5193" y="26245"/>
                    <a:pt x="5143" y="26034"/>
                    <a:pt x="4962" y="25913"/>
                  </a:cubicBezTo>
                  <a:cubicBezTo>
                    <a:pt x="4875" y="25846"/>
                    <a:pt x="4764" y="25812"/>
                    <a:pt x="4655" y="25812"/>
                  </a:cubicBezTo>
                  <a:cubicBezTo>
                    <a:pt x="4485" y="25812"/>
                    <a:pt x="4319" y="25896"/>
                    <a:pt x="4257" y="26074"/>
                  </a:cubicBezTo>
                  <a:cubicBezTo>
                    <a:pt x="4197" y="26245"/>
                    <a:pt x="4267" y="26457"/>
                    <a:pt x="4418" y="26557"/>
                  </a:cubicBezTo>
                  <a:cubicBezTo>
                    <a:pt x="4479" y="26598"/>
                    <a:pt x="4539" y="26628"/>
                    <a:pt x="4610" y="26638"/>
                  </a:cubicBezTo>
                  <a:cubicBezTo>
                    <a:pt x="4650" y="26658"/>
                    <a:pt x="4680" y="26668"/>
                    <a:pt x="4720" y="26668"/>
                  </a:cubicBezTo>
                  <a:cubicBezTo>
                    <a:pt x="4750" y="26674"/>
                    <a:pt x="4779" y="26677"/>
                    <a:pt x="4806" y="26677"/>
                  </a:cubicBezTo>
                  <a:cubicBezTo>
                    <a:pt x="4917" y="26677"/>
                    <a:pt x="5008" y="26630"/>
                    <a:pt x="5072" y="26557"/>
                  </a:cubicBezTo>
                  <a:cubicBezTo>
                    <a:pt x="5173" y="26608"/>
                    <a:pt x="5274" y="26648"/>
                    <a:pt x="5374" y="26688"/>
                  </a:cubicBezTo>
                  <a:cubicBezTo>
                    <a:pt x="5717" y="26839"/>
                    <a:pt x="6069" y="26990"/>
                    <a:pt x="6381" y="27201"/>
                  </a:cubicBezTo>
                  <a:cubicBezTo>
                    <a:pt x="6673" y="27403"/>
                    <a:pt x="6944" y="27654"/>
                    <a:pt x="7176" y="27916"/>
                  </a:cubicBezTo>
                  <a:cubicBezTo>
                    <a:pt x="7186" y="27926"/>
                    <a:pt x="7196" y="27946"/>
                    <a:pt x="7206" y="27956"/>
                  </a:cubicBezTo>
                  <a:cubicBezTo>
                    <a:pt x="6824" y="27906"/>
                    <a:pt x="6441" y="27835"/>
                    <a:pt x="6069" y="27755"/>
                  </a:cubicBezTo>
                  <a:cubicBezTo>
                    <a:pt x="5968" y="27725"/>
                    <a:pt x="5857" y="27705"/>
                    <a:pt x="5757" y="27685"/>
                  </a:cubicBezTo>
                  <a:cubicBezTo>
                    <a:pt x="5747" y="27493"/>
                    <a:pt x="5566" y="27332"/>
                    <a:pt x="5384" y="27302"/>
                  </a:cubicBezTo>
                  <a:cubicBezTo>
                    <a:pt x="5335" y="27284"/>
                    <a:pt x="5281" y="27274"/>
                    <a:pt x="5227" y="27274"/>
                  </a:cubicBezTo>
                  <a:cubicBezTo>
                    <a:pt x="5160" y="27274"/>
                    <a:pt x="5093" y="27289"/>
                    <a:pt x="5032" y="27322"/>
                  </a:cubicBezTo>
                  <a:cubicBezTo>
                    <a:pt x="4871" y="27413"/>
                    <a:pt x="4841" y="27624"/>
                    <a:pt x="4911" y="27785"/>
                  </a:cubicBezTo>
                  <a:cubicBezTo>
                    <a:pt x="4932" y="27856"/>
                    <a:pt x="4962" y="27926"/>
                    <a:pt x="5002" y="27976"/>
                  </a:cubicBezTo>
                  <a:cubicBezTo>
                    <a:pt x="5072" y="28047"/>
                    <a:pt x="5163" y="28087"/>
                    <a:pt x="5254" y="28087"/>
                  </a:cubicBezTo>
                  <a:lnTo>
                    <a:pt x="5264" y="28087"/>
                  </a:lnTo>
                  <a:cubicBezTo>
                    <a:pt x="5297" y="28096"/>
                    <a:pt x="5331" y="28100"/>
                    <a:pt x="5364" y="28100"/>
                  </a:cubicBezTo>
                  <a:cubicBezTo>
                    <a:pt x="5489" y="28100"/>
                    <a:pt x="5605" y="28042"/>
                    <a:pt x="5676" y="27946"/>
                  </a:cubicBezTo>
                  <a:cubicBezTo>
                    <a:pt x="5696" y="27916"/>
                    <a:pt x="5717" y="27886"/>
                    <a:pt x="5737" y="27846"/>
                  </a:cubicBezTo>
                  <a:cubicBezTo>
                    <a:pt x="6431" y="28017"/>
                    <a:pt x="7136" y="28147"/>
                    <a:pt x="7850" y="28178"/>
                  </a:cubicBezTo>
                  <a:cubicBezTo>
                    <a:pt x="7880" y="28188"/>
                    <a:pt x="7921" y="28188"/>
                    <a:pt x="7951" y="28188"/>
                  </a:cubicBezTo>
                  <a:cubicBezTo>
                    <a:pt x="7478" y="28892"/>
                    <a:pt x="6703" y="29315"/>
                    <a:pt x="5898" y="29536"/>
                  </a:cubicBezTo>
                  <a:cubicBezTo>
                    <a:pt x="5737" y="29577"/>
                    <a:pt x="5566" y="29597"/>
                    <a:pt x="5395" y="29617"/>
                  </a:cubicBezTo>
                  <a:cubicBezTo>
                    <a:pt x="5395" y="29597"/>
                    <a:pt x="5405" y="29577"/>
                    <a:pt x="5395" y="29567"/>
                  </a:cubicBezTo>
                  <a:cubicBezTo>
                    <a:pt x="5384" y="29516"/>
                    <a:pt x="5354" y="29466"/>
                    <a:pt x="5324" y="29436"/>
                  </a:cubicBezTo>
                  <a:cubicBezTo>
                    <a:pt x="5284" y="29375"/>
                    <a:pt x="5233" y="29335"/>
                    <a:pt x="5173" y="29305"/>
                  </a:cubicBezTo>
                  <a:cubicBezTo>
                    <a:pt x="5112" y="29271"/>
                    <a:pt x="5034" y="29251"/>
                    <a:pt x="4958" y="29251"/>
                  </a:cubicBezTo>
                  <a:cubicBezTo>
                    <a:pt x="4832" y="29251"/>
                    <a:pt x="4711" y="29304"/>
                    <a:pt x="4680" y="29436"/>
                  </a:cubicBezTo>
                  <a:cubicBezTo>
                    <a:pt x="4640" y="29577"/>
                    <a:pt x="4750" y="29717"/>
                    <a:pt x="4861" y="29788"/>
                  </a:cubicBezTo>
                  <a:cubicBezTo>
                    <a:pt x="4921" y="29828"/>
                    <a:pt x="4982" y="29868"/>
                    <a:pt x="5052" y="29868"/>
                  </a:cubicBezTo>
                  <a:cubicBezTo>
                    <a:pt x="5069" y="29873"/>
                    <a:pt x="5086" y="29875"/>
                    <a:pt x="5103" y="29875"/>
                  </a:cubicBezTo>
                  <a:cubicBezTo>
                    <a:pt x="5169" y="29875"/>
                    <a:pt x="5238" y="29844"/>
                    <a:pt x="5294" y="29788"/>
                  </a:cubicBezTo>
                  <a:cubicBezTo>
                    <a:pt x="5314" y="29778"/>
                    <a:pt x="5324" y="29768"/>
                    <a:pt x="5344" y="29748"/>
                  </a:cubicBezTo>
                  <a:cubicBezTo>
                    <a:pt x="5372" y="29754"/>
                    <a:pt x="5405" y="29756"/>
                    <a:pt x="5442" y="29756"/>
                  </a:cubicBezTo>
                  <a:cubicBezTo>
                    <a:pt x="5649" y="29756"/>
                    <a:pt x="5972" y="29674"/>
                    <a:pt x="6049" y="29657"/>
                  </a:cubicBezTo>
                  <a:cubicBezTo>
                    <a:pt x="6059" y="29647"/>
                    <a:pt x="6079" y="29647"/>
                    <a:pt x="6089" y="29637"/>
                  </a:cubicBezTo>
                  <a:lnTo>
                    <a:pt x="6089" y="29637"/>
                  </a:lnTo>
                  <a:cubicBezTo>
                    <a:pt x="5998" y="29889"/>
                    <a:pt x="5898" y="30120"/>
                    <a:pt x="5767" y="30352"/>
                  </a:cubicBezTo>
                  <a:cubicBezTo>
                    <a:pt x="5757" y="30372"/>
                    <a:pt x="5737" y="30382"/>
                    <a:pt x="5727" y="30402"/>
                  </a:cubicBezTo>
                  <a:cubicBezTo>
                    <a:pt x="5655" y="30341"/>
                    <a:pt x="5558" y="30311"/>
                    <a:pt x="5458" y="30311"/>
                  </a:cubicBezTo>
                  <a:cubicBezTo>
                    <a:pt x="5375" y="30311"/>
                    <a:pt x="5290" y="30331"/>
                    <a:pt x="5213" y="30372"/>
                  </a:cubicBezTo>
                  <a:cubicBezTo>
                    <a:pt x="4992" y="30492"/>
                    <a:pt x="4992" y="30885"/>
                    <a:pt x="5244" y="30975"/>
                  </a:cubicBezTo>
                  <a:cubicBezTo>
                    <a:pt x="5295" y="30997"/>
                    <a:pt x="5354" y="31009"/>
                    <a:pt x="5412" y="31009"/>
                  </a:cubicBezTo>
                  <a:cubicBezTo>
                    <a:pt x="5491" y="31009"/>
                    <a:pt x="5568" y="30987"/>
                    <a:pt x="5626" y="30935"/>
                  </a:cubicBezTo>
                  <a:cubicBezTo>
                    <a:pt x="5747" y="30915"/>
                    <a:pt x="5847" y="30814"/>
                    <a:pt x="5857" y="30694"/>
                  </a:cubicBezTo>
                  <a:cubicBezTo>
                    <a:pt x="5857" y="30633"/>
                    <a:pt x="5847" y="30583"/>
                    <a:pt x="5827" y="30533"/>
                  </a:cubicBezTo>
                  <a:cubicBezTo>
                    <a:pt x="5878" y="30462"/>
                    <a:pt x="5928" y="30392"/>
                    <a:pt x="5948" y="30362"/>
                  </a:cubicBezTo>
                  <a:cubicBezTo>
                    <a:pt x="6079" y="30120"/>
                    <a:pt x="6190" y="29858"/>
                    <a:pt x="6290" y="29607"/>
                  </a:cubicBezTo>
                  <a:cubicBezTo>
                    <a:pt x="6290" y="29597"/>
                    <a:pt x="6290" y="29587"/>
                    <a:pt x="6290" y="29577"/>
                  </a:cubicBezTo>
                  <a:cubicBezTo>
                    <a:pt x="6602" y="29466"/>
                    <a:pt x="6894" y="29335"/>
                    <a:pt x="7176" y="29164"/>
                  </a:cubicBezTo>
                  <a:cubicBezTo>
                    <a:pt x="7186" y="29184"/>
                    <a:pt x="7206" y="29214"/>
                    <a:pt x="7236" y="29234"/>
                  </a:cubicBezTo>
                  <a:cubicBezTo>
                    <a:pt x="7276" y="29275"/>
                    <a:pt x="7317" y="29325"/>
                    <a:pt x="7357" y="29375"/>
                  </a:cubicBezTo>
                  <a:cubicBezTo>
                    <a:pt x="7588" y="29657"/>
                    <a:pt x="7760" y="29979"/>
                    <a:pt x="7890" y="30311"/>
                  </a:cubicBezTo>
                  <a:cubicBezTo>
                    <a:pt x="7971" y="30523"/>
                    <a:pt x="8031" y="30734"/>
                    <a:pt x="8061" y="30945"/>
                  </a:cubicBezTo>
                  <a:cubicBezTo>
                    <a:pt x="8045" y="30943"/>
                    <a:pt x="8030" y="30941"/>
                    <a:pt x="8015" y="30941"/>
                  </a:cubicBezTo>
                  <a:cubicBezTo>
                    <a:pt x="7974" y="30941"/>
                    <a:pt x="7937" y="30951"/>
                    <a:pt x="7900" y="30965"/>
                  </a:cubicBezTo>
                  <a:cubicBezTo>
                    <a:pt x="7639" y="31066"/>
                    <a:pt x="7609" y="31428"/>
                    <a:pt x="7840" y="31579"/>
                  </a:cubicBezTo>
                  <a:cubicBezTo>
                    <a:pt x="7911" y="31620"/>
                    <a:pt x="7981" y="31640"/>
                    <a:pt x="8061" y="31650"/>
                  </a:cubicBezTo>
                  <a:lnTo>
                    <a:pt x="8182" y="31650"/>
                  </a:lnTo>
                  <a:cubicBezTo>
                    <a:pt x="8343" y="31640"/>
                    <a:pt x="8464" y="31479"/>
                    <a:pt x="8454" y="31318"/>
                  </a:cubicBezTo>
                  <a:cubicBezTo>
                    <a:pt x="8444" y="31177"/>
                    <a:pt x="8343" y="31056"/>
                    <a:pt x="8212" y="30986"/>
                  </a:cubicBezTo>
                  <a:cubicBezTo>
                    <a:pt x="8172" y="30643"/>
                    <a:pt x="8072" y="30311"/>
                    <a:pt x="7931" y="29989"/>
                  </a:cubicBezTo>
                  <a:lnTo>
                    <a:pt x="7931" y="29989"/>
                  </a:lnTo>
                  <a:cubicBezTo>
                    <a:pt x="8263" y="30050"/>
                    <a:pt x="8575" y="30140"/>
                    <a:pt x="8897" y="30251"/>
                  </a:cubicBezTo>
                  <a:cubicBezTo>
                    <a:pt x="8927" y="30442"/>
                    <a:pt x="9068" y="30613"/>
                    <a:pt x="9259" y="30653"/>
                  </a:cubicBezTo>
                  <a:cubicBezTo>
                    <a:pt x="9283" y="30658"/>
                    <a:pt x="9306" y="30660"/>
                    <a:pt x="9328" y="30660"/>
                  </a:cubicBezTo>
                  <a:cubicBezTo>
                    <a:pt x="9566" y="30660"/>
                    <a:pt x="9693" y="30421"/>
                    <a:pt x="9591" y="30190"/>
                  </a:cubicBezTo>
                  <a:cubicBezTo>
                    <a:pt x="9523" y="30036"/>
                    <a:pt x="9329" y="29911"/>
                    <a:pt x="9157" y="29911"/>
                  </a:cubicBezTo>
                  <a:cubicBezTo>
                    <a:pt x="9050" y="29911"/>
                    <a:pt x="8951" y="29960"/>
                    <a:pt x="8897" y="30080"/>
                  </a:cubicBezTo>
                  <a:cubicBezTo>
                    <a:pt x="8565" y="29969"/>
                    <a:pt x="8212" y="29848"/>
                    <a:pt x="7850" y="29838"/>
                  </a:cubicBezTo>
                  <a:cubicBezTo>
                    <a:pt x="7760" y="29647"/>
                    <a:pt x="7639" y="29466"/>
                    <a:pt x="7518" y="29295"/>
                  </a:cubicBezTo>
                  <a:cubicBezTo>
                    <a:pt x="7458" y="29224"/>
                    <a:pt x="7407" y="29164"/>
                    <a:pt x="7347" y="29104"/>
                  </a:cubicBezTo>
                  <a:cubicBezTo>
                    <a:pt x="7337" y="29094"/>
                    <a:pt x="7317" y="29083"/>
                    <a:pt x="7307" y="29073"/>
                  </a:cubicBezTo>
                  <a:cubicBezTo>
                    <a:pt x="7639" y="28832"/>
                    <a:pt x="7941" y="28540"/>
                    <a:pt x="8152" y="28188"/>
                  </a:cubicBezTo>
                  <a:cubicBezTo>
                    <a:pt x="8259" y="28192"/>
                    <a:pt x="8366" y="28194"/>
                    <a:pt x="8473" y="28194"/>
                  </a:cubicBezTo>
                  <a:cubicBezTo>
                    <a:pt x="8889" y="28194"/>
                    <a:pt x="9304" y="28163"/>
                    <a:pt x="9712" y="28107"/>
                  </a:cubicBezTo>
                  <a:cubicBezTo>
                    <a:pt x="9933" y="28087"/>
                    <a:pt x="10155" y="28047"/>
                    <a:pt x="10376" y="28007"/>
                  </a:cubicBezTo>
                  <a:cubicBezTo>
                    <a:pt x="10416" y="27997"/>
                    <a:pt x="10507" y="27997"/>
                    <a:pt x="10567" y="27966"/>
                  </a:cubicBezTo>
                  <a:cubicBezTo>
                    <a:pt x="10769" y="28319"/>
                    <a:pt x="10930" y="28691"/>
                    <a:pt x="11071" y="29073"/>
                  </a:cubicBezTo>
                  <a:cubicBezTo>
                    <a:pt x="11111" y="29204"/>
                    <a:pt x="11151" y="29345"/>
                    <a:pt x="11201" y="29476"/>
                  </a:cubicBezTo>
                  <a:cubicBezTo>
                    <a:pt x="11212" y="29496"/>
                    <a:pt x="11222" y="29516"/>
                    <a:pt x="11232" y="29536"/>
                  </a:cubicBezTo>
                  <a:cubicBezTo>
                    <a:pt x="11000" y="30482"/>
                    <a:pt x="10769" y="31428"/>
                    <a:pt x="10668" y="32395"/>
                  </a:cubicBezTo>
                  <a:cubicBezTo>
                    <a:pt x="10467" y="34599"/>
                    <a:pt x="10658" y="36823"/>
                    <a:pt x="10517" y="39037"/>
                  </a:cubicBezTo>
                  <a:cubicBezTo>
                    <a:pt x="10487" y="39429"/>
                    <a:pt x="10477" y="39832"/>
                    <a:pt x="10416" y="40224"/>
                  </a:cubicBezTo>
                  <a:cubicBezTo>
                    <a:pt x="10296" y="40999"/>
                    <a:pt x="10125" y="41774"/>
                    <a:pt x="10034" y="42559"/>
                  </a:cubicBezTo>
                  <a:cubicBezTo>
                    <a:pt x="9984" y="42901"/>
                    <a:pt x="9943" y="43254"/>
                    <a:pt x="9903" y="43606"/>
                  </a:cubicBezTo>
                  <a:cubicBezTo>
                    <a:pt x="9672" y="43405"/>
                    <a:pt x="9470" y="43173"/>
                    <a:pt x="9239" y="42962"/>
                  </a:cubicBezTo>
                  <a:cubicBezTo>
                    <a:pt x="8907" y="42660"/>
                    <a:pt x="8615" y="42318"/>
                    <a:pt x="8323" y="41976"/>
                  </a:cubicBezTo>
                  <a:cubicBezTo>
                    <a:pt x="8313" y="41955"/>
                    <a:pt x="8303" y="41935"/>
                    <a:pt x="8273" y="41925"/>
                  </a:cubicBezTo>
                  <a:cubicBezTo>
                    <a:pt x="8263" y="41895"/>
                    <a:pt x="8243" y="41875"/>
                    <a:pt x="8223" y="41855"/>
                  </a:cubicBezTo>
                  <a:cubicBezTo>
                    <a:pt x="8223" y="41825"/>
                    <a:pt x="8223" y="41784"/>
                    <a:pt x="8223" y="41754"/>
                  </a:cubicBezTo>
                  <a:cubicBezTo>
                    <a:pt x="8202" y="41553"/>
                    <a:pt x="8182" y="41341"/>
                    <a:pt x="8162" y="41140"/>
                  </a:cubicBezTo>
                  <a:cubicBezTo>
                    <a:pt x="8082" y="40526"/>
                    <a:pt x="7971" y="39912"/>
                    <a:pt x="7820" y="39309"/>
                  </a:cubicBezTo>
                  <a:cubicBezTo>
                    <a:pt x="7438" y="37920"/>
                    <a:pt x="7095" y="36511"/>
                    <a:pt x="6461" y="35212"/>
                  </a:cubicBezTo>
                  <a:cubicBezTo>
                    <a:pt x="6220" y="34739"/>
                    <a:pt x="5988" y="34246"/>
                    <a:pt x="5616" y="33854"/>
                  </a:cubicBezTo>
                  <a:cubicBezTo>
                    <a:pt x="5415" y="33622"/>
                    <a:pt x="5163" y="33451"/>
                    <a:pt x="4881" y="33320"/>
                  </a:cubicBezTo>
                  <a:cubicBezTo>
                    <a:pt x="4881" y="33310"/>
                    <a:pt x="4881" y="33300"/>
                    <a:pt x="4871" y="33280"/>
                  </a:cubicBezTo>
                  <a:cubicBezTo>
                    <a:pt x="4851" y="33260"/>
                    <a:pt x="4811" y="33240"/>
                    <a:pt x="4781" y="33230"/>
                  </a:cubicBezTo>
                  <a:cubicBezTo>
                    <a:pt x="4750" y="33220"/>
                    <a:pt x="4720" y="33200"/>
                    <a:pt x="4690" y="33180"/>
                  </a:cubicBezTo>
                  <a:cubicBezTo>
                    <a:pt x="4519" y="33089"/>
                    <a:pt x="4378" y="32968"/>
                    <a:pt x="4227" y="32847"/>
                  </a:cubicBezTo>
                  <a:cubicBezTo>
                    <a:pt x="3935" y="32606"/>
                    <a:pt x="3674" y="32324"/>
                    <a:pt x="3422" y="32042"/>
                  </a:cubicBezTo>
                  <a:cubicBezTo>
                    <a:pt x="3080" y="31650"/>
                    <a:pt x="2758" y="31217"/>
                    <a:pt x="2426" y="30814"/>
                  </a:cubicBezTo>
                  <a:cubicBezTo>
                    <a:pt x="2184" y="30502"/>
                    <a:pt x="1943" y="30190"/>
                    <a:pt x="1721" y="29858"/>
                  </a:cubicBezTo>
                  <a:cubicBezTo>
                    <a:pt x="1278" y="29204"/>
                    <a:pt x="926" y="28500"/>
                    <a:pt x="544" y="27805"/>
                  </a:cubicBezTo>
                  <a:cubicBezTo>
                    <a:pt x="483" y="27685"/>
                    <a:pt x="423" y="27574"/>
                    <a:pt x="362" y="27453"/>
                  </a:cubicBezTo>
                  <a:cubicBezTo>
                    <a:pt x="322" y="27362"/>
                    <a:pt x="282" y="27272"/>
                    <a:pt x="232" y="27191"/>
                  </a:cubicBezTo>
                  <a:cubicBezTo>
                    <a:pt x="222" y="27161"/>
                    <a:pt x="191" y="27111"/>
                    <a:pt x="161" y="27101"/>
                  </a:cubicBezTo>
                  <a:cubicBezTo>
                    <a:pt x="151" y="27081"/>
                    <a:pt x="121" y="27061"/>
                    <a:pt x="91" y="27051"/>
                  </a:cubicBezTo>
                  <a:cubicBezTo>
                    <a:pt x="0" y="27051"/>
                    <a:pt x="0" y="27151"/>
                    <a:pt x="10" y="27212"/>
                  </a:cubicBezTo>
                  <a:cubicBezTo>
                    <a:pt x="20" y="27332"/>
                    <a:pt x="40" y="27453"/>
                    <a:pt x="61" y="27574"/>
                  </a:cubicBezTo>
                  <a:cubicBezTo>
                    <a:pt x="121" y="27896"/>
                    <a:pt x="171" y="28208"/>
                    <a:pt x="242" y="28530"/>
                  </a:cubicBezTo>
                  <a:cubicBezTo>
                    <a:pt x="393" y="29285"/>
                    <a:pt x="634" y="30040"/>
                    <a:pt x="996" y="30724"/>
                  </a:cubicBezTo>
                  <a:cubicBezTo>
                    <a:pt x="996" y="30744"/>
                    <a:pt x="996" y="30764"/>
                    <a:pt x="996" y="30784"/>
                  </a:cubicBezTo>
                  <a:cubicBezTo>
                    <a:pt x="1037" y="31308"/>
                    <a:pt x="1087" y="31821"/>
                    <a:pt x="1127" y="32344"/>
                  </a:cubicBezTo>
                  <a:cubicBezTo>
                    <a:pt x="1168" y="32817"/>
                    <a:pt x="1208" y="33300"/>
                    <a:pt x="1248" y="33773"/>
                  </a:cubicBezTo>
                  <a:cubicBezTo>
                    <a:pt x="1308" y="34760"/>
                    <a:pt x="1329" y="35756"/>
                    <a:pt x="1439" y="36742"/>
                  </a:cubicBezTo>
                  <a:cubicBezTo>
                    <a:pt x="1480" y="37175"/>
                    <a:pt x="1550" y="37618"/>
                    <a:pt x="1661" y="38040"/>
                  </a:cubicBezTo>
                  <a:cubicBezTo>
                    <a:pt x="1751" y="38403"/>
                    <a:pt x="1892" y="38745"/>
                    <a:pt x="2063" y="39077"/>
                  </a:cubicBezTo>
                  <a:cubicBezTo>
                    <a:pt x="2456" y="39792"/>
                    <a:pt x="3019" y="40416"/>
                    <a:pt x="3674" y="40919"/>
                  </a:cubicBezTo>
                  <a:cubicBezTo>
                    <a:pt x="3845" y="41040"/>
                    <a:pt x="4026" y="41150"/>
                    <a:pt x="4207" y="41261"/>
                  </a:cubicBezTo>
                  <a:cubicBezTo>
                    <a:pt x="4469" y="41412"/>
                    <a:pt x="4740" y="41563"/>
                    <a:pt x="5022" y="41674"/>
                  </a:cubicBezTo>
                  <a:cubicBezTo>
                    <a:pt x="5415" y="41855"/>
                    <a:pt x="5827" y="41976"/>
                    <a:pt x="6240" y="42056"/>
                  </a:cubicBezTo>
                  <a:cubicBezTo>
                    <a:pt x="6471" y="42096"/>
                    <a:pt x="6703" y="42147"/>
                    <a:pt x="6934" y="42167"/>
                  </a:cubicBezTo>
                  <a:cubicBezTo>
                    <a:pt x="7013" y="42169"/>
                    <a:pt x="7092" y="42170"/>
                    <a:pt x="7171" y="42170"/>
                  </a:cubicBezTo>
                  <a:cubicBezTo>
                    <a:pt x="7427" y="42170"/>
                    <a:pt x="7687" y="42157"/>
                    <a:pt x="7941" y="42126"/>
                  </a:cubicBezTo>
                  <a:cubicBezTo>
                    <a:pt x="8031" y="42106"/>
                    <a:pt x="8112" y="42096"/>
                    <a:pt x="8202" y="42076"/>
                  </a:cubicBezTo>
                  <a:cubicBezTo>
                    <a:pt x="8706" y="42680"/>
                    <a:pt x="9249" y="43244"/>
                    <a:pt x="9833" y="43767"/>
                  </a:cubicBezTo>
                  <a:cubicBezTo>
                    <a:pt x="9853" y="43777"/>
                    <a:pt x="9873" y="43777"/>
                    <a:pt x="9883" y="43777"/>
                  </a:cubicBezTo>
                  <a:cubicBezTo>
                    <a:pt x="9883" y="43837"/>
                    <a:pt x="9873" y="43898"/>
                    <a:pt x="9873" y="43948"/>
                  </a:cubicBezTo>
                  <a:cubicBezTo>
                    <a:pt x="9793" y="45035"/>
                    <a:pt x="9742" y="46132"/>
                    <a:pt x="9692" y="47219"/>
                  </a:cubicBezTo>
                  <a:cubicBezTo>
                    <a:pt x="9682" y="47229"/>
                    <a:pt x="9682" y="47249"/>
                    <a:pt x="9692" y="47269"/>
                  </a:cubicBezTo>
                  <a:cubicBezTo>
                    <a:pt x="9662" y="47853"/>
                    <a:pt x="9631" y="48447"/>
                    <a:pt x="9601" y="49030"/>
                  </a:cubicBezTo>
                  <a:cubicBezTo>
                    <a:pt x="9561" y="49876"/>
                    <a:pt x="9511" y="50731"/>
                    <a:pt x="9481" y="51577"/>
                  </a:cubicBezTo>
                  <a:cubicBezTo>
                    <a:pt x="9470" y="51627"/>
                    <a:pt x="9470" y="51677"/>
                    <a:pt x="9460" y="51718"/>
                  </a:cubicBezTo>
                  <a:cubicBezTo>
                    <a:pt x="9460" y="51748"/>
                    <a:pt x="9450" y="51778"/>
                    <a:pt x="9470" y="51808"/>
                  </a:cubicBezTo>
                  <a:cubicBezTo>
                    <a:pt x="9481" y="51828"/>
                    <a:pt x="9501" y="51838"/>
                    <a:pt x="9521" y="51838"/>
                  </a:cubicBezTo>
                  <a:cubicBezTo>
                    <a:pt x="9526" y="51840"/>
                    <a:pt x="9531" y="51840"/>
                    <a:pt x="9537" y="51840"/>
                  </a:cubicBezTo>
                  <a:cubicBezTo>
                    <a:pt x="9571" y="51840"/>
                    <a:pt x="9603" y="51813"/>
                    <a:pt x="9611" y="51778"/>
                  </a:cubicBezTo>
                  <a:cubicBezTo>
                    <a:pt x="9621" y="51738"/>
                    <a:pt x="9631" y="51697"/>
                    <a:pt x="9642" y="51647"/>
                  </a:cubicBezTo>
                  <a:cubicBezTo>
                    <a:pt x="9662" y="51446"/>
                    <a:pt x="9662" y="51245"/>
                    <a:pt x="9672" y="51043"/>
                  </a:cubicBezTo>
                  <a:cubicBezTo>
                    <a:pt x="9742" y="49785"/>
                    <a:pt x="9803" y="48537"/>
                    <a:pt x="9863" y="47279"/>
                  </a:cubicBezTo>
                  <a:cubicBezTo>
                    <a:pt x="10135" y="47138"/>
                    <a:pt x="10668" y="46655"/>
                    <a:pt x="10779" y="46585"/>
                  </a:cubicBezTo>
                  <a:cubicBezTo>
                    <a:pt x="10890" y="46494"/>
                    <a:pt x="10990" y="46394"/>
                    <a:pt x="11091" y="46303"/>
                  </a:cubicBezTo>
                  <a:cubicBezTo>
                    <a:pt x="11103" y="46305"/>
                    <a:pt x="11116" y="46306"/>
                    <a:pt x="11130" y="46306"/>
                  </a:cubicBezTo>
                  <a:cubicBezTo>
                    <a:pt x="11186" y="46306"/>
                    <a:pt x="11254" y="46293"/>
                    <a:pt x="11302" y="46293"/>
                  </a:cubicBezTo>
                  <a:cubicBezTo>
                    <a:pt x="11483" y="46283"/>
                    <a:pt x="11654" y="46263"/>
                    <a:pt x="11836" y="46233"/>
                  </a:cubicBezTo>
                  <a:cubicBezTo>
                    <a:pt x="12057" y="46202"/>
                    <a:pt x="12278" y="46162"/>
                    <a:pt x="12510" y="46122"/>
                  </a:cubicBezTo>
                  <a:cubicBezTo>
                    <a:pt x="12912" y="46565"/>
                    <a:pt x="13597" y="46867"/>
                    <a:pt x="14191" y="47068"/>
                  </a:cubicBezTo>
                  <a:cubicBezTo>
                    <a:pt x="14201" y="47219"/>
                    <a:pt x="14341" y="47350"/>
                    <a:pt x="14503" y="47360"/>
                  </a:cubicBezTo>
                  <a:cubicBezTo>
                    <a:pt x="14506" y="47360"/>
                    <a:pt x="14509" y="47360"/>
                    <a:pt x="14513" y="47360"/>
                  </a:cubicBezTo>
                  <a:cubicBezTo>
                    <a:pt x="14978" y="47360"/>
                    <a:pt x="15123" y="46685"/>
                    <a:pt x="14583" y="46645"/>
                  </a:cubicBezTo>
                  <a:lnTo>
                    <a:pt x="14583" y="46645"/>
                  </a:lnTo>
                  <a:cubicBezTo>
                    <a:pt x="14432" y="46655"/>
                    <a:pt x="14301" y="46776"/>
                    <a:pt x="14231" y="46907"/>
                  </a:cubicBezTo>
                  <a:cubicBezTo>
                    <a:pt x="14080" y="46857"/>
                    <a:pt x="13919" y="46796"/>
                    <a:pt x="13768" y="46736"/>
                  </a:cubicBezTo>
                  <a:cubicBezTo>
                    <a:pt x="13385" y="46565"/>
                    <a:pt x="13003" y="46363"/>
                    <a:pt x="12681" y="46082"/>
                  </a:cubicBezTo>
                  <a:cubicBezTo>
                    <a:pt x="13375" y="45931"/>
                    <a:pt x="14050" y="45669"/>
                    <a:pt x="14613" y="45256"/>
                  </a:cubicBezTo>
                  <a:cubicBezTo>
                    <a:pt x="14684" y="45317"/>
                    <a:pt x="14774" y="45357"/>
                    <a:pt x="14875" y="45367"/>
                  </a:cubicBezTo>
                  <a:cubicBezTo>
                    <a:pt x="14906" y="45373"/>
                    <a:pt x="14936" y="45375"/>
                    <a:pt x="14965" y="45375"/>
                  </a:cubicBezTo>
                  <a:cubicBezTo>
                    <a:pt x="15480" y="45375"/>
                    <a:pt x="15736" y="44575"/>
                    <a:pt x="15116" y="44441"/>
                  </a:cubicBezTo>
                  <a:cubicBezTo>
                    <a:pt x="15094" y="44438"/>
                    <a:pt x="15073" y="44436"/>
                    <a:pt x="15051" y="44436"/>
                  </a:cubicBezTo>
                  <a:cubicBezTo>
                    <a:pt x="14829" y="44436"/>
                    <a:pt x="14642" y="44619"/>
                    <a:pt x="14523" y="44793"/>
                  </a:cubicBezTo>
                  <a:cubicBezTo>
                    <a:pt x="14442" y="44914"/>
                    <a:pt x="14462" y="45045"/>
                    <a:pt x="14523" y="45146"/>
                  </a:cubicBezTo>
                  <a:cubicBezTo>
                    <a:pt x="14060" y="45458"/>
                    <a:pt x="13546" y="45679"/>
                    <a:pt x="13003" y="45830"/>
                  </a:cubicBezTo>
                  <a:cubicBezTo>
                    <a:pt x="13013" y="45810"/>
                    <a:pt x="13023" y="45780"/>
                    <a:pt x="13023" y="45770"/>
                  </a:cubicBezTo>
                  <a:cubicBezTo>
                    <a:pt x="13194" y="45347"/>
                    <a:pt x="13426" y="44944"/>
                    <a:pt x="13687" y="44582"/>
                  </a:cubicBezTo>
                  <a:lnTo>
                    <a:pt x="13707" y="44582"/>
                  </a:lnTo>
                  <a:cubicBezTo>
                    <a:pt x="13716" y="44583"/>
                    <a:pt x="13725" y="44583"/>
                    <a:pt x="13734" y="44583"/>
                  </a:cubicBezTo>
                  <a:cubicBezTo>
                    <a:pt x="13946" y="44583"/>
                    <a:pt x="14146" y="44352"/>
                    <a:pt x="14050" y="44149"/>
                  </a:cubicBezTo>
                  <a:cubicBezTo>
                    <a:pt x="14006" y="44062"/>
                    <a:pt x="13932" y="44025"/>
                    <a:pt x="13856" y="44025"/>
                  </a:cubicBezTo>
                  <a:cubicBezTo>
                    <a:pt x="13740" y="44025"/>
                    <a:pt x="13617" y="44112"/>
                    <a:pt x="13587" y="44240"/>
                  </a:cubicBezTo>
                  <a:cubicBezTo>
                    <a:pt x="13476" y="44310"/>
                    <a:pt x="13496" y="44431"/>
                    <a:pt x="13567" y="44502"/>
                  </a:cubicBezTo>
                  <a:cubicBezTo>
                    <a:pt x="13516" y="44562"/>
                    <a:pt x="13466" y="44632"/>
                    <a:pt x="13426" y="44683"/>
                  </a:cubicBezTo>
                  <a:cubicBezTo>
                    <a:pt x="13214" y="44985"/>
                    <a:pt x="13033" y="45317"/>
                    <a:pt x="12892" y="45649"/>
                  </a:cubicBezTo>
                  <a:cubicBezTo>
                    <a:pt x="12872" y="45709"/>
                    <a:pt x="12812" y="45810"/>
                    <a:pt x="12822" y="45880"/>
                  </a:cubicBezTo>
                  <a:cubicBezTo>
                    <a:pt x="12681" y="45911"/>
                    <a:pt x="12550" y="45941"/>
                    <a:pt x="12409" y="45971"/>
                  </a:cubicBezTo>
                  <a:cubicBezTo>
                    <a:pt x="12117" y="46031"/>
                    <a:pt x="11825" y="46062"/>
                    <a:pt x="11534" y="46102"/>
                  </a:cubicBezTo>
                  <a:cubicBezTo>
                    <a:pt x="11493" y="46112"/>
                    <a:pt x="11393" y="46112"/>
                    <a:pt x="11302" y="46112"/>
                  </a:cubicBezTo>
                  <a:cubicBezTo>
                    <a:pt x="11503" y="45931"/>
                    <a:pt x="11695" y="45729"/>
                    <a:pt x="11886" y="45528"/>
                  </a:cubicBezTo>
                  <a:lnTo>
                    <a:pt x="11896" y="45528"/>
                  </a:lnTo>
                  <a:lnTo>
                    <a:pt x="11906" y="45518"/>
                  </a:lnTo>
                  <a:cubicBezTo>
                    <a:pt x="11906" y="45518"/>
                    <a:pt x="11916" y="45508"/>
                    <a:pt x="11916" y="45508"/>
                  </a:cubicBezTo>
                  <a:cubicBezTo>
                    <a:pt x="11936" y="45488"/>
                    <a:pt x="11956" y="45468"/>
                    <a:pt x="11976" y="45438"/>
                  </a:cubicBezTo>
                  <a:cubicBezTo>
                    <a:pt x="11976" y="45438"/>
                    <a:pt x="11966" y="45438"/>
                    <a:pt x="11966" y="45428"/>
                  </a:cubicBezTo>
                  <a:cubicBezTo>
                    <a:pt x="12621" y="44703"/>
                    <a:pt x="13184" y="43878"/>
                    <a:pt x="13627" y="43012"/>
                  </a:cubicBezTo>
                  <a:cubicBezTo>
                    <a:pt x="13685" y="43029"/>
                    <a:pt x="13741" y="43037"/>
                    <a:pt x="13794" y="43037"/>
                  </a:cubicBezTo>
                  <a:cubicBezTo>
                    <a:pt x="14342" y="43037"/>
                    <a:pt x="14610" y="42210"/>
                    <a:pt x="13959" y="42036"/>
                  </a:cubicBezTo>
                  <a:cubicBezTo>
                    <a:pt x="13937" y="42032"/>
                    <a:pt x="13915" y="42030"/>
                    <a:pt x="13893" y="42030"/>
                  </a:cubicBezTo>
                  <a:cubicBezTo>
                    <a:pt x="13682" y="42030"/>
                    <a:pt x="13471" y="42199"/>
                    <a:pt x="13426" y="42408"/>
                  </a:cubicBezTo>
                  <a:cubicBezTo>
                    <a:pt x="13275" y="42569"/>
                    <a:pt x="13325" y="42811"/>
                    <a:pt x="13486" y="42942"/>
                  </a:cubicBezTo>
                  <a:cubicBezTo>
                    <a:pt x="13053" y="43767"/>
                    <a:pt x="12520" y="44542"/>
                    <a:pt x="11906" y="45246"/>
                  </a:cubicBezTo>
                  <a:cubicBezTo>
                    <a:pt x="11896" y="45226"/>
                    <a:pt x="11896" y="45206"/>
                    <a:pt x="11886" y="45186"/>
                  </a:cubicBezTo>
                  <a:cubicBezTo>
                    <a:pt x="11846" y="45025"/>
                    <a:pt x="11825" y="44864"/>
                    <a:pt x="11805" y="44703"/>
                  </a:cubicBezTo>
                  <a:cubicBezTo>
                    <a:pt x="11695" y="43998"/>
                    <a:pt x="11825" y="43274"/>
                    <a:pt x="12057" y="42600"/>
                  </a:cubicBezTo>
                  <a:cubicBezTo>
                    <a:pt x="12067" y="42579"/>
                    <a:pt x="12067" y="42559"/>
                    <a:pt x="12077" y="42539"/>
                  </a:cubicBezTo>
                  <a:cubicBezTo>
                    <a:pt x="12083" y="42539"/>
                    <a:pt x="12089" y="42540"/>
                    <a:pt x="12095" y="42540"/>
                  </a:cubicBezTo>
                  <a:cubicBezTo>
                    <a:pt x="12447" y="42540"/>
                    <a:pt x="12663" y="41973"/>
                    <a:pt x="12218" y="41845"/>
                  </a:cubicBezTo>
                  <a:cubicBezTo>
                    <a:pt x="12195" y="41839"/>
                    <a:pt x="12172" y="41837"/>
                    <a:pt x="12150" y="41837"/>
                  </a:cubicBezTo>
                  <a:cubicBezTo>
                    <a:pt x="11842" y="41837"/>
                    <a:pt x="11626" y="42331"/>
                    <a:pt x="11936" y="42509"/>
                  </a:cubicBezTo>
                  <a:cubicBezTo>
                    <a:pt x="11815" y="42801"/>
                    <a:pt x="11725" y="43113"/>
                    <a:pt x="11664" y="43435"/>
                  </a:cubicBezTo>
                  <a:cubicBezTo>
                    <a:pt x="11614" y="43405"/>
                    <a:pt x="11554" y="43385"/>
                    <a:pt x="11503" y="43354"/>
                  </a:cubicBezTo>
                  <a:cubicBezTo>
                    <a:pt x="11413" y="43304"/>
                    <a:pt x="11312" y="43244"/>
                    <a:pt x="11232" y="43173"/>
                  </a:cubicBezTo>
                  <a:cubicBezTo>
                    <a:pt x="11393" y="43052"/>
                    <a:pt x="11393" y="42750"/>
                    <a:pt x="11151" y="42660"/>
                  </a:cubicBezTo>
                  <a:cubicBezTo>
                    <a:pt x="11127" y="42655"/>
                    <a:pt x="11105" y="42653"/>
                    <a:pt x="11083" y="42653"/>
                  </a:cubicBezTo>
                  <a:cubicBezTo>
                    <a:pt x="10743" y="42653"/>
                    <a:pt x="10635" y="43205"/>
                    <a:pt x="11051" y="43223"/>
                  </a:cubicBezTo>
                  <a:cubicBezTo>
                    <a:pt x="11201" y="43395"/>
                    <a:pt x="11433" y="43515"/>
                    <a:pt x="11634" y="43606"/>
                  </a:cubicBezTo>
                  <a:cubicBezTo>
                    <a:pt x="11584" y="43998"/>
                    <a:pt x="11574" y="44401"/>
                    <a:pt x="11634" y="44793"/>
                  </a:cubicBezTo>
                  <a:cubicBezTo>
                    <a:pt x="11675" y="44944"/>
                    <a:pt x="11695" y="45226"/>
                    <a:pt x="11775" y="45397"/>
                  </a:cubicBezTo>
                  <a:cubicBezTo>
                    <a:pt x="11644" y="45528"/>
                    <a:pt x="11524" y="45669"/>
                    <a:pt x="11393" y="45800"/>
                  </a:cubicBezTo>
                  <a:cubicBezTo>
                    <a:pt x="11020" y="46162"/>
                    <a:pt x="10598" y="46514"/>
                    <a:pt x="10185" y="46836"/>
                  </a:cubicBezTo>
                  <a:cubicBezTo>
                    <a:pt x="10084" y="46917"/>
                    <a:pt x="9974" y="46987"/>
                    <a:pt x="9873" y="47068"/>
                  </a:cubicBezTo>
                  <a:cubicBezTo>
                    <a:pt x="9903" y="46353"/>
                    <a:pt x="9943" y="45639"/>
                    <a:pt x="9984" y="44924"/>
                  </a:cubicBezTo>
                  <a:cubicBezTo>
                    <a:pt x="10034" y="43998"/>
                    <a:pt x="10125" y="43062"/>
                    <a:pt x="10266" y="42147"/>
                  </a:cubicBezTo>
                  <a:cubicBezTo>
                    <a:pt x="10376" y="41291"/>
                    <a:pt x="10608" y="40456"/>
                    <a:pt x="10658" y="39590"/>
                  </a:cubicBezTo>
                  <a:cubicBezTo>
                    <a:pt x="10688" y="39188"/>
                    <a:pt x="10708" y="38795"/>
                    <a:pt x="10718" y="38393"/>
                  </a:cubicBezTo>
                  <a:cubicBezTo>
                    <a:pt x="10799" y="38363"/>
                    <a:pt x="10859" y="38232"/>
                    <a:pt x="10930" y="38181"/>
                  </a:cubicBezTo>
                  <a:cubicBezTo>
                    <a:pt x="11061" y="38040"/>
                    <a:pt x="11201" y="37900"/>
                    <a:pt x="11342" y="37769"/>
                  </a:cubicBezTo>
                  <a:cubicBezTo>
                    <a:pt x="11564" y="37578"/>
                    <a:pt x="11775" y="37386"/>
                    <a:pt x="11997" y="37195"/>
                  </a:cubicBezTo>
                  <a:lnTo>
                    <a:pt x="12137" y="37195"/>
                  </a:lnTo>
                  <a:cubicBezTo>
                    <a:pt x="12560" y="37175"/>
                    <a:pt x="12973" y="37175"/>
                    <a:pt x="13395" y="37145"/>
                  </a:cubicBezTo>
                  <a:cubicBezTo>
                    <a:pt x="14070" y="37105"/>
                    <a:pt x="14754" y="37024"/>
                    <a:pt x="15418" y="36933"/>
                  </a:cubicBezTo>
                  <a:cubicBezTo>
                    <a:pt x="16304" y="36813"/>
                    <a:pt x="17190" y="36692"/>
                    <a:pt x="18065" y="36511"/>
                  </a:cubicBezTo>
                  <a:cubicBezTo>
                    <a:pt x="18136" y="36541"/>
                    <a:pt x="18256" y="36531"/>
                    <a:pt x="18327" y="36561"/>
                  </a:cubicBezTo>
                  <a:cubicBezTo>
                    <a:pt x="18689" y="36621"/>
                    <a:pt x="19062" y="36672"/>
                    <a:pt x="19424" y="36732"/>
                  </a:cubicBezTo>
                  <a:cubicBezTo>
                    <a:pt x="19733" y="36774"/>
                    <a:pt x="20045" y="36795"/>
                    <a:pt x="20358" y="36795"/>
                  </a:cubicBezTo>
                  <a:cubicBezTo>
                    <a:pt x="21165" y="36795"/>
                    <a:pt x="21973" y="36656"/>
                    <a:pt x="22735" y="36380"/>
                  </a:cubicBezTo>
                  <a:cubicBezTo>
                    <a:pt x="23792" y="35957"/>
                    <a:pt x="24708" y="35263"/>
                    <a:pt x="25704" y="34709"/>
                  </a:cubicBezTo>
                  <a:cubicBezTo>
                    <a:pt x="26912" y="33985"/>
                    <a:pt x="28280" y="33612"/>
                    <a:pt x="29558" y="33029"/>
                  </a:cubicBezTo>
                  <a:lnTo>
                    <a:pt x="29568" y="33029"/>
                  </a:lnTo>
                  <a:lnTo>
                    <a:pt x="29599" y="33008"/>
                  </a:lnTo>
                  <a:cubicBezTo>
                    <a:pt x="29669" y="32958"/>
                    <a:pt x="29820" y="32928"/>
                    <a:pt x="29820" y="32827"/>
                  </a:cubicBezTo>
                  <a:cubicBezTo>
                    <a:pt x="29811" y="32792"/>
                    <a:pt x="29780" y="32765"/>
                    <a:pt x="29745" y="32765"/>
                  </a:cubicBezTo>
                  <a:cubicBezTo>
                    <a:pt x="29740" y="32765"/>
                    <a:pt x="29735" y="32766"/>
                    <a:pt x="29730" y="32767"/>
                  </a:cubicBezTo>
                  <a:lnTo>
                    <a:pt x="29740" y="32777"/>
                  </a:lnTo>
                  <a:cubicBezTo>
                    <a:pt x="29599" y="32837"/>
                    <a:pt x="29468" y="32898"/>
                    <a:pt x="29327" y="32958"/>
                  </a:cubicBezTo>
                  <a:cubicBezTo>
                    <a:pt x="29297" y="32978"/>
                    <a:pt x="29256" y="32988"/>
                    <a:pt x="29216" y="32998"/>
                  </a:cubicBezTo>
                  <a:cubicBezTo>
                    <a:pt x="28965" y="33059"/>
                    <a:pt x="28703" y="33089"/>
                    <a:pt x="28431" y="33089"/>
                  </a:cubicBezTo>
                  <a:cubicBezTo>
                    <a:pt x="28109" y="33089"/>
                    <a:pt x="27787" y="33069"/>
                    <a:pt x="27465" y="33018"/>
                  </a:cubicBezTo>
                  <a:cubicBezTo>
                    <a:pt x="26861" y="32928"/>
                    <a:pt x="26278" y="32767"/>
                    <a:pt x="25674" y="32676"/>
                  </a:cubicBezTo>
                  <a:cubicBezTo>
                    <a:pt x="25094" y="32576"/>
                    <a:pt x="24504" y="32512"/>
                    <a:pt x="23911" y="32512"/>
                  </a:cubicBezTo>
                  <a:cubicBezTo>
                    <a:pt x="23671" y="32512"/>
                    <a:pt x="23429" y="32522"/>
                    <a:pt x="23188" y="32545"/>
                  </a:cubicBezTo>
                  <a:cubicBezTo>
                    <a:pt x="22665" y="32586"/>
                    <a:pt x="22131" y="32707"/>
                    <a:pt x="21648" y="32928"/>
                  </a:cubicBezTo>
                  <a:cubicBezTo>
                    <a:pt x="21557" y="32968"/>
                    <a:pt x="21467" y="33018"/>
                    <a:pt x="21386" y="33059"/>
                  </a:cubicBezTo>
                  <a:cubicBezTo>
                    <a:pt x="21205" y="33099"/>
                    <a:pt x="21024" y="33169"/>
                    <a:pt x="20843" y="33280"/>
                  </a:cubicBezTo>
                  <a:cubicBezTo>
                    <a:pt x="20078" y="33743"/>
                    <a:pt x="19675" y="34599"/>
                    <a:pt x="19112" y="35263"/>
                  </a:cubicBezTo>
                  <a:cubicBezTo>
                    <a:pt x="19001" y="35464"/>
                    <a:pt x="18015" y="36108"/>
                    <a:pt x="17995" y="36370"/>
                  </a:cubicBezTo>
                  <a:cubicBezTo>
                    <a:pt x="16636" y="36642"/>
                    <a:pt x="15257" y="36813"/>
                    <a:pt x="13879" y="36954"/>
                  </a:cubicBezTo>
                  <a:cubicBezTo>
                    <a:pt x="13395" y="37004"/>
                    <a:pt x="12902" y="37014"/>
                    <a:pt x="12409" y="37024"/>
                  </a:cubicBezTo>
                  <a:lnTo>
                    <a:pt x="12198" y="37034"/>
                  </a:lnTo>
                  <a:cubicBezTo>
                    <a:pt x="13043" y="36320"/>
                    <a:pt x="13909" y="35615"/>
                    <a:pt x="14704" y="34840"/>
                  </a:cubicBezTo>
                  <a:cubicBezTo>
                    <a:pt x="15871" y="33673"/>
                    <a:pt x="17008" y="32455"/>
                    <a:pt x="17834" y="31016"/>
                  </a:cubicBezTo>
                  <a:cubicBezTo>
                    <a:pt x="18156" y="30452"/>
                    <a:pt x="18468" y="29889"/>
                    <a:pt x="18760" y="29305"/>
                  </a:cubicBezTo>
                  <a:cubicBezTo>
                    <a:pt x="18850" y="29275"/>
                    <a:pt x="18951" y="29164"/>
                    <a:pt x="19021" y="29134"/>
                  </a:cubicBezTo>
                  <a:cubicBezTo>
                    <a:pt x="19615" y="28761"/>
                    <a:pt x="20118" y="28268"/>
                    <a:pt x="20531" y="27695"/>
                  </a:cubicBezTo>
                  <a:cubicBezTo>
                    <a:pt x="21306" y="26688"/>
                    <a:pt x="21749" y="25491"/>
                    <a:pt x="22061" y="24273"/>
                  </a:cubicBezTo>
                  <a:cubicBezTo>
                    <a:pt x="22342" y="23337"/>
                    <a:pt x="22574" y="22391"/>
                    <a:pt x="22795" y="21435"/>
                  </a:cubicBezTo>
                  <a:cubicBezTo>
                    <a:pt x="22946" y="20760"/>
                    <a:pt x="23057" y="20076"/>
                    <a:pt x="23127" y="19392"/>
                  </a:cubicBezTo>
                  <a:cubicBezTo>
                    <a:pt x="23182" y="19004"/>
                    <a:pt x="23140" y="18869"/>
                    <a:pt x="23049" y="18869"/>
                  </a:cubicBezTo>
                  <a:cubicBezTo>
                    <a:pt x="22889" y="18869"/>
                    <a:pt x="22578" y="19284"/>
                    <a:pt x="22373" y="19482"/>
                  </a:cubicBezTo>
                  <a:cubicBezTo>
                    <a:pt x="21819" y="20076"/>
                    <a:pt x="21366" y="20760"/>
                    <a:pt x="20833" y="21374"/>
                  </a:cubicBezTo>
                  <a:cubicBezTo>
                    <a:pt x="20279" y="21958"/>
                    <a:pt x="19836" y="22622"/>
                    <a:pt x="19474" y="23337"/>
                  </a:cubicBezTo>
                  <a:cubicBezTo>
                    <a:pt x="19132" y="23961"/>
                    <a:pt x="18850" y="24625"/>
                    <a:pt x="18699" y="25330"/>
                  </a:cubicBezTo>
                  <a:cubicBezTo>
                    <a:pt x="18568" y="25984"/>
                    <a:pt x="18619" y="26658"/>
                    <a:pt x="18599" y="27332"/>
                  </a:cubicBezTo>
                  <a:cubicBezTo>
                    <a:pt x="18589" y="27775"/>
                    <a:pt x="18578" y="28208"/>
                    <a:pt x="18609" y="28651"/>
                  </a:cubicBezTo>
                  <a:cubicBezTo>
                    <a:pt x="18629" y="28792"/>
                    <a:pt x="18599" y="28973"/>
                    <a:pt x="18679" y="29104"/>
                  </a:cubicBezTo>
                  <a:cubicBezTo>
                    <a:pt x="18679" y="29104"/>
                    <a:pt x="18669" y="29114"/>
                    <a:pt x="18669" y="29114"/>
                  </a:cubicBezTo>
                  <a:cubicBezTo>
                    <a:pt x="18226" y="29999"/>
                    <a:pt x="17743" y="30875"/>
                    <a:pt x="17200" y="31700"/>
                  </a:cubicBezTo>
                  <a:cubicBezTo>
                    <a:pt x="16324" y="32968"/>
                    <a:pt x="15257" y="34085"/>
                    <a:pt x="14140" y="35132"/>
                  </a:cubicBezTo>
                  <a:cubicBezTo>
                    <a:pt x="14120" y="35152"/>
                    <a:pt x="14100" y="35172"/>
                    <a:pt x="14080" y="35192"/>
                  </a:cubicBezTo>
                  <a:cubicBezTo>
                    <a:pt x="14080" y="35182"/>
                    <a:pt x="14080" y="35172"/>
                    <a:pt x="14070" y="35162"/>
                  </a:cubicBezTo>
                  <a:cubicBezTo>
                    <a:pt x="14060" y="35021"/>
                    <a:pt x="14050" y="34880"/>
                    <a:pt x="14050" y="34729"/>
                  </a:cubicBezTo>
                  <a:cubicBezTo>
                    <a:pt x="14019" y="34256"/>
                    <a:pt x="13999" y="33773"/>
                    <a:pt x="13999" y="33300"/>
                  </a:cubicBezTo>
                  <a:cubicBezTo>
                    <a:pt x="13999" y="32817"/>
                    <a:pt x="14019" y="32334"/>
                    <a:pt x="14060" y="31851"/>
                  </a:cubicBezTo>
                  <a:cubicBezTo>
                    <a:pt x="14070" y="31856"/>
                    <a:pt x="14081" y="31859"/>
                    <a:pt x="14092" y="31859"/>
                  </a:cubicBezTo>
                  <a:cubicBezTo>
                    <a:pt x="14120" y="31859"/>
                    <a:pt x="14146" y="31840"/>
                    <a:pt x="14160" y="31811"/>
                  </a:cubicBezTo>
                  <a:cubicBezTo>
                    <a:pt x="14201" y="31750"/>
                    <a:pt x="14231" y="31680"/>
                    <a:pt x="14261" y="31620"/>
                  </a:cubicBezTo>
                  <a:cubicBezTo>
                    <a:pt x="14331" y="31469"/>
                    <a:pt x="14412" y="31338"/>
                    <a:pt x="14492" y="31197"/>
                  </a:cubicBezTo>
                  <a:cubicBezTo>
                    <a:pt x="14865" y="30432"/>
                    <a:pt x="15247" y="29647"/>
                    <a:pt x="15438" y="28822"/>
                  </a:cubicBezTo>
                  <a:cubicBezTo>
                    <a:pt x="15499" y="28802"/>
                    <a:pt x="15499" y="28711"/>
                    <a:pt x="15519" y="28651"/>
                  </a:cubicBezTo>
                  <a:cubicBezTo>
                    <a:pt x="15559" y="28550"/>
                    <a:pt x="15579" y="28439"/>
                    <a:pt x="15610" y="28329"/>
                  </a:cubicBezTo>
                  <a:cubicBezTo>
                    <a:pt x="15670" y="28037"/>
                    <a:pt x="15730" y="27755"/>
                    <a:pt x="15771" y="27453"/>
                  </a:cubicBezTo>
                  <a:cubicBezTo>
                    <a:pt x="15831" y="27000"/>
                    <a:pt x="15841" y="26527"/>
                    <a:pt x="15861" y="26064"/>
                  </a:cubicBezTo>
                  <a:cubicBezTo>
                    <a:pt x="15901" y="25440"/>
                    <a:pt x="15972" y="24816"/>
                    <a:pt x="16022" y="24192"/>
                  </a:cubicBezTo>
                  <a:cubicBezTo>
                    <a:pt x="16052" y="23870"/>
                    <a:pt x="16083" y="23558"/>
                    <a:pt x="16103" y="23236"/>
                  </a:cubicBezTo>
                  <a:cubicBezTo>
                    <a:pt x="16133" y="22894"/>
                    <a:pt x="16143" y="22552"/>
                    <a:pt x="16193" y="22210"/>
                  </a:cubicBezTo>
                  <a:cubicBezTo>
                    <a:pt x="16213" y="22059"/>
                    <a:pt x="16244" y="21908"/>
                    <a:pt x="16284" y="21757"/>
                  </a:cubicBezTo>
                  <a:cubicBezTo>
                    <a:pt x="16294" y="21717"/>
                    <a:pt x="16304" y="21666"/>
                    <a:pt x="16314" y="21636"/>
                  </a:cubicBezTo>
                  <a:cubicBezTo>
                    <a:pt x="16334" y="21586"/>
                    <a:pt x="16334" y="21525"/>
                    <a:pt x="16274" y="21525"/>
                  </a:cubicBezTo>
                  <a:cubicBezTo>
                    <a:pt x="16264" y="21535"/>
                    <a:pt x="16244" y="21545"/>
                    <a:pt x="16234" y="21556"/>
                  </a:cubicBezTo>
                  <a:cubicBezTo>
                    <a:pt x="16228" y="21550"/>
                    <a:pt x="16215" y="21544"/>
                    <a:pt x="16200" y="21544"/>
                  </a:cubicBezTo>
                  <a:cubicBezTo>
                    <a:pt x="16189" y="21544"/>
                    <a:pt x="16176" y="21547"/>
                    <a:pt x="16163" y="21556"/>
                  </a:cubicBezTo>
                  <a:cubicBezTo>
                    <a:pt x="16062" y="21646"/>
                    <a:pt x="16002" y="21767"/>
                    <a:pt x="15932" y="21888"/>
                  </a:cubicBezTo>
                  <a:cubicBezTo>
                    <a:pt x="15700" y="22320"/>
                    <a:pt x="15479" y="22763"/>
                    <a:pt x="15298" y="23226"/>
                  </a:cubicBezTo>
                  <a:cubicBezTo>
                    <a:pt x="15126" y="23669"/>
                    <a:pt x="15006" y="24122"/>
                    <a:pt x="14955" y="24595"/>
                  </a:cubicBezTo>
                  <a:cubicBezTo>
                    <a:pt x="14955" y="24635"/>
                    <a:pt x="14945" y="24665"/>
                    <a:pt x="14945" y="24706"/>
                  </a:cubicBezTo>
                  <a:cubicBezTo>
                    <a:pt x="14905" y="24726"/>
                    <a:pt x="14885" y="24766"/>
                    <a:pt x="14855" y="24796"/>
                  </a:cubicBezTo>
                  <a:cubicBezTo>
                    <a:pt x="14744" y="24957"/>
                    <a:pt x="14633" y="25118"/>
                    <a:pt x="14513" y="25289"/>
                  </a:cubicBezTo>
                  <a:cubicBezTo>
                    <a:pt x="14241" y="25672"/>
                    <a:pt x="13949" y="26054"/>
                    <a:pt x="13718" y="26457"/>
                  </a:cubicBezTo>
                  <a:cubicBezTo>
                    <a:pt x="13476" y="26879"/>
                    <a:pt x="13265" y="27322"/>
                    <a:pt x="13104" y="27785"/>
                  </a:cubicBezTo>
                  <a:cubicBezTo>
                    <a:pt x="12912" y="28309"/>
                    <a:pt x="12782" y="28862"/>
                    <a:pt x="12792" y="29426"/>
                  </a:cubicBezTo>
                  <a:cubicBezTo>
                    <a:pt x="12802" y="29798"/>
                    <a:pt x="12892" y="30170"/>
                    <a:pt x="13013" y="30533"/>
                  </a:cubicBezTo>
                  <a:cubicBezTo>
                    <a:pt x="13174" y="31046"/>
                    <a:pt x="13456" y="31529"/>
                    <a:pt x="13808" y="31932"/>
                  </a:cubicBezTo>
                  <a:cubicBezTo>
                    <a:pt x="13828" y="31962"/>
                    <a:pt x="13848" y="31972"/>
                    <a:pt x="13879" y="31972"/>
                  </a:cubicBezTo>
                  <a:cubicBezTo>
                    <a:pt x="13818" y="32807"/>
                    <a:pt x="13818" y="33642"/>
                    <a:pt x="13858" y="34478"/>
                  </a:cubicBezTo>
                  <a:cubicBezTo>
                    <a:pt x="13868" y="34699"/>
                    <a:pt x="13889" y="34911"/>
                    <a:pt x="13899" y="35132"/>
                  </a:cubicBezTo>
                  <a:cubicBezTo>
                    <a:pt x="13909" y="35202"/>
                    <a:pt x="13909" y="35263"/>
                    <a:pt x="13919" y="35333"/>
                  </a:cubicBezTo>
                  <a:cubicBezTo>
                    <a:pt x="13184" y="35987"/>
                    <a:pt x="12429" y="36611"/>
                    <a:pt x="11685" y="37255"/>
                  </a:cubicBezTo>
                  <a:cubicBezTo>
                    <a:pt x="11604" y="37336"/>
                    <a:pt x="10990" y="37839"/>
                    <a:pt x="10739" y="38161"/>
                  </a:cubicBezTo>
                  <a:cubicBezTo>
                    <a:pt x="10779" y="36350"/>
                    <a:pt x="10698" y="34548"/>
                    <a:pt x="10819" y="32747"/>
                  </a:cubicBezTo>
                  <a:cubicBezTo>
                    <a:pt x="10930" y="31116"/>
                    <a:pt x="11453" y="29556"/>
                    <a:pt x="11775" y="27956"/>
                  </a:cubicBezTo>
                  <a:cubicBezTo>
                    <a:pt x="12057" y="26567"/>
                    <a:pt x="12208" y="25158"/>
                    <a:pt x="12309" y="23749"/>
                  </a:cubicBezTo>
                  <a:lnTo>
                    <a:pt x="12309" y="23699"/>
                  </a:lnTo>
                  <a:cubicBezTo>
                    <a:pt x="12329" y="23689"/>
                    <a:pt x="12349" y="23679"/>
                    <a:pt x="12369" y="23669"/>
                  </a:cubicBezTo>
                  <a:cubicBezTo>
                    <a:pt x="12429" y="23599"/>
                    <a:pt x="12490" y="23528"/>
                    <a:pt x="12540" y="23458"/>
                  </a:cubicBezTo>
                  <a:cubicBezTo>
                    <a:pt x="12641" y="23327"/>
                    <a:pt x="12741" y="23206"/>
                    <a:pt x="12842" y="23085"/>
                  </a:cubicBezTo>
                  <a:cubicBezTo>
                    <a:pt x="13164" y="22683"/>
                    <a:pt x="13456" y="22260"/>
                    <a:pt x="13758" y="21847"/>
                  </a:cubicBezTo>
                  <a:cubicBezTo>
                    <a:pt x="13989" y="21485"/>
                    <a:pt x="14191" y="21103"/>
                    <a:pt x="14372" y="20710"/>
                  </a:cubicBezTo>
                  <a:cubicBezTo>
                    <a:pt x="14794" y="19845"/>
                    <a:pt x="14945" y="18868"/>
                    <a:pt x="15247" y="17963"/>
                  </a:cubicBezTo>
                  <a:cubicBezTo>
                    <a:pt x="15388" y="17520"/>
                    <a:pt x="15539" y="17087"/>
                    <a:pt x="15771" y="16685"/>
                  </a:cubicBezTo>
                  <a:cubicBezTo>
                    <a:pt x="15891" y="16473"/>
                    <a:pt x="16032" y="16272"/>
                    <a:pt x="16163" y="16081"/>
                  </a:cubicBezTo>
                  <a:cubicBezTo>
                    <a:pt x="16193" y="16061"/>
                    <a:pt x="16213" y="16050"/>
                    <a:pt x="16234" y="16040"/>
                  </a:cubicBezTo>
                  <a:cubicBezTo>
                    <a:pt x="16556" y="15910"/>
                    <a:pt x="16888" y="15799"/>
                    <a:pt x="17210" y="15678"/>
                  </a:cubicBezTo>
                  <a:cubicBezTo>
                    <a:pt x="17743" y="15487"/>
                    <a:pt x="18277" y="15296"/>
                    <a:pt x="18810" y="15104"/>
                  </a:cubicBezTo>
                  <a:cubicBezTo>
                    <a:pt x="19857" y="14722"/>
                    <a:pt x="20893" y="14249"/>
                    <a:pt x="21769" y="13555"/>
                  </a:cubicBezTo>
                  <a:cubicBezTo>
                    <a:pt x="22403" y="13061"/>
                    <a:pt x="22886" y="12437"/>
                    <a:pt x="23369" y="11803"/>
                  </a:cubicBezTo>
                  <a:cubicBezTo>
                    <a:pt x="23711" y="11340"/>
                    <a:pt x="24084" y="10898"/>
                    <a:pt x="24496" y="10485"/>
                  </a:cubicBezTo>
                  <a:cubicBezTo>
                    <a:pt x="24627" y="10344"/>
                    <a:pt x="24758" y="10213"/>
                    <a:pt x="24879" y="10072"/>
                  </a:cubicBezTo>
                  <a:cubicBezTo>
                    <a:pt x="24969" y="9952"/>
                    <a:pt x="25120" y="9841"/>
                    <a:pt x="25080" y="9680"/>
                  </a:cubicBezTo>
                  <a:cubicBezTo>
                    <a:pt x="25059" y="9602"/>
                    <a:pt x="24998" y="9583"/>
                    <a:pt x="24927" y="9583"/>
                  </a:cubicBezTo>
                  <a:cubicBezTo>
                    <a:pt x="24861" y="9583"/>
                    <a:pt x="24786" y="9599"/>
                    <a:pt x="24728" y="9599"/>
                  </a:cubicBezTo>
                  <a:cubicBezTo>
                    <a:pt x="24536" y="9609"/>
                    <a:pt x="24345" y="9630"/>
                    <a:pt x="24154" y="9650"/>
                  </a:cubicBezTo>
                  <a:cubicBezTo>
                    <a:pt x="23782" y="9690"/>
                    <a:pt x="23409" y="9750"/>
                    <a:pt x="23037" y="9841"/>
                  </a:cubicBezTo>
                  <a:cubicBezTo>
                    <a:pt x="22302" y="10012"/>
                    <a:pt x="21557" y="10183"/>
                    <a:pt x="20823" y="10354"/>
                  </a:cubicBezTo>
                  <a:cubicBezTo>
                    <a:pt x="20169" y="10505"/>
                    <a:pt x="19525" y="10696"/>
                    <a:pt x="18911" y="10978"/>
                  </a:cubicBezTo>
                  <a:cubicBezTo>
                    <a:pt x="18568" y="11129"/>
                    <a:pt x="18226" y="11310"/>
                    <a:pt x="17934" y="11542"/>
                  </a:cubicBezTo>
                  <a:cubicBezTo>
                    <a:pt x="17723" y="11713"/>
                    <a:pt x="17532" y="11924"/>
                    <a:pt x="17361" y="12146"/>
                  </a:cubicBezTo>
                  <a:cubicBezTo>
                    <a:pt x="17039" y="12558"/>
                    <a:pt x="16807" y="13041"/>
                    <a:pt x="16616" y="13534"/>
                  </a:cubicBezTo>
                  <a:cubicBezTo>
                    <a:pt x="16485" y="13897"/>
                    <a:pt x="16354" y="14259"/>
                    <a:pt x="16254" y="14631"/>
                  </a:cubicBezTo>
                  <a:cubicBezTo>
                    <a:pt x="16173" y="14943"/>
                    <a:pt x="16103" y="15265"/>
                    <a:pt x="16042" y="15577"/>
                  </a:cubicBezTo>
                  <a:cubicBezTo>
                    <a:pt x="16022" y="15728"/>
                    <a:pt x="16002" y="15869"/>
                    <a:pt x="15982" y="16020"/>
                  </a:cubicBezTo>
                  <a:cubicBezTo>
                    <a:pt x="15982" y="16040"/>
                    <a:pt x="15972" y="16061"/>
                    <a:pt x="15972" y="16081"/>
                  </a:cubicBezTo>
                  <a:cubicBezTo>
                    <a:pt x="15871" y="16232"/>
                    <a:pt x="15761" y="16383"/>
                    <a:pt x="15670" y="16544"/>
                  </a:cubicBezTo>
                  <a:cubicBezTo>
                    <a:pt x="15600" y="16664"/>
                    <a:pt x="15539" y="16775"/>
                    <a:pt x="15489" y="16896"/>
                  </a:cubicBezTo>
                  <a:cubicBezTo>
                    <a:pt x="15418" y="16715"/>
                    <a:pt x="15378" y="16534"/>
                    <a:pt x="15338" y="16342"/>
                  </a:cubicBezTo>
                  <a:cubicBezTo>
                    <a:pt x="15277" y="16010"/>
                    <a:pt x="15217" y="15678"/>
                    <a:pt x="15187" y="15336"/>
                  </a:cubicBezTo>
                  <a:cubicBezTo>
                    <a:pt x="15368" y="15306"/>
                    <a:pt x="15750" y="14682"/>
                    <a:pt x="15811" y="14501"/>
                  </a:cubicBezTo>
                  <a:cubicBezTo>
                    <a:pt x="15881" y="14491"/>
                    <a:pt x="15932" y="14460"/>
                    <a:pt x="15952" y="14390"/>
                  </a:cubicBezTo>
                  <a:cubicBezTo>
                    <a:pt x="16032" y="14299"/>
                    <a:pt x="15982" y="14138"/>
                    <a:pt x="15861" y="14118"/>
                  </a:cubicBezTo>
                  <a:cubicBezTo>
                    <a:pt x="15855" y="14117"/>
                    <a:pt x="15849" y="14117"/>
                    <a:pt x="15843" y="14117"/>
                  </a:cubicBezTo>
                  <a:cubicBezTo>
                    <a:pt x="15770" y="14117"/>
                    <a:pt x="15707" y="14173"/>
                    <a:pt x="15670" y="14229"/>
                  </a:cubicBezTo>
                  <a:cubicBezTo>
                    <a:pt x="15630" y="14299"/>
                    <a:pt x="15640" y="14390"/>
                    <a:pt x="15680" y="14450"/>
                  </a:cubicBezTo>
                  <a:cubicBezTo>
                    <a:pt x="15670" y="14491"/>
                    <a:pt x="15650" y="14521"/>
                    <a:pt x="15630" y="14551"/>
                  </a:cubicBezTo>
                  <a:cubicBezTo>
                    <a:pt x="15509" y="14762"/>
                    <a:pt x="15368" y="14953"/>
                    <a:pt x="15207" y="15135"/>
                  </a:cubicBezTo>
                  <a:cubicBezTo>
                    <a:pt x="15197" y="15145"/>
                    <a:pt x="15187" y="15155"/>
                    <a:pt x="15167" y="15165"/>
                  </a:cubicBezTo>
                  <a:cubicBezTo>
                    <a:pt x="15147" y="14933"/>
                    <a:pt x="15137" y="14702"/>
                    <a:pt x="15137" y="14460"/>
                  </a:cubicBezTo>
                  <a:cubicBezTo>
                    <a:pt x="15126" y="14420"/>
                    <a:pt x="15137" y="14380"/>
                    <a:pt x="15137" y="14340"/>
                  </a:cubicBezTo>
                  <a:lnTo>
                    <a:pt x="15147" y="14340"/>
                  </a:lnTo>
                  <a:cubicBezTo>
                    <a:pt x="15151" y="14340"/>
                    <a:pt x="15155" y="14340"/>
                    <a:pt x="15158" y="14340"/>
                  </a:cubicBezTo>
                  <a:cubicBezTo>
                    <a:pt x="15290" y="14340"/>
                    <a:pt x="15327" y="14175"/>
                    <a:pt x="15298" y="14068"/>
                  </a:cubicBezTo>
                  <a:cubicBezTo>
                    <a:pt x="15278" y="13970"/>
                    <a:pt x="15187" y="13910"/>
                    <a:pt x="15095" y="13910"/>
                  </a:cubicBezTo>
                  <a:cubicBezTo>
                    <a:pt x="15045" y="13910"/>
                    <a:pt x="14994" y="13928"/>
                    <a:pt x="14955" y="13967"/>
                  </a:cubicBezTo>
                  <a:cubicBezTo>
                    <a:pt x="14845" y="14068"/>
                    <a:pt x="14835" y="14299"/>
                    <a:pt x="14996" y="14350"/>
                  </a:cubicBezTo>
                  <a:lnTo>
                    <a:pt x="15016" y="14350"/>
                  </a:lnTo>
                  <a:cubicBezTo>
                    <a:pt x="14986" y="14672"/>
                    <a:pt x="14986" y="15074"/>
                    <a:pt x="15036" y="15497"/>
                  </a:cubicBezTo>
                  <a:cubicBezTo>
                    <a:pt x="14925" y="15416"/>
                    <a:pt x="14815" y="15326"/>
                    <a:pt x="14714" y="15225"/>
                  </a:cubicBezTo>
                  <a:cubicBezTo>
                    <a:pt x="14553" y="15074"/>
                    <a:pt x="14412" y="14883"/>
                    <a:pt x="14291" y="14692"/>
                  </a:cubicBezTo>
                  <a:cubicBezTo>
                    <a:pt x="14301" y="14672"/>
                    <a:pt x="14311" y="14652"/>
                    <a:pt x="14321" y="14631"/>
                  </a:cubicBezTo>
                  <a:cubicBezTo>
                    <a:pt x="14352" y="14511"/>
                    <a:pt x="14271" y="14370"/>
                    <a:pt x="14150" y="14350"/>
                  </a:cubicBezTo>
                  <a:cubicBezTo>
                    <a:pt x="14060" y="14350"/>
                    <a:pt x="13979" y="14430"/>
                    <a:pt x="13969" y="14511"/>
                  </a:cubicBezTo>
                  <a:cubicBezTo>
                    <a:pt x="13959" y="14581"/>
                    <a:pt x="13989" y="14641"/>
                    <a:pt x="14019" y="14702"/>
                  </a:cubicBezTo>
                  <a:cubicBezTo>
                    <a:pt x="14050" y="14752"/>
                    <a:pt x="14100" y="14772"/>
                    <a:pt x="14150" y="14772"/>
                  </a:cubicBezTo>
                  <a:lnTo>
                    <a:pt x="14180" y="14772"/>
                  </a:lnTo>
                  <a:cubicBezTo>
                    <a:pt x="14211" y="14833"/>
                    <a:pt x="14251" y="14883"/>
                    <a:pt x="14271" y="14923"/>
                  </a:cubicBezTo>
                  <a:cubicBezTo>
                    <a:pt x="14331" y="15024"/>
                    <a:pt x="14412" y="15125"/>
                    <a:pt x="14492" y="15215"/>
                  </a:cubicBezTo>
                  <a:cubicBezTo>
                    <a:pt x="14331" y="15316"/>
                    <a:pt x="14140" y="15386"/>
                    <a:pt x="13959" y="15406"/>
                  </a:cubicBezTo>
                  <a:cubicBezTo>
                    <a:pt x="13933" y="15371"/>
                    <a:pt x="13884" y="15344"/>
                    <a:pt x="13838" y="15344"/>
                  </a:cubicBezTo>
                  <a:cubicBezTo>
                    <a:pt x="13832" y="15344"/>
                    <a:pt x="13825" y="15345"/>
                    <a:pt x="13818" y="15346"/>
                  </a:cubicBezTo>
                  <a:cubicBezTo>
                    <a:pt x="13802" y="15341"/>
                    <a:pt x="13786" y="15338"/>
                    <a:pt x="13770" y="15338"/>
                  </a:cubicBezTo>
                  <a:cubicBezTo>
                    <a:pt x="13726" y="15338"/>
                    <a:pt x="13684" y="15357"/>
                    <a:pt x="13647" y="15386"/>
                  </a:cubicBezTo>
                  <a:cubicBezTo>
                    <a:pt x="13536" y="15487"/>
                    <a:pt x="13516" y="15708"/>
                    <a:pt x="13677" y="15769"/>
                  </a:cubicBezTo>
                  <a:cubicBezTo>
                    <a:pt x="13696" y="15774"/>
                    <a:pt x="13715" y="15777"/>
                    <a:pt x="13734" y="15777"/>
                  </a:cubicBezTo>
                  <a:cubicBezTo>
                    <a:pt x="13785" y="15777"/>
                    <a:pt x="13834" y="15758"/>
                    <a:pt x="13879" y="15728"/>
                  </a:cubicBezTo>
                  <a:cubicBezTo>
                    <a:pt x="13929" y="15688"/>
                    <a:pt x="13979" y="15638"/>
                    <a:pt x="13989" y="15577"/>
                  </a:cubicBezTo>
                  <a:cubicBezTo>
                    <a:pt x="14140" y="15547"/>
                    <a:pt x="14291" y="15507"/>
                    <a:pt x="14432" y="15437"/>
                  </a:cubicBezTo>
                  <a:cubicBezTo>
                    <a:pt x="14472" y="15406"/>
                    <a:pt x="14553" y="15386"/>
                    <a:pt x="14603" y="15336"/>
                  </a:cubicBezTo>
                  <a:cubicBezTo>
                    <a:pt x="14744" y="15487"/>
                    <a:pt x="14895" y="15608"/>
                    <a:pt x="15056" y="15718"/>
                  </a:cubicBezTo>
                  <a:cubicBezTo>
                    <a:pt x="15126" y="16232"/>
                    <a:pt x="15247" y="16745"/>
                    <a:pt x="15388" y="17107"/>
                  </a:cubicBezTo>
                  <a:cubicBezTo>
                    <a:pt x="15056" y="17902"/>
                    <a:pt x="14895" y="18758"/>
                    <a:pt x="14633" y="19573"/>
                  </a:cubicBezTo>
                  <a:cubicBezTo>
                    <a:pt x="14523" y="19965"/>
                    <a:pt x="14372" y="20358"/>
                    <a:pt x="14191" y="20730"/>
                  </a:cubicBezTo>
                  <a:cubicBezTo>
                    <a:pt x="13959" y="21193"/>
                    <a:pt x="13707" y="21656"/>
                    <a:pt x="13385" y="22069"/>
                  </a:cubicBezTo>
                  <a:cubicBezTo>
                    <a:pt x="13083" y="22491"/>
                    <a:pt x="12771" y="22904"/>
                    <a:pt x="12439" y="23307"/>
                  </a:cubicBezTo>
                  <a:cubicBezTo>
                    <a:pt x="12409" y="23347"/>
                    <a:pt x="12369" y="23397"/>
                    <a:pt x="12329" y="23448"/>
                  </a:cubicBezTo>
                  <a:cubicBezTo>
                    <a:pt x="12449" y="21545"/>
                    <a:pt x="12470" y="19633"/>
                    <a:pt x="12198" y="17751"/>
                  </a:cubicBezTo>
                  <a:cubicBezTo>
                    <a:pt x="12158" y="17510"/>
                    <a:pt x="12117" y="17268"/>
                    <a:pt x="12067" y="17027"/>
                  </a:cubicBezTo>
                  <a:cubicBezTo>
                    <a:pt x="12148" y="16936"/>
                    <a:pt x="12218" y="16715"/>
                    <a:pt x="12258" y="16654"/>
                  </a:cubicBezTo>
                  <a:cubicBezTo>
                    <a:pt x="12399" y="16362"/>
                    <a:pt x="12530" y="16061"/>
                    <a:pt x="12641" y="15759"/>
                  </a:cubicBezTo>
                  <a:cubicBezTo>
                    <a:pt x="12832" y="15306"/>
                    <a:pt x="12993" y="14833"/>
                    <a:pt x="13114" y="14350"/>
                  </a:cubicBezTo>
                  <a:cubicBezTo>
                    <a:pt x="13122" y="14352"/>
                    <a:pt x="13130" y="14354"/>
                    <a:pt x="13138" y="14354"/>
                  </a:cubicBezTo>
                  <a:cubicBezTo>
                    <a:pt x="13187" y="14354"/>
                    <a:pt x="13228" y="14303"/>
                    <a:pt x="13255" y="14259"/>
                  </a:cubicBezTo>
                  <a:cubicBezTo>
                    <a:pt x="13285" y="14229"/>
                    <a:pt x="13315" y="14199"/>
                    <a:pt x="13335" y="14158"/>
                  </a:cubicBezTo>
                  <a:cubicBezTo>
                    <a:pt x="13496" y="13967"/>
                    <a:pt x="13637" y="13766"/>
                    <a:pt x="13768" y="13555"/>
                  </a:cubicBezTo>
                  <a:cubicBezTo>
                    <a:pt x="13818" y="13464"/>
                    <a:pt x="13879" y="13373"/>
                    <a:pt x="13919" y="13273"/>
                  </a:cubicBezTo>
                  <a:cubicBezTo>
                    <a:pt x="13957" y="13301"/>
                    <a:pt x="13997" y="13314"/>
                    <a:pt x="14035" y="13314"/>
                  </a:cubicBezTo>
                  <a:cubicBezTo>
                    <a:pt x="14227" y="13314"/>
                    <a:pt x="14384" y="13004"/>
                    <a:pt x="14191" y="12870"/>
                  </a:cubicBezTo>
                  <a:cubicBezTo>
                    <a:pt x="14153" y="12839"/>
                    <a:pt x="14114" y="12825"/>
                    <a:pt x="14077" y="12825"/>
                  </a:cubicBezTo>
                  <a:cubicBezTo>
                    <a:pt x="13936" y="12825"/>
                    <a:pt x="13817" y="13019"/>
                    <a:pt x="13848" y="13162"/>
                  </a:cubicBezTo>
                  <a:cubicBezTo>
                    <a:pt x="13788" y="13263"/>
                    <a:pt x="13718" y="13363"/>
                    <a:pt x="13657" y="13464"/>
                  </a:cubicBezTo>
                  <a:cubicBezTo>
                    <a:pt x="13526" y="13655"/>
                    <a:pt x="13395" y="13836"/>
                    <a:pt x="13255" y="14018"/>
                  </a:cubicBezTo>
                  <a:cubicBezTo>
                    <a:pt x="13224" y="14048"/>
                    <a:pt x="13204" y="14068"/>
                    <a:pt x="13174" y="14098"/>
                  </a:cubicBezTo>
                  <a:cubicBezTo>
                    <a:pt x="13214" y="13937"/>
                    <a:pt x="13245" y="13766"/>
                    <a:pt x="13265" y="13595"/>
                  </a:cubicBezTo>
                  <a:cubicBezTo>
                    <a:pt x="13305" y="13363"/>
                    <a:pt x="13335" y="13122"/>
                    <a:pt x="13355" y="12880"/>
                  </a:cubicBezTo>
                  <a:cubicBezTo>
                    <a:pt x="13355" y="12860"/>
                    <a:pt x="13365" y="12840"/>
                    <a:pt x="13365" y="12820"/>
                  </a:cubicBezTo>
                  <a:cubicBezTo>
                    <a:pt x="13486" y="12770"/>
                    <a:pt x="13567" y="12609"/>
                    <a:pt x="13526" y="12478"/>
                  </a:cubicBezTo>
                  <a:cubicBezTo>
                    <a:pt x="13515" y="12379"/>
                    <a:pt x="13436" y="12324"/>
                    <a:pt x="13356" y="12324"/>
                  </a:cubicBezTo>
                  <a:cubicBezTo>
                    <a:pt x="13298" y="12324"/>
                    <a:pt x="13238" y="12353"/>
                    <a:pt x="13204" y="12417"/>
                  </a:cubicBezTo>
                  <a:cubicBezTo>
                    <a:pt x="13053" y="12488"/>
                    <a:pt x="13083" y="12739"/>
                    <a:pt x="13214" y="12810"/>
                  </a:cubicBezTo>
                  <a:cubicBezTo>
                    <a:pt x="13214" y="12880"/>
                    <a:pt x="13204" y="12961"/>
                    <a:pt x="13194" y="13001"/>
                  </a:cubicBezTo>
                  <a:cubicBezTo>
                    <a:pt x="13124" y="13585"/>
                    <a:pt x="13013" y="14168"/>
                    <a:pt x="12842" y="14732"/>
                  </a:cubicBezTo>
                  <a:cubicBezTo>
                    <a:pt x="12812" y="14641"/>
                    <a:pt x="12782" y="14541"/>
                    <a:pt x="12761" y="14440"/>
                  </a:cubicBezTo>
                  <a:cubicBezTo>
                    <a:pt x="12711" y="14269"/>
                    <a:pt x="12681" y="14088"/>
                    <a:pt x="12641" y="13907"/>
                  </a:cubicBezTo>
                  <a:cubicBezTo>
                    <a:pt x="12631" y="13836"/>
                    <a:pt x="12610" y="13776"/>
                    <a:pt x="12600" y="13716"/>
                  </a:cubicBezTo>
                  <a:cubicBezTo>
                    <a:pt x="12701" y="13675"/>
                    <a:pt x="12771" y="13585"/>
                    <a:pt x="12771" y="13474"/>
                  </a:cubicBezTo>
                  <a:cubicBezTo>
                    <a:pt x="12771" y="13320"/>
                    <a:pt x="12674" y="13236"/>
                    <a:pt x="12567" y="13236"/>
                  </a:cubicBezTo>
                  <a:cubicBezTo>
                    <a:pt x="12492" y="13236"/>
                    <a:pt x="12413" y="13277"/>
                    <a:pt x="12359" y="13363"/>
                  </a:cubicBezTo>
                  <a:cubicBezTo>
                    <a:pt x="12298" y="13494"/>
                    <a:pt x="12298" y="13645"/>
                    <a:pt x="12449" y="13716"/>
                  </a:cubicBezTo>
                  <a:cubicBezTo>
                    <a:pt x="12460" y="13716"/>
                    <a:pt x="12480" y="13716"/>
                    <a:pt x="12490" y="13726"/>
                  </a:cubicBezTo>
                  <a:cubicBezTo>
                    <a:pt x="12490" y="13856"/>
                    <a:pt x="12530" y="14058"/>
                    <a:pt x="12530" y="14108"/>
                  </a:cubicBezTo>
                  <a:cubicBezTo>
                    <a:pt x="12550" y="14249"/>
                    <a:pt x="12661" y="14893"/>
                    <a:pt x="12782" y="14943"/>
                  </a:cubicBezTo>
                  <a:cubicBezTo>
                    <a:pt x="12731" y="15094"/>
                    <a:pt x="12671" y="15245"/>
                    <a:pt x="12610" y="15396"/>
                  </a:cubicBezTo>
                  <a:cubicBezTo>
                    <a:pt x="12460" y="15769"/>
                    <a:pt x="12319" y="16151"/>
                    <a:pt x="12137" y="16513"/>
                  </a:cubicBezTo>
                  <a:cubicBezTo>
                    <a:pt x="12097" y="16604"/>
                    <a:pt x="12057" y="16695"/>
                    <a:pt x="12017" y="16785"/>
                  </a:cubicBezTo>
                  <a:cubicBezTo>
                    <a:pt x="11896" y="16262"/>
                    <a:pt x="11755" y="15738"/>
                    <a:pt x="11614" y="15215"/>
                  </a:cubicBezTo>
                  <a:cubicBezTo>
                    <a:pt x="11624" y="15185"/>
                    <a:pt x="11624" y="15145"/>
                    <a:pt x="11594" y="15125"/>
                  </a:cubicBezTo>
                  <a:cubicBezTo>
                    <a:pt x="11554" y="14964"/>
                    <a:pt x="11503" y="14813"/>
                    <a:pt x="11463" y="14652"/>
                  </a:cubicBezTo>
                  <a:cubicBezTo>
                    <a:pt x="11121" y="13353"/>
                    <a:pt x="10678" y="12035"/>
                    <a:pt x="10688" y="10666"/>
                  </a:cubicBezTo>
                  <a:cubicBezTo>
                    <a:pt x="10688" y="10576"/>
                    <a:pt x="10688" y="10485"/>
                    <a:pt x="10698" y="10394"/>
                  </a:cubicBezTo>
                  <a:lnTo>
                    <a:pt x="10698" y="10384"/>
                  </a:lnTo>
                  <a:cubicBezTo>
                    <a:pt x="10708" y="10294"/>
                    <a:pt x="10728" y="10213"/>
                    <a:pt x="10759" y="10123"/>
                  </a:cubicBezTo>
                  <a:cubicBezTo>
                    <a:pt x="10910" y="9579"/>
                    <a:pt x="11131" y="9056"/>
                    <a:pt x="11363" y="8543"/>
                  </a:cubicBezTo>
                  <a:cubicBezTo>
                    <a:pt x="11715" y="7738"/>
                    <a:pt x="12127" y="6953"/>
                    <a:pt x="12470" y="6147"/>
                  </a:cubicBezTo>
                  <a:cubicBezTo>
                    <a:pt x="12792" y="5332"/>
                    <a:pt x="13073" y="4487"/>
                    <a:pt x="13275" y="3631"/>
                  </a:cubicBezTo>
                  <a:cubicBezTo>
                    <a:pt x="13436" y="2867"/>
                    <a:pt x="13506" y="2092"/>
                    <a:pt x="13617" y="1317"/>
                  </a:cubicBezTo>
                  <a:cubicBezTo>
                    <a:pt x="13647" y="1095"/>
                    <a:pt x="13687" y="884"/>
                    <a:pt x="13728" y="662"/>
                  </a:cubicBezTo>
                  <a:cubicBezTo>
                    <a:pt x="13748" y="522"/>
                    <a:pt x="13778" y="381"/>
                    <a:pt x="13788" y="240"/>
                  </a:cubicBezTo>
                  <a:cubicBezTo>
                    <a:pt x="13798" y="179"/>
                    <a:pt x="13818" y="99"/>
                    <a:pt x="13778" y="39"/>
                  </a:cubicBezTo>
                  <a:cubicBezTo>
                    <a:pt x="13764" y="11"/>
                    <a:pt x="13740" y="0"/>
                    <a:pt x="1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4828350" y="32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828350" y="32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4548575" y="3532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10"/>
          <p:cNvSpPr txBox="1">
            <a:spLocks noGrp="1"/>
          </p:cNvSpPr>
          <p:nvPr>
            <p:ph type="title"/>
          </p:nvPr>
        </p:nvSpPr>
        <p:spPr>
          <a:xfrm>
            <a:off x="1548750" y="4031300"/>
            <a:ext cx="60465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llota Text"/>
              <a:buNone/>
              <a:defRPr sz="30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 Text"/>
              <a:buNone/>
              <a:defRPr sz="35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●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○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■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●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○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■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●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○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Char char="■"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13" Type="http://schemas.openxmlformats.org/officeDocument/2006/relationships/image" Target="../media/image19.png"/><Relationship Id="rId3" Type="http://schemas.openxmlformats.org/officeDocument/2006/relationships/hyperlink" Target="https://bit.ly/3A1uf1Q" TargetMode="External"/><Relationship Id="rId7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1" Type="http://schemas.openxmlformats.org/officeDocument/2006/relationships/image" Target="../media/image17.jpg"/><Relationship Id="rId5" Type="http://schemas.openxmlformats.org/officeDocument/2006/relationships/hyperlink" Target="http://bit.ly/33VAFh3" TargetMode="External"/><Relationship Id="rId10" Type="http://schemas.openxmlformats.org/officeDocument/2006/relationships/hyperlink" Target="https://www.videvo.net/?utm_source=slidesgo_template&amp;utm_medium=referral-link&amp;utm_campaign=sg_resources&amp;utm_content=videvo" TargetMode="External"/><Relationship Id="rId4" Type="http://schemas.openxmlformats.org/officeDocument/2006/relationships/hyperlink" Target="http://bit.ly/30B07Gq" TargetMode="External"/><Relationship Id="rId9" Type="http://schemas.openxmlformats.org/officeDocument/2006/relationships/hyperlink" Target="https://wepik.com/?utm_source=slidesgo_template&amp;utm_medium=referral-link&amp;utm_campaign=promo-slide&amp;utm_term=slidesgo&amp;utm_content=wepi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0"/>
          <p:cNvSpPr txBox="1">
            <a:spLocks noGrp="1"/>
          </p:cNvSpPr>
          <p:nvPr>
            <p:ph type="subTitle" idx="1"/>
          </p:nvPr>
        </p:nvSpPr>
        <p:spPr>
          <a:xfrm>
            <a:off x="1333150" y="3227075"/>
            <a:ext cx="2036400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Jimena Ibarra</a:t>
            </a:r>
            <a:endParaRPr/>
          </a:p>
        </p:txBody>
      </p:sp>
      <p:sp>
        <p:nvSpPr>
          <p:cNvPr id="761" name="Google Shape;761;p40"/>
          <p:cNvSpPr txBox="1">
            <a:spLocks noGrp="1"/>
          </p:cNvSpPr>
          <p:nvPr>
            <p:ph type="ctrTitle"/>
          </p:nvPr>
        </p:nvSpPr>
        <p:spPr>
          <a:xfrm>
            <a:off x="630900" y="1457950"/>
            <a:ext cx="8513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" sz="3900" dirty="0"/>
              <a:t>Socia</a:t>
            </a:r>
            <a:r>
              <a:rPr lang="en-US" sz="3900" dirty="0"/>
              <a:t>l </a:t>
            </a:r>
            <a:r>
              <a:rPr lang="en" sz="3900" dirty="0"/>
              <a:t>Anthropology in Quer</a:t>
            </a:r>
            <a:r>
              <a:rPr lang="en-US" dirty="0"/>
              <a:t>é</a:t>
            </a:r>
            <a:r>
              <a:rPr lang="en" sz="3900" dirty="0"/>
              <a:t>taro</a:t>
            </a:r>
            <a:endParaRPr sz="3900" dirty="0"/>
          </a:p>
        </p:txBody>
      </p:sp>
      <p:cxnSp>
        <p:nvCxnSpPr>
          <p:cNvPr id="762" name="Google Shape;762;p40"/>
          <p:cNvCxnSpPr/>
          <p:nvPr/>
        </p:nvCxnSpPr>
        <p:spPr>
          <a:xfrm>
            <a:off x="1402175" y="3227075"/>
            <a:ext cx="6487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63" name="Google Shape;763;p40"/>
          <p:cNvGrpSpPr/>
          <p:nvPr/>
        </p:nvGrpSpPr>
        <p:grpSpPr>
          <a:xfrm>
            <a:off x="826517" y="490912"/>
            <a:ext cx="506630" cy="531166"/>
            <a:chOff x="3900350" y="3612475"/>
            <a:chExt cx="265850" cy="278725"/>
          </a:xfrm>
        </p:grpSpPr>
        <p:sp>
          <p:nvSpPr>
            <p:cNvPr id="764" name="Google Shape;764;p40"/>
            <p:cNvSpPr/>
            <p:nvPr/>
          </p:nvSpPr>
          <p:spPr>
            <a:xfrm>
              <a:off x="3900350" y="3612475"/>
              <a:ext cx="265850" cy="278725"/>
            </a:xfrm>
            <a:custGeom>
              <a:avLst/>
              <a:gdLst/>
              <a:ahLst/>
              <a:cxnLst/>
              <a:rect l="l" t="t" r="r" b="b"/>
              <a:pathLst>
                <a:path w="10634" h="11149" extrusionOk="0">
                  <a:moveTo>
                    <a:pt x="6336" y="221"/>
                  </a:moveTo>
                  <a:cubicBezTo>
                    <a:pt x="6757" y="221"/>
                    <a:pt x="7132" y="477"/>
                    <a:pt x="7479" y="699"/>
                  </a:cubicBezTo>
                  <a:cubicBezTo>
                    <a:pt x="7775" y="883"/>
                    <a:pt x="8000" y="1027"/>
                    <a:pt x="8168" y="1355"/>
                  </a:cubicBezTo>
                  <a:cubicBezTo>
                    <a:pt x="8280" y="1547"/>
                    <a:pt x="8320" y="1756"/>
                    <a:pt x="8344" y="1972"/>
                  </a:cubicBezTo>
                  <a:cubicBezTo>
                    <a:pt x="8368" y="2204"/>
                    <a:pt x="8376" y="2444"/>
                    <a:pt x="8392" y="2676"/>
                  </a:cubicBezTo>
                  <a:cubicBezTo>
                    <a:pt x="8408" y="3085"/>
                    <a:pt x="8456" y="3485"/>
                    <a:pt x="8280" y="3861"/>
                  </a:cubicBezTo>
                  <a:cubicBezTo>
                    <a:pt x="8232" y="3965"/>
                    <a:pt x="8176" y="4069"/>
                    <a:pt x="8112" y="4166"/>
                  </a:cubicBezTo>
                  <a:cubicBezTo>
                    <a:pt x="8040" y="4166"/>
                    <a:pt x="7960" y="4174"/>
                    <a:pt x="7888" y="4182"/>
                  </a:cubicBezTo>
                  <a:cubicBezTo>
                    <a:pt x="7567" y="4230"/>
                    <a:pt x="7271" y="4358"/>
                    <a:pt x="6991" y="4502"/>
                  </a:cubicBezTo>
                  <a:cubicBezTo>
                    <a:pt x="6663" y="4678"/>
                    <a:pt x="6342" y="4870"/>
                    <a:pt x="6038" y="5070"/>
                  </a:cubicBezTo>
                  <a:cubicBezTo>
                    <a:pt x="5846" y="5206"/>
                    <a:pt x="5638" y="5335"/>
                    <a:pt x="5470" y="5503"/>
                  </a:cubicBezTo>
                  <a:cubicBezTo>
                    <a:pt x="5491" y="5292"/>
                    <a:pt x="5383" y="5150"/>
                    <a:pt x="5253" y="5150"/>
                  </a:cubicBezTo>
                  <a:cubicBezTo>
                    <a:pt x="5235" y="5150"/>
                    <a:pt x="5216" y="5152"/>
                    <a:pt x="5197" y="5158"/>
                  </a:cubicBezTo>
                  <a:cubicBezTo>
                    <a:pt x="5141" y="4822"/>
                    <a:pt x="4909" y="4518"/>
                    <a:pt x="4717" y="4254"/>
                  </a:cubicBezTo>
                  <a:cubicBezTo>
                    <a:pt x="4421" y="3901"/>
                    <a:pt x="3988" y="3517"/>
                    <a:pt x="3516" y="3221"/>
                  </a:cubicBezTo>
                  <a:lnTo>
                    <a:pt x="3516" y="3205"/>
                  </a:lnTo>
                  <a:cubicBezTo>
                    <a:pt x="3404" y="2868"/>
                    <a:pt x="3420" y="2516"/>
                    <a:pt x="3516" y="2180"/>
                  </a:cubicBezTo>
                  <a:cubicBezTo>
                    <a:pt x="3620" y="1780"/>
                    <a:pt x="3812" y="1403"/>
                    <a:pt x="4092" y="1107"/>
                  </a:cubicBezTo>
                  <a:cubicBezTo>
                    <a:pt x="4180" y="1011"/>
                    <a:pt x="4269" y="915"/>
                    <a:pt x="4365" y="835"/>
                  </a:cubicBezTo>
                  <a:cubicBezTo>
                    <a:pt x="4469" y="755"/>
                    <a:pt x="4597" y="715"/>
                    <a:pt x="4717" y="667"/>
                  </a:cubicBezTo>
                  <a:cubicBezTo>
                    <a:pt x="5221" y="523"/>
                    <a:pt x="5702" y="290"/>
                    <a:pt x="6230" y="226"/>
                  </a:cubicBezTo>
                  <a:cubicBezTo>
                    <a:pt x="6266" y="223"/>
                    <a:pt x="6301" y="221"/>
                    <a:pt x="6336" y="221"/>
                  </a:cubicBezTo>
                  <a:close/>
                  <a:moveTo>
                    <a:pt x="5237" y="5391"/>
                  </a:moveTo>
                  <a:cubicBezTo>
                    <a:pt x="5253" y="5447"/>
                    <a:pt x="5253" y="5503"/>
                    <a:pt x="5245" y="5567"/>
                  </a:cubicBezTo>
                  <a:cubicBezTo>
                    <a:pt x="5253" y="5615"/>
                    <a:pt x="5277" y="5639"/>
                    <a:pt x="5309" y="5647"/>
                  </a:cubicBezTo>
                  <a:cubicBezTo>
                    <a:pt x="5309" y="5655"/>
                    <a:pt x="5309" y="5663"/>
                    <a:pt x="5317" y="5671"/>
                  </a:cubicBezTo>
                  <a:cubicBezTo>
                    <a:pt x="5335" y="5709"/>
                    <a:pt x="5366" y="5725"/>
                    <a:pt x="5398" y="5725"/>
                  </a:cubicBezTo>
                  <a:cubicBezTo>
                    <a:pt x="5426" y="5725"/>
                    <a:pt x="5455" y="5713"/>
                    <a:pt x="5478" y="5695"/>
                  </a:cubicBezTo>
                  <a:cubicBezTo>
                    <a:pt x="5486" y="5695"/>
                    <a:pt x="5502" y="5695"/>
                    <a:pt x="5510" y="5687"/>
                  </a:cubicBezTo>
                  <a:cubicBezTo>
                    <a:pt x="5566" y="5735"/>
                    <a:pt x="5638" y="5775"/>
                    <a:pt x="5590" y="5863"/>
                  </a:cubicBezTo>
                  <a:cubicBezTo>
                    <a:pt x="5550" y="5919"/>
                    <a:pt x="5470" y="5967"/>
                    <a:pt x="5462" y="6047"/>
                  </a:cubicBezTo>
                  <a:cubicBezTo>
                    <a:pt x="5480" y="6163"/>
                    <a:pt x="5454" y="6202"/>
                    <a:pt x="5406" y="6202"/>
                  </a:cubicBezTo>
                  <a:cubicBezTo>
                    <a:pt x="5332" y="6202"/>
                    <a:pt x="5208" y="6110"/>
                    <a:pt x="5125" y="6071"/>
                  </a:cubicBezTo>
                  <a:cubicBezTo>
                    <a:pt x="5103" y="6059"/>
                    <a:pt x="5080" y="6054"/>
                    <a:pt x="5057" y="6054"/>
                  </a:cubicBezTo>
                  <a:cubicBezTo>
                    <a:pt x="5000" y="6054"/>
                    <a:pt x="4943" y="6082"/>
                    <a:pt x="4883" y="6082"/>
                  </a:cubicBezTo>
                  <a:cubicBezTo>
                    <a:pt x="4873" y="6082"/>
                    <a:pt x="4863" y="6081"/>
                    <a:pt x="4853" y="6079"/>
                  </a:cubicBezTo>
                  <a:cubicBezTo>
                    <a:pt x="4893" y="5911"/>
                    <a:pt x="4965" y="5759"/>
                    <a:pt x="4861" y="5607"/>
                  </a:cubicBezTo>
                  <a:cubicBezTo>
                    <a:pt x="5029" y="5583"/>
                    <a:pt x="5173" y="5567"/>
                    <a:pt x="5237" y="5391"/>
                  </a:cubicBezTo>
                  <a:close/>
                  <a:moveTo>
                    <a:pt x="2104" y="2959"/>
                  </a:moveTo>
                  <a:cubicBezTo>
                    <a:pt x="2137" y="2959"/>
                    <a:pt x="2170" y="2961"/>
                    <a:pt x="2203" y="2965"/>
                  </a:cubicBezTo>
                  <a:cubicBezTo>
                    <a:pt x="3276" y="3149"/>
                    <a:pt x="4317" y="3933"/>
                    <a:pt x="4869" y="4870"/>
                  </a:cubicBezTo>
                  <a:cubicBezTo>
                    <a:pt x="4941" y="5006"/>
                    <a:pt x="4997" y="5150"/>
                    <a:pt x="5029" y="5302"/>
                  </a:cubicBezTo>
                  <a:cubicBezTo>
                    <a:pt x="5021" y="5318"/>
                    <a:pt x="5005" y="5327"/>
                    <a:pt x="4997" y="5351"/>
                  </a:cubicBezTo>
                  <a:cubicBezTo>
                    <a:pt x="4661" y="5399"/>
                    <a:pt x="4589" y="5471"/>
                    <a:pt x="4669" y="5759"/>
                  </a:cubicBezTo>
                  <a:cubicBezTo>
                    <a:pt x="4269" y="5887"/>
                    <a:pt x="3852" y="5975"/>
                    <a:pt x="3460" y="6151"/>
                  </a:cubicBezTo>
                  <a:cubicBezTo>
                    <a:pt x="3212" y="6255"/>
                    <a:pt x="2971" y="6399"/>
                    <a:pt x="2747" y="6544"/>
                  </a:cubicBezTo>
                  <a:cubicBezTo>
                    <a:pt x="2459" y="6728"/>
                    <a:pt x="2195" y="6952"/>
                    <a:pt x="1963" y="7208"/>
                  </a:cubicBezTo>
                  <a:cubicBezTo>
                    <a:pt x="1923" y="7144"/>
                    <a:pt x="1810" y="7144"/>
                    <a:pt x="1746" y="7112"/>
                  </a:cubicBezTo>
                  <a:cubicBezTo>
                    <a:pt x="1530" y="7024"/>
                    <a:pt x="1330" y="6904"/>
                    <a:pt x="1146" y="6760"/>
                  </a:cubicBezTo>
                  <a:cubicBezTo>
                    <a:pt x="329" y="6119"/>
                    <a:pt x="137" y="4926"/>
                    <a:pt x="529" y="3989"/>
                  </a:cubicBezTo>
                  <a:cubicBezTo>
                    <a:pt x="787" y="3482"/>
                    <a:pt x="1511" y="2959"/>
                    <a:pt x="2104" y="2959"/>
                  </a:cubicBezTo>
                  <a:close/>
                  <a:moveTo>
                    <a:pt x="8344" y="4382"/>
                  </a:moveTo>
                  <a:cubicBezTo>
                    <a:pt x="8760" y="4390"/>
                    <a:pt x="9177" y="4502"/>
                    <a:pt x="9553" y="4686"/>
                  </a:cubicBezTo>
                  <a:cubicBezTo>
                    <a:pt x="9761" y="4790"/>
                    <a:pt x="9985" y="4894"/>
                    <a:pt x="10097" y="5110"/>
                  </a:cubicBezTo>
                  <a:cubicBezTo>
                    <a:pt x="10225" y="5359"/>
                    <a:pt x="10338" y="5631"/>
                    <a:pt x="10330" y="5919"/>
                  </a:cubicBezTo>
                  <a:cubicBezTo>
                    <a:pt x="10330" y="6103"/>
                    <a:pt x="10298" y="6295"/>
                    <a:pt x="10185" y="6439"/>
                  </a:cubicBezTo>
                  <a:cubicBezTo>
                    <a:pt x="10009" y="6656"/>
                    <a:pt x="9769" y="6808"/>
                    <a:pt x="9569" y="6984"/>
                  </a:cubicBezTo>
                  <a:cubicBezTo>
                    <a:pt x="9393" y="7144"/>
                    <a:pt x="9257" y="7320"/>
                    <a:pt x="9121" y="7520"/>
                  </a:cubicBezTo>
                  <a:cubicBezTo>
                    <a:pt x="8960" y="7761"/>
                    <a:pt x="8768" y="7977"/>
                    <a:pt x="8544" y="8169"/>
                  </a:cubicBezTo>
                  <a:cubicBezTo>
                    <a:pt x="8400" y="8297"/>
                    <a:pt x="8248" y="8409"/>
                    <a:pt x="8064" y="8481"/>
                  </a:cubicBezTo>
                  <a:cubicBezTo>
                    <a:pt x="8004" y="8508"/>
                    <a:pt x="7939" y="8523"/>
                    <a:pt x="7873" y="8523"/>
                  </a:cubicBezTo>
                  <a:cubicBezTo>
                    <a:pt x="7859" y="8523"/>
                    <a:pt x="7845" y="8523"/>
                    <a:pt x="7831" y="8521"/>
                  </a:cubicBezTo>
                  <a:cubicBezTo>
                    <a:pt x="7639" y="8513"/>
                    <a:pt x="7447" y="8489"/>
                    <a:pt x="7263" y="8425"/>
                  </a:cubicBezTo>
                  <a:cubicBezTo>
                    <a:pt x="6614" y="8209"/>
                    <a:pt x="5990" y="7384"/>
                    <a:pt x="5654" y="6800"/>
                  </a:cubicBezTo>
                  <a:cubicBezTo>
                    <a:pt x="5598" y="6696"/>
                    <a:pt x="5550" y="6600"/>
                    <a:pt x="5486" y="6495"/>
                  </a:cubicBezTo>
                  <a:cubicBezTo>
                    <a:pt x="5478" y="6479"/>
                    <a:pt x="5454" y="6463"/>
                    <a:pt x="5429" y="6455"/>
                  </a:cubicBezTo>
                  <a:cubicBezTo>
                    <a:pt x="5429" y="6447"/>
                    <a:pt x="5421" y="6439"/>
                    <a:pt x="5413" y="6431"/>
                  </a:cubicBezTo>
                  <a:cubicBezTo>
                    <a:pt x="5582" y="6431"/>
                    <a:pt x="5710" y="6335"/>
                    <a:pt x="5702" y="6095"/>
                  </a:cubicBezTo>
                  <a:cubicBezTo>
                    <a:pt x="5910" y="5935"/>
                    <a:pt x="5846" y="5671"/>
                    <a:pt x="5718" y="5551"/>
                  </a:cubicBezTo>
                  <a:cubicBezTo>
                    <a:pt x="5934" y="5407"/>
                    <a:pt x="6150" y="5262"/>
                    <a:pt x="6366" y="5126"/>
                  </a:cubicBezTo>
                  <a:cubicBezTo>
                    <a:pt x="6887" y="4814"/>
                    <a:pt x="7431" y="4470"/>
                    <a:pt x="8040" y="4398"/>
                  </a:cubicBezTo>
                  <a:lnTo>
                    <a:pt x="8072" y="4398"/>
                  </a:lnTo>
                  <a:cubicBezTo>
                    <a:pt x="8088" y="4398"/>
                    <a:pt x="8104" y="4398"/>
                    <a:pt x="8120" y="4390"/>
                  </a:cubicBezTo>
                  <a:lnTo>
                    <a:pt x="8184" y="4390"/>
                  </a:lnTo>
                  <a:cubicBezTo>
                    <a:pt x="8216" y="4390"/>
                    <a:pt x="8248" y="4382"/>
                    <a:pt x="8280" y="4382"/>
                  </a:cubicBezTo>
                  <a:close/>
                  <a:moveTo>
                    <a:pt x="4629" y="5999"/>
                  </a:moveTo>
                  <a:cubicBezTo>
                    <a:pt x="4621" y="6055"/>
                    <a:pt x="4613" y="6111"/>
                    <a:pt x="4629" y="6159"/>
                  </a:cubicBezTo>
                  <a:cubicBezTo>
                    <a:pt x="4667" y="6269"/>
                    <a:pt x="4782" y="6308"/>
                    <a:pt x="4897" y="6308"/>
                  </a:cubicBezTo>
                  <a:cubicBezTo>
                    <a:pt x="4948" y="6308"/>
                    <a:pt x="5000" y="6300"/>
                    <a:pt x="5045" y="6287"/>
                  </a:cubicBezTo>
                  <a:cubicBezTo>
                    <a:pt x="5093" y="6327"/>
                    <a:pt x="5157" y="6359"/>
                    <a:pt x="5213" y="6383"/>
                  </a:cubicBezTo>
                  <a:cubicBezTo>
                    <a:pt x="5213" y="6383"/>
                    <a:pt x="5213" y="6391"/>
                    <a:pt x="5213" y="6391"/>
                  </a:cubicBezTo>
                  <a:cubicBezTo>
                    <a:pt x="5229" y="6455"/>
                    <a:pt x="5253" y="6511"/>
                    <a:pt x="5269" y="6576"/>
                  </a:cubicBezTo>
                  <a:cubicBezTo>
                    <a:pt x="5269" y="6584"/>
                    <a:pt x="5277" y="6600"/>
                    <a:pt x="5285" y="6608"/>
                  </a:cubicBezTo>
                  <a:cubicBezTo>
                    <a:pt x="5285" y="6616"/>
                    <a:pt x="5285" y="6624"/>
                    <a:pt x="5293" y="6624"/>
                  </a:cubicBezTo>
                  <a:cubicBezTo>
                    <a:pt x="5317" y="6688"/>
                    <a:pt x="5333" y="6752"/>
                    <a:pt x="5349" y="6816"/>
                  </a:cubicBezTo>
                  <a:cubicBezTo>
                    <a:pt x="5413" y="7112"/>
                    <a:pt x="5454" y="7408"/>
                    <a:pt x="5510" y="7696"/>
                  </a:cubicBezTo>
                  <a:cubicBezTo>
                    <a:pt x="5598" y="8217"/>
                    <a:pt x="5774" y="8737"/>
                    <a:pt x="5702" y="9266"/>
                  </a:cubicBezTo>
                  <a:cubicBezTo>
                    <a:pt x="5662" y="9602"/>
                    <a:pt x="5470" y="9898"/>
                    <a:pt x="5253" y="10139"/>
                  </a:cubicBezTo>
                  <a:cubicBezTo>
                    <a:pt x="5093" y="10315"/>
                    <a:pt x="4925" y="10483"/>
                    <a:pt x="4741" y="10619"/>
                  </a:cubicBezTo>
                  <a:cubicBezTo>
                    <a:pt x="4461" y="10811"/>
                    <a:pt x="4124" y="10915"/>
                    <a:pt x="3788" y="10915"/>
                  </a:cubicBezTo>
                  <a:cubicBezTo>
                    <a:pt x="3468" y="10907"/>
                    <a:pt x="3164" y="10787"/>
                    <a:pt x="2859" y="10667"/>
                  </a:cubicBezTo>
                  <a:cubicBezTo>
                    <a:pt x="2491" y="10515"/>
                    <a:pt x="2051" y="10411"/>
                    <a:pt x="1802" y="10066"/>
                  </a:cubicBezTo>
                  <a:cubicBezTo>
                    <a:pt x="1522" y="9690"/>
                    <a:pt x="1394" y="9202"/>
                    <a:pt x="1458" y="8737"/>
                  </a:cubicBezTo>
                  <a:cubicBezTo>
                    <a:pt x="1522" y="8321"/>
                    <a:pt x="1690" y="7929"/>
                    <a:pt x="1939" y="7592"/>
                  </a:cubicBezTo>
                  <a:cubicBezTo>
                    <a:pt x="2243" y="7200"/>
                    <a:pt x="2635" y="6872"/>
                    <a:pt x="3060" y="6624"/>
                  </a:cubicBezTo>
                  <a:cubicBezTo>
                    <a:pt x="3444" y="6383"/>
                    <a:pt x="3876" y="6223"/>
                    <a:pt x="4317" y="6095"/>
                  </a:cubicBezTo>
                  <a:cubicBezTo>
                    <a:pt x="4421" y="6063"/>
                    <a:pt x="4525" y="6039"/>
                    <a:pt x="4629" y="5999"/>
                  </a:cubicBezTo>
                  <a:close/>
                  <a:moveTo>
                    <a:pt x="6375" y="0"/>
                  </a:moveTo>
                  <a:cubicBezTo>
                    <a:pt x="6353" y="0"/>
                    <a:pt x="6332" y="1"/>
                    <a:pt x="6310" y="2"/>
                  </a:cubicBezTo>
                  <a:cubicBezTo>
                    <a:pt x="5910" y="18"/>
                    <a:pt x="5526" y="154"/>
                    <a:pt x="5149" y="290"/>
                  </a:cubicBezTo>
                  <a:cubicBezTo>
                    <a:pt x="4805" y="426"/>
                    <a:pt x="4397" y="474"/>
                    <a:pt x="4116" y="747"/>
                  </a:cubicBezTo>
                  <a:cubicBezTo>
                    <a:pt x="3748" y="1099"/>
                    <a:pt x="3468" y="1531"/>
                    <a:pt x="3332" y="2012"/>
                  </a:cubicBezTo>
                  <a:cubicBezTo>
                    <a:pt x="3228" y="2364"/>
                    <a:pt x="3172" y="2740"/>
                    <a:pt x="3284" y="3085"/>
                  </a:cubicBezTo>
                  <a:cubicBezTo>
                    <a:pt x="2894" y="2878"/>
                    <a:pt x="2479" y="2741"/>
                    <a:pt x="2082" y="2741"/>
                  </a:cubicBezTo>
                  <a:cubicBezTo>
                    <a:pt x="1940" y="2741"/>
                    <a:pt x="1801" y="2759"/>
                    <a:pt x="1666" y="2796"/>
                  </a:cubicBezTo>
                  <a:cubicBezTo>
                    <a:pt x="1154" y="2981"/>
                    <a:pt x="642" y="3333"/>
                    <a:pt x="361" y="3813"/>
                  </a:cubicBezTo>
                  <a:cubicBezTo>
                    <a:pt x="9" y="4574"/>
                    <a:pt x="1" y="5535"/>
                    <a:pt x="441" y="6271"/>
                  </a:cubicBezTo>
                  <a:cubicBezTo>
                    <a:pt x="593" y="6552"/>
                    <a:pt x="810" y="6800"/>
                    <a:pt x="1066" y="6992"/>
                  </a:cubicBezTo>
                  <a:cubicBezTo>
                    <a:pt x="1186" y="7056"/>
                    <a:pt x="1586" y="7352"/>
                    <a:pt x="1819" y="7376"/>
                  </a:cubicBezTo>
                  <a:cubicBezTo>
                    <a:pt x="1754" y="7456"/>
                    <a:pt x="1690" y="7536"/>
                    <a:pt x="1634" y="7616"/>
                  </a:cubicBezTo>
                  <a:cubicBezTo>
                    <a:pt x="1178" y="8345"/>
                    <a:pt x="1042" y="9218"/>
                    <a:pt x="1482" y="9986"/>
                  </a:cubicBezTo>
                  <a:cubicBezTo>
                    <a:pt x="1786" y="10563"/>
                    <a:pt x="2235" y="10659"/>
                    <a:pt x="2795" y="10891"/>
                  </a:cubicBezTo>
                  <a:cubicBezTo>
                    <a:pt x="3116" y="11017"/>
                    <a:pt x="3455" y="11148"/>
                    <a:pt x="3802" y="11148"/>
                  </a:cubicBezTo>
                  <a:cubicBezTo>
                    <a:pt x="3853" y="11148"/>
                    <a:pt x="3905" y="11146"/>
                    <a:pt x="3956" y="11139"/>
                  </a:cubicBezTo>
                  <a:cubicBezTo>
                    <a:pt x="4245" y="11107"/>
                    <a:pt x="4533" y="11027"/>
                    <a:pt x="4781" y="10867"/>
                  </a:cubicBezTo>
                  <a:cubicBezTo>
                    <a:pt x="5157" y="10619"/>
                    <a:pt x="5542" y="10227"/>
                    <a:pt x="5766" y="9826"/>
                  </a:cubicBezTo>
                  <a:cubicBezTo>
                    <a:pt x="5910" y="9562"/>
                    <a:pt x="5958" y="9250"/>
                    <a:pt x="5950" y="8946"/>
                  </a:cubicBezTo>
                  <a:cubicBezTo>
                    <a:pt x="5942" y="8553"/>
                    <a:pt x="5838" y="8177"/>
                    <a:pt x="5758" y="7793"/>
                  </a:cubicBezTo>
                  <a:cubicBezTo>
                    <a:pt x="5726" y="7616"/>
                    <a:pt x="5694" y="7432"/>
                    <a:pt x="5654" y="7248"/>
                  </a:cubicBezTo>
                  <a:lnTo>
                    <a:pt x="5654" y="7248"/>
                  </a:lnTo>
                  <a:cubicBezTo>
                    <a:pt x="6014" y="7785"/>
                    <a:pt x="6494" y="8337"/>
                    <a:pt x="7039" y="8593"/>
                  </a:cubicBezTo>
                  <a:cubicBezTo>
                    <a:pt x="7292" y="8705"/>
                    <a:pt x="7579" y="8754"/>
                    <a:pt x="7856" y="8754"/>
                  </a:cubicBezTo>
                  <a:cubicBezTo>
                    <a:pt x="7878" y="8754"/>
                    <a:pt x="7899" y="8754"/>
                    <a:pt x="7920" y="8753"/>
                  </a:cubicBezTo>
                  <a:cubicBezTo>
                    <a:pt x="8232" y="8729"/>
                    <a:pt x="8488" y="8529"/>
                    <a:pt x="8712" y="8329"/>
                  </a:cubicBezTo>
                  <a:cubicBezTo>
                    <a:pt x="8856" y="8209"/>
                    <a:pt x="8984" y="8081"/>
                    <a:pt x="9105" y="7937"/>
                  </a:cubicBezTo>
                  <a:cubicBezTo>
                    <a:pt x="9241" y="7769"/>
                    <a:pt x="9361" y="7576"/>
                    <a:pt x="9497" y="7400"/>
                  </a:cubicBezTo>
                  <a:cubicBezTo>
                    <a:pt x="9713" y="7112"/>
                    <a:pt x="10041" y="6936"/>
                    <a:pt x="10290" y="6672"/>
                  </a:cubicBezTo>
                  <a:cubicBezTo>
                    <a:pt x="10634" y="6311"/>
                    <a:pt x="10618" y="5743"/>
                    <a:pt x="10434" y="5310"/>
                  </a:cubicBezTo>
                  <a:cubicBezTo>
                    <a:pt x="10362" y="5118"/>
                    <a:pt x="10273" y="4926"/>
                    <a:pt x="10121" y="4782"/>
                  </a:cubicBezTo>
                  <a:cubicBezTo>
                    <a:pt x="9889" y="4566"/>
                    <a:pt x="9585" y="4446"/>
                    <a:pt x="9289" y="4326"/>
                  </a:cubicBezTo>
                  <a:cubicBezTo>
                    <a:pt x="9000" y="4230"/>
                    <a:pt x="8696" y="4174"/>
                    <a:pt x="8392" y="4158"/>
                  </a:cubicBezTo>
                  <a:cubicBezTo>
                    <a:pt x="8488" y="3973"/>
                    <a:pt x="8568" y="3757"/>
                    <a:pt x="8584" y="3685"/>
                  </a:cubicBezTo>
                  <a:cubicBezTo>
                    <a:pt x="8680" y="3301"/>
                    <a:pt x="8616" y="2900"/>
                    <a:pt x="8608" y="2516"/>
                  </a:cubicBezTo>
                  <a:cubicBezTo>
                    <a:pt x="8576" y="2012"/>
                    <a:pt x="8568" y="1515"/>
                    <a:pt x="8272" y="1091"/>
                  </a:cubicBezTo>
                  <a:cubicBezTo>
                    <a:pt x="8072" y="763"/>
                    <a:pt x="7727" y="595"/>
                    <a:pt x="7423" y="394"/>
                  </a:cubicBezTo>
                  <a:cubicBezTo>
                    <a:pt x="7105" y="197"/>
                    <a:pt x="6758" y="0"/>
                    <a:pt x="6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3911175" y="37690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0"/>
                  </a:moveTo>
                  <a:lnTo>
                    <a:pt x="8" y="16"/>
                  </a:lnTo>
                  <a:cubicBezTo>
                    <a:pt x="8" y="16"/>
                    <a:pt x="8" y="8"/>
                    <a:pt x="8" y="8"/>
                  </a:cubicBezTo>
                  <a:cubicBezTo>
                    <a:pt x="8" y="8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4046925" y="3679075"/>
              <a:ext cx="9400" cy="21650"/>
            </a:xfrm>
            <a:custGeom>
              <a:avLst/>
              <a:gdLst/>
              <a:ahLst/>
              <a:cxnLst/>
              <a:rect l="l" t="t" r="r" b="b"/>
              <a:pathLst>
                <a:path w="376" h="866" extrusionOk="0">
                  <a:moveTo>
                    <a:pt x="304" y="1"/>
                  </a:moveTo>
                  <a:cubicBezTo>
                    <a:pt x="293" y="1"/>
                    <a:pt x="281" y="4"/>
                    <a:pt x="271" y="12"/>
                  </a:cubicBezTo>
                  <a:cubicBezTo>
                    <a:pt x="191" y="100"/>
                    <a:pt x="167" y="228"/>
                    <a:pt x="127" y="341"/>
                  </a:cubicBezTo>
                  <a:cubicBezTo>
                    <a:pt x="87" y="477"/>
                    <a:pt x="47" y="605"/>
                    <a:pt x="15" y="741"/>
                  </a:cubicBezTo>
                  <a:cubicBezTo>
                    <a:pt x="0" y="818"/>
                    <a:pt x="64" y="866"/>
                    <a:pt x="126" y="866"/>
                  </a:cubicBezTo>
                  <a:cubicBezTo>
                    <a:pt x="167" y="866"/>
                    <a:pt x="207" y="845"/>
                    <a:pt x="223" y="797"/>
                  </a:cubicBezTo>
                  <a:cubicBezTo>
                    <a:pt x="255" y="661"/>
                    <a:pt x="287" y="525"/>
                    <a:pt x="319" y="389"/>
                  </a:cubicBezTo>
                  <a:cubicBezTo>
                    <a:pt x="343" y="285"/>
                    <a:pt x="375" y="180"/>
                    <a:pt x="375" y="68"/>
                  </a:cubicBezTo>
                  <a:cubicBezTo>
                    <a:pt x="375" y="32"/>
                    <a:pt x="33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4036750" y="3711700"/>
              <a:ext cx="10950" cy="28900"/>
            </a:xfrm>
            <a:custGeom>
              <a:avLst/>
              <a:gdLst/>
              <a:ahLst/>
              <a:cxnLst/>
              <a:rect l="l" t="t" r="r" b="b"/>
              <a:pathLst>
                <a:path w="438" h="1156" extrusionOk="0">
                  <a:moveTo>
                    <a:pt x="364" y="1"/>
                  </a:moveTo>
                  <a:cubicBezTo>
                    <a:pt x="311" y="1"/>
                    <a:pt x="274" y="100"/>
                    <a:pt x="262" y="157"/>
                  </a:cubicBezTo>
                  <a:cubicBezTo>
                    <a:pt x="214" y="309"/>
                    <a:pt x="174" y="461"/>
                    <a:pt x="134" y="613"/>
                  </a:cubicBezTo>
                  <a:cubicBezTo>
                    <a:pt x="94" y="757"/>
                    <a:pt x="38" y="901"/>
                    <a:pt x="6" y="1053"/>
                  </a:cubicBezTo>
                  <a:cubicBezTo>
                    <a:pt x="0" y="1114"/>
                    <a:pt x="56" y="1156"/>
                    <a:pt x="112" y="1156"/>
                  </a:cubicBezTo>
                  <a:cubicBezTo>
                    <a:pt x="145" y="1156"/>
                    <a:pt x="177" y="1142"/>
                    <a:pt x="198" y="1109"/>
                  </a:cubicBezTo>
                  <a:cubicBezTo>
                    <a:pt x="262" y="909"/>
                    <a:pt x="318" y="701"/>
                    <a:pt x="366" y="493"/>
                  </a:cubicBezTo>
                  <a:cubicBezTo>
                    <a:pt x="390" y="373"/>
                    <a:pt x="414" y="253"/>
                    <a:pt x="422" y="132"/>
                  </a:cubicBezTo>
                  <a:cubicBezTo>
                    <a:pt x="430" y="92"/>
                    <a:pt x="438" y="52"/>
                    <a:pt x="414" y="28"/>
                  </a:cubicBezTo>
                  <a:cubicBezTo>
                    <a:pt x="396" y="9"/>
                    <a:pt x="37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4024475" y="3692575"/>
              <a:ext cx="4925" cy="14625"/>
            </a:xfrm>
            <a:custGeom>
              <a:avLst/>
              <a:gdLst/>
              <a:ahLst/>
              <a:cxnLst/>
              <a:rect l="l" t="t" r="r" b="b"/>
              <a:pathLst>
                <a:path w="197" h="585" extrusionOk="0">
                  <a:moveTo>
                    <a:pt x="80" y="1"/>
                  </a:moveTo>
                  <a:cubicBezTo>
                    <a:pt x="48" y="1"/>
                    <a:pt x="16" y="33"/>
                    <a:pt x="16" y="65"/>
                  </a:cubicBezTo>
                  <a:cubicBezTo>
                    <a:pt x="0" y="209"/>
                    <a:pt x="0" y="353"/>
                    <a:pt x="8" y="505"/>
                  </a:cubicBezTo>
                  <a:cubicBezTo>
                    <a:pt x="16" y="558"/>
                    <a:pt x="59" y="584"/>
                    <a:pt x="102" y="584"/>
                  </a:cubicBezTo>
                  <a:cubicBezTo>
                    <a:pt x="150" y="584"/>
                    <a:pt x="196" y="552"/>
                    <a:pt x="192" y="489"/>
                  </a:cubicBezTo>
                  <a:cubicBezTo>
                    <a:pt x="184" y="345"/>
                    <a:pt x="168" y="209"/>
                    <a:pt x="152" y="73"/>
                  </a:cubicBezTo>
                  <a:cubicBezTo>
                    <a:pt x="160" y="33"/>
                    <a:pt x="12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4058500" y="3703025"/>
              <a:ext cx="10450" cy="14825"/>
            </a:xfrm>
            <a:custGeom>
              <a:avLst/>
              <a:gdLst/>
              <a:ahLst/>
              <a:cxnLst/>
              <a:rect l="l" t="t" r="r" b="b"/>
              <a:pathLst>
                <a:path w="418" h="593" extrusionOk="0">
                  <a:moveTo>
                    <a:pt x="316" y="0"/>
                  </a:moveTo>
                  <a:cubicBezTo>
                    <a:pt x="275" y="0"/>
                    <a:pt x="236" y="25"/>
                    <a:pt x="232" y="79"/>
                  </a:cubicBezTo>
                  <a:cubicBezTo>
                    <a:pt x="160" y="207"/>
                    <a:pt x="88" y="327"/>
                    <a:pt x="24" y="455"/>
                  </a:cubicBezTo>
                  <a:cubicBezTo>
                    <a:pt x="0" y="504"/>
                    <a:pt x="24" y="568"/>
                    <a:pt x="72" y="584"/>
                  </a:cubicBezTo>
                  <a:cubicBezTo>
                    <a:pt x="85" y="590"/>
                    <a:pt x="99" y="593"/>
                    <a:pt x="112" y="593"/>
                  </a:cubicBezTo>
                  <a:cubicBezTo>
                    <a:pt x="149" y="593"/>
                    <a:pt x="185" y="571"/>
                    <a:pt x="208" y="536"/>
                  </a:cubicBezTo>
                  <a:cubicBezTo>
                    <a:pt x="280" y="391"/>
                    <a:pt x="337" y="247"/>
                    <a:pt x="409" y="103"/>
                  </a:cubicBezTo>
                  <a:cubicBezTo>
                    <a:pt x="417" y="37"/>
                    <a:pt x="366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3964025" y="3732000"/>
              <a:ext cx="39075" cy="11700"/>
            </a:xfrm>
            <a:custGeom>
              <a:avLst/>
              <a:gdLst/>
              <a:ahLst/>
              <a:cxnLst/>
              <a:rect l="l" t="t" r="r" b="b"/>
              <a:pathLst>
                <a:path w="1563" h="468" extrusionOk="0">
                  <a:moveTo>
                    <a:pt x="80" y="0"/>
                  </a:moveTo>
                  <a:cubicBezTo>
                    <a:pt x="72" y="0"/>
                    <a:pt x="64" y="0"/>
                    <a:pt x="56" y="1"/>
                  </a:cubicBezTo>
                  <a:cubicBezTo>
                    <a:pt x="24" y="17"/>
                    <a:pt x="0" y="57"/>
                    <a:pt x="16" y="97"/>
                  </a:cubicBezTo>
                  <a:cubicBezTo>
                    <a:pt x="72" y="209"/>
                    <a:pt x="464" y="233"/>
                    <a:pt x="593" y="273"/>
                  </a:cubicBezTo>
                  <a:cubicBezTo>
                    <a:pt x="873" y="329"/>
                    <a:pt x="1129" y="393"/>
                    <a:pt x="1409" y="465"/>
                  </a:cubicBezTo>
                  <a:cubicBezTo>
                    <a:pt x="1417" y="467"/>
                    <a:pt x="1424" y="468"/>
                    <a:pt x="1430" y="468"/>
                  </a:cubicBezTo>
                  <a:cubicBezTo>
                    <a:pt x="1534" y="468"/>
                    <a:pt x="1563" y="303"/>
                    <a:pt x="1457" y="265"/>
                  </a:cubicBezTo>
                  <a:cubicBezTo>
                    <a:pt x="1337" y="233"/>
                    <a:pt x="1225" y="209"/>
                    <a:pt x="1113" y="185"/>
                  </a:cubicBezTo>
                  <a:cubicBezTo>
                    <a:pt x="849" y="129"/>
                    <a:pt x="585" y="73"/>
                    <a:pt x="320" y="41"/>
                  </a:cubicBezTo>
                  <a:cubicBezTo>
                    <a:pt x="240" y="34"/>
                    <a:pt x="16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4007950" y="3742950"/>
              <a:ext cx="5975" cy="4575"/>
            </a:xfrm>
            <a:custGeom>
              <a:avLst/>
              <a:gdLst/>
              <a:ahLst/>
              <a:cxnLst/>
              <a:rect l="l" t="t" r="r" b="b"/>
              <a:pathLst>
                <a:path w="239" h="183" extrusionOk="0">
                  <a:moveTo>
                    <a:pt x="107" y="1"/>
                  </a:moveTo>
                  <a:cubicBezTo>
                    <a:pt x="70" y="1"/>
                    <a:pt x="35" y="18"/>
                    <a:pt x="21" y="59"/>
                  </a:cubicBezTo>
                  <a:cubicBezTo>
                    <a:pt x="0" y="130"/>
                    <a:pt x="70" y="182"/>
                    <a:pt x="132" y="182"/>
                  </a:cubicBezTo>
                  <a:cubicBezTo>
                    <a:pt x="168" y="182"/>
                    <a:pt x="201" y="165"/>
                    <a:pt x="213" y="124"/>
                  </a:cubicBezTo>
                  <a:cubicBezTo>
                    <a:pt x="238" y="53"/>
                    <a:pt x="17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3994675" y="3716300"/>
              <a:ext cx="15150" cy="14500"/>
            </a:xfrm>
            <a:custGeom>
              <a:avLst/>
              <a:gdLst/>
              <a:ahLst/>
              <a:cxnLst/>
              <a:rect l="l" t="t" r="r" b="b"/>
              <a:pathLst>
                <a:path w="606" h="580" extrusionOk="0">
                  <a:moveTo>
                    <a:pt x="56" y="1"/>
                  </a:moveTo>
                  <a:cubicBezTo>
                    <a:pt x="28" y="1"/>
                    <a:pt x="0" y="35"/>
                    <a:pt x="7" y="69"/>
                  </a:cubicBezTo>
                  <a:cubicBezTo>
                    <a:pt x="15" y="125"/>
                    <a:pt x="55" y="165"/>
                    <a:pt x="79" y="205"/>
                  </a:cubicBezTo>
                  <a:lnTo>
                    <a:pt x="87" y="205"/>
                  </a:lnTo>
                  <a:cubicBezTo>
                    <a:pt x="159" y="285"/>
                    <a:pt x="239" y="373"/>
                    <a:pt x="319" y="445"/>
                  </a:cubicBezTo>
                  <a:cubicBezTo>
                    <a:pt x="367" y="485"/>
                    <a:pt x="407" y="517"/>
                    <a:pt x="455" y="557"/>
                  </a:cubicBezTo>
                  <a:cubicBezTo>
                    <a:pt x="471" y="573"/>
                    <a:pt x="490" y="580"/>
                    <a:pt x="509" y="580"/>
                  </a:cubicBezTo>
                  <a:cubicBezTo>
                    <a:pt x="557" y="580"/>
                    <a:pt x="605" y="534"/>
                    <a:pt x="600" y="477"/>
                  </a:cubicBezTo>
                  <a:cubicBezTo>
                    <a:pt x="600" y="453"/>
                    <a:pt x="576" y="429"/>
                    <a:pt x="560" y="405"/>
                  </a:cubicBezTo>
                  <a:cubicBezTo>
                    <a:pt x="480" y="333"/>
                    <a:pt x="399" y="253"/>
                    <a:pt x="319" y="189"/>
                  </a:cubicBezTo>
                  <a:cubicBezTo>
                    <a:pt x="239" y="125"/>
                    <a:pt x="175" y="37"/>
                    <a:pt x="71" y="5"/>
                  </a:cubicBezTo>
                  <a:cubicBezTo>
                    <a:pt x="66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3994850" y="371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3977825" y="3755000"/>
              <a:ext cx="11700" cy="5550"/>
            </a:xfrm>
            <a:custGeom>
              <a:avLst/>
              <a:gdLst/>
              <a:ahLst/>
              <a:cxnLst/>
              <a:rect l="l" t="t" r="r" b="b"/>
              <a:pathLst>
                <a:path w="468" h="222" extrusionOk="0">
                  <a:moveTo>
                    <a:pt x="353" y="1"/>
                  </a:moveTo>
                  <a:cubicBezTo>
                    <a:pt x="348" y="1"/>
                    <a:pt x="342" y="1"/>
                    <a:pt x="337" y="2"/>
                  </a:cubicBezTo>
                  <a:cubicBezTo>
                    <a:pt x="249" y="26"/>
                    <a:pt x="161" y="42"/>
                    <a:pt x="73" y="74"/>
                  </a:cubicBezTo>
                  <a:cubicBezTo>
                    <a:pt x="25" y="82"/>
                    <a:pt x="1" y="138"/>
                    <a:pt x="17" y="178"/>
                  </a:cubicBezTo>
                  <a:cubicBezTo>
                    <a:pt x="33" y="205"/>
                    <a:pt x="60" y="221"/>
                    <a:pt x="86" y="221"/>
                  </a:cubicBezTo>
                  <a:cubicBezTo>
                    <a:pt x="98" y="221"/>
                    <a:pt x="110" y="218"/>
                    <a:pt x="121" y="210"/>
                  </a:cubicBezTo>
                  <a:cubicBezTo>
                    <a:pt x="201" y="186"/>
                    <a:pt x="289" y="178"/>
                    <a:pt x="369" y="154"/>
                  </a:cubicBezTo>
                  <a:cubicBezTo>
                    <a:pt x="467" y="131"/>
                    <a:pt x="44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4002250" y="3769500"/>
              <a:ext cx="14025" cy="8325"/>
            </a:xfrm>
            <a:custGeom>
              <a:avLst/>
              <a:gdLst/>
              <a:ahLst/>
              <a:cxnLst/>
              <a:rect l="l" t="t" r="r" b="b"/>
              <a:pathLst>
                <a:path w="561" h="333" extrusionOk="0">
                  <a:moveTo>
                    <a:pt x="451" y="0"/>
                  </a:moveTo>
                  <a:cubicBezTo>
                    <a:pt x="436" y="0"/>
                    <a:pt x="421" y="5"/>
                    <a:pt x="409" y="14"/>
                  </a:cubicBezTo>
                  <a:cubicBezTo>
                    <a:pt x="361" y="38"/>
                    <a:pt x="305" y="62"/>
                    <a:pt x="257" y="86"/>
                  </a:cubicBezTo>
                  <a:cubicBezTo>
                    <a:pt x="185" y="134"/>
                    <a:pt x="0" y="174"/>
                    <a:pt x="56" y="287"/>
                  </a:cubicBezTo>
                  <a:cubicBezTo>
                    <a:pt x="68" y="316"/>
                    <a:pt x="102" y="333"/>
                    <a:pt x="135" y="333"/>
                  </a:cubicBezTo>
                  <a:cubicBezTo>
                    <a:pt x="147" y="333"/>
                    <a:pt x="158" y="331"/>
                    <a:pt x="169" y="327"/>
                  </a:cubicBezTo>
                  <a:cubicBezTo>
                    <a:pt x="225" y="295"/>
                    <a:pt x="281" y="255"/>
                    <a:pt x="337" y="222"/>
                  </a:cubicBezTo>
                  <a:cubicBezTo>
                    <a:pt x="393" y="182"/>
                    <a:pt x="561" y="110"/>
                    <a:pt x="505" y="30"/>
                  </a:cubicBezTo>
                  <a:cubicBezTo>
                    <a:pt x="495" y="11"/>
                    <a:pt x="474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3981625" y="378327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448" y="0"/>
                  </a:moveTo>
                  <a:cubicBezTo>
                    <a:pt x="430" y="0"/>
                    <a:pt x="411" y="7"/>
                    <a:pt x="393" y="24"/>
                  </a:cubicBezTo>
                  <a:cubicBezTo>
                    <a:pt x="273" y="120"/>
                    <a:pt x="153" y="224"/>
                    <a:pt x="33" y="336"/>
                  </a:cubicBezTo>
                  <a:cubicBezTo>
                    <a:pt x="1" y="368"/>
                    <a:pt x="1" y="424"/>
                    <a:pt x="33" y="456"/>
                  </a:cubicBezTo>
                  <a:cubicBezTo>
                    <a:pt x="50" y="473"/>
                    <a:pt x="72" y="481"/>
                    <a:pt x="94" y="481"/>
                  </a:cubicBezTo>
                  <a:cubicBezTo>
                    <a:pt x="114" y="481"/>
                    <a:pt x="134" y="475"/>
                    <a:pt x="153" y="464"/>
                  </a:cubicBezTo>
                  <a:cubicBezTo>
                    <a:pt x="265" y="360"/>
                    <a:pt x="369" y="248"/>
                    <a:pt x="489" y="152"/>
                  </a:cubicBezTo>
                  <a:cubicBezTo>
                    <a:pt x="565" y="101"/>
                    <a:pt x="51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4002100" y="3778175"/>
              <a:ext cx="20975" cy="31075"/>
            </a:xfrm>
            <a:custGeom>
              <a:avLst/>
              <a:gdLst/>
              <a:ahLst/>
              <a:cxnLst/>
              <a:rect l="l" t="t" r="r" b="b"/>
              <a:pathLst>
                <a:path w="839" h="1243" extrusionOk="0">
                  <a:moveTo>
                    <a:pt x="761" y="0"/>
                  </a:moveTo>
                  <a:cubicBezTo>
                    <a:pt x="745" y="0"/>
                    <a:pt x="730" y="8"/>
                    <a:pt x="719" y="28"/>
                  </a:cubicBezTo>
                  <a:cubicBezTo>
                    <a:pt x="447" y="372"/>
                    <a:pt x="215" y="756"/>
                    <a:pt x="22" y="1157"/>
                  </a:cubicBezTo>
                  <a:cubicBezTo>
                    <a:pt x="1" y="1205"/>
                    <a:pt x="37" y="1243"/>
                    <a:pt x="75" y="1243"/>
                  </a:cubicBezTo>
                  <a:cubicBezTo>
                    <a:pt x="94" y="1243"/>
                    <a:pt x="113" y="1234"/>
                    <a:pt x="126" y="1213"/>
                  </a:cubicBezTo>
                  <a:cubicBezTo>
                    <a:pt x="207" y="1076"/>
                    <a:pt x="295" y="940"/>
                    <a:pt x="375" y="804"/>
                  </a:cubicBezTo>
                  <a:cubicBezTo>
                    <a:pt x="517" y="567"/>
                    <a:pt x="652" y="329"/>
                    <a:pt x="794" y="92"/>
                  </a:cubicBezTo>
                  <a:lnTo>
                    <a:pt x="794" y="92"/>
                  </a:lnTo>
                  <a:cubicBezTo>
                    <a:pt x="793" y="92"/>
                    <a:pt x="792" y="92"/>
                    <a:pt x="791" y="92"/>
                  </a:cubicBezTo>
                  <a:cubicBezTo>
                    <a:pt x="793" y="90"/>
                    <a:pt x="795" y="89"/>
                    <a:pt x="797" y="87"/>
                  </a:cubicBezTo>
                  <a:lnTo>
                    <a:pt x="797" y="87"/>
                  </a:lnTo>
                  <a:cubicBezTo>
                    <a:pt x="796" y="89"/>
                    <a:pt x="795" y="90"/>
                    <a:pt x="794" y="92"/>
                  </a:cubicBezTo>
                  <a:lnTo>
                    <a:pt x="794" y="92"/>
                  </a:lnTo>
                  <a:cubicBezTo>
                    <a:pt x="799" y="91"/>
                    <a:pt x="799" y="91"/>
                    <a:pt x="799" y="86"/>
                  </a:cubicBezTo>
                  <a:lnTo>
                    <a:pt x="799" y="86"/>
                  </a:lnTo>
                  <a:cubicBezTo>
                    <a:pt x="798" y="86"/>
                    <a:pt x="798" y="87"/>
                    <a:pt x="797" y="87"/>
                  </a:cubicBezTo>
                  <a:lnTo>
                    <a:pt x="797" y="87"/>
                  </a:lnTo>
                  <a:cubicBezTo>
                    <a:pt x="797" y="86"/>
                    <a:pt x="798" y="85"/>
                    <a:pt x="799" y="84"/>
                  </a:cubicBezTo>
                  <a:lnTo>
                    <a:pt x="799" y="84"/>
                  </a:lnTo>
                  <a:cubicBezTo>
                    <a:pt x="799" y="84"/>
                    <a:pt x="799" y="85"/>
                    <a:pt x="799" y="86"/>
                  </a:cubicBezTo>
                  <a:lnTo>
                    <a:pt x="799" y="86"/>
                  </a:lnTo>
                  <a:cubicBezTo>
                    <a:pt x="839" y="50"/>
                    <a:pt x="800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4020750" y="3790050"/>
              <a:ext cx="5150" cy="18000"/>
            </a:xfrm>
            <a:custGeom>
              <a:avLst/>
              <a:gdLst/>
              <a:ahLst/>
              <a:cxnLst/>
              <a:rect l="l" t="t" r="r" b="b"/>
              <a:pathLst>
                <a:path w="206" h="720" extrusionOk="0">
                  <a:moveTo>
                    <a:pt x="113" y="0"/>
                  </a:moveTo>
                  <a:cubicBezTo>
                    <a:pt x="109" y="0"/>
                    <a:pt x="105" y="0"/>
                    <a:pt x="101" y="1"/>
                  </a:cubicBezTo>
                  <a:cubicBezTo>
                    <a:pt x="53" y="1"/>
                    <a:pt x="13" y="57"/>
                    <a:pt x="29" y="105"/>
                  </a:cubicBezTo>
                  <a:cubicBezTo>
                    <a:pt x="29" y="281"/>
                    <a:pt x="13" y="449"/>
                    <a:pt x="5" y="626"/>
                  </a:cubicBezTo>
                  <a:cubicBezTo>
                    <a:pt x="1" y="688"/>
                    <a:pt x="48" y="720"/>
                    <a:pt x="96" y="720"/>
                  </a:cubicBezTo>
                  <a:cubicBezTo>
                    <a:pt x="140" y="720"/>
                    <a:pt x="185" y="692"/>
                    <a:pt x="189" y="634"/>
                  </a:cubicBezTo>
                  <a:cubicBezTo>
                    <a:pt x="197" y="457"/>
                    <a:pt x="205" y="281"/>
                    <a:pt x="197" y="105"/>
                  </a:cubicBezTo>
                  <a:cubicBezTo>
                    <a:pt x="205" y="53"/>
                    <a:pt x="17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4051900" y="3752200"/>
              <a:ext cx="18625" cy="7050"/>
            </a:xfrm>
            <a:custGeom>
              <a:avLst/>
              <a:gdLst/>
              <a:ahLst/>
              <a:cxnLst/>
              <a:rect l="l" t="t" r="r" b="b"/>
              <a:pathLst>
                <a:path w="745" h="282" extrusionOk="0">
                  <a:moveTo>
                    <a:pt x="669" y="0"/>
                  </a:moveTo>
                  <a:cubicBezTo>
                    <a:pt x="665" y="0"/>
                    <a:pt x="661" y="1"/>
                    <a:pt x="657" y="2"/>
                  </a:cubicBezTo>
                  <a:cubicBezTo>
                    <a:pt x="488" y="2"/>
                    <a:pt x="320" y="50"/>
                    <a:pt x="160" y="114"/>
                  </a:cubicBezTo>
                  <a:cubicBezTo>
                    <a:pt x="112" y="130"/>
                    <a:pt x="64" y="154"/>
                    <a:pt x="24" y="186"/>
                  </a:cubicBezTo>
                  <a:cubicBezTo>
                    <a:pt x="8" y="210"/>
                    <a:pt x="0" y="234"/>
                    <a:pt x="16" y="258"/>
                  </a:cubicBezTo>
                  <a:cubicBezTo>
                    <a:pt x="31" y="275"/>
                    <a:pt x="47" y="281"/>
                    <a:pt x="65" y="281"/>
                  </a:cubicBezTo>
                  <a:cubicBezTo>
                    <a:pt x="96" y="281"/>
                    <a:pt x="129" y="263"/>
                    <a:pt x="160" y="258"/>
                  </a:cubicBezTo>
                  <a:cubicBezTo>
                    <a:pt x="304" y="218"/>
                    <a:pt x="456" y="178"/>
                    <a:pt x="617" y="154"/>
                  </a:cubicBezTo>
                  <a:cubicBezTo>
                    <a:pt x="673" y="154"/>
                    <a:pt x="745" y="138"/>
                    <a:pt x="737" y="66"/>
                  </a:cubicBezTo>
                  <a:cubicBezTo>
                    <a:pt x="737" y="30"/>
                    <a:pt x="70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4054700" y="3764850"/>
              <a:ext cx="40650" cy="5825"/>
            </a:xfrm>
            <a:custGeom>
              <a:avLst/>
              <a:gdLst/>
              <a:ahLst/>
              <a:cxnLst/>
              <a:rect l="l" t="t" r="r" b="b"/>
              <a:pathLst>
                <a:path w="1626" h="233" extrusionOk="0">
                  <a:moveTo>
                    <a:pt x="284" y="0"/>
                  </a:moveTo>
                  <a:cubicBezTo>
                    <a:pt x="208" y="0"/>
                    <a:pt x="132" y="4"/>
                    <a:pt x="56" y="16"/>
                  </a:cubicBezTo>
                  <a:cubicBezTo>
                    <a:pt x="24" y="16"/>
                    <a:pt x="0" y="48"/>
                    <a:pt x="8" y="80"/>
                  </a:cubicBezTo>
                  <a:cubicBezTo>
                    <a:pt x="16" y="120"/>
                    <a:pt x="56" y="128"/>
                    <a:pt x="88" y="128"/>
                  </a:cubicBezTo>
                  <a:lnTo>
                    <a:pt x="88" y="120"/>
                  </a:lnTo>
                  <a:cubicBezTo>
                    <a:pt x="248" y="120"/>
                    <a:pt x="400" y="144"/>
                    <a:pt x="561" y="160"/>
                  </a:cubicBezTo>
                  <a:cubicBezTo>
                    <a:pt x="873" y="184"/>
                    <a:pt x="1193" y="216"/>
                    <a:pt x="1505" y="232"/>
                  </a:cubicBezTo>
                  <a:cubicBezTo>
                    <a:pt x="1617" y="232"/>
                    <a:pt x="1625" y="72"/>
                    <a:pt x="1513" y="64"/>
                  </a:cubicBezTo>
                  <a:cubicBezTo>
                    <a:pt x="1417" y="56"/>
                    <a:pt x="1329" y="48"/>
                    <a:pt x="1233" y="40"/>
                  </a:cubicBezTo>
                  <a:cubicBezTo>
                    <a:pt x="993" y="24"/>
                    <a:pt x="753" y="16"/>
                    <a:pt x="513" y="8"/>
                  </a:cubicBezTo>
                  <a:cubicBezTo>
                    <a:pt x="436" y="4"/>
                    <a:pt x="36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4051900" y="3772650"/>
              <a:ext cx="15625" cy="11375"/>
            </a:xfrm>
            <a:custGeom>
              <a:avLst/>
              <a:gdLst/>
              <a:ahLst/>
              <a:cxnLst/>
              <a:rect l="l" t="t" r="r" b="b"/>
              <a:pathLst>
                <a:path w="625" h="455" extrusionOk="0">
                  <a:moveTo>
                    <a:pt x="104" y="0"/>
                  </a:moveTo>
                  <a:cubicBezTo>
                    <a:pt x="48" y="8"/>
                    <a:pt x="0" y="64"/>
                    <a:pt x="16" y="129"/>
                  </a:cubicBezTo>
                  <a:cubicBezTo>
                    <a:pt x="80" y="257"/>
                    <a:pt x="344" y="353"/>
                    <a:pt x="472" y="441"/>
                  </a:cubicBezTo>
                  <a:cubicBezTo>
                    <a:pt x="487" y="450"/>
                    <a:pt x="505" y="454"/>
                    <a:pt x="522" y="454"/>
                  </a:cubicBezTo>
                  <a:cubicBezTo>
                    <a:pt x="550" y="454"/>
                    <a:pt x="577" y="442"/>
                    <a:pt x="592" y="417"/>
                  </a:cubicBezTo>
                  <a:cubicBezTo>
                    <a:pt x="625" y="377"/>
                    <a:pt x="609" y="313"/>
                    <a:pt x="568" y="289"/>
                  </a:cubicBezTo>
                  <a:cubicBezTo>
                    <a:pt x="464" y="225"/>
                    <a:pt x="360" y="169"/>
                    <a:pt x="256" y="96"/>
                  </a:cubicBezTo>
                  <a:cubicBezTo>
                    <a:pt x="208" y="64"/>
                    <a:pt x="176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3997650" y="3816400"/>
              <a:ext cx="5625" cy="500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2" y="1"/>
                  </a:moveTo>
                  <a:cubicBezTo>
                    <a:pt x="92" y="1"/>
                    <a:pt x="72" y="7"/>
                    <a:pt x="56" y="20"/>
                  </a:cubicBezTo>
                  <a:cubicBezTo>
                    <a:pt x="8" y="52"/>
                    <a:pt x="0" y="108"/>
                    <a:pt x="32" y="156"/>
                  </a:cubicBezTo>
                  <a:cubicBezTo>
                    <a:pt x="51" y="185"/>
                    <a:pt x="82" y="199"/>
                    <a:pt x="112" y="199"/>
                  </a:cubicBezTo>
                  <a:cubicBezTo>
                    <a:pt x="132" y="199"/>
                    <a:pt x="152" y="193"/>
                    <a:pt x="168" y="180"/>
                  </a:cubicBezTo>
                  <a:cubicBezTo>
                    <a:pt x="216" y="148"/>
                    <a:pt x="224" y="92"/>
                    <a:pt x="192" y="44"/>
                  </a:cubicBezTo>
                  <a:cubicBezTo>
                    <a:pt x="173" y="15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Google Shape;783;p40"/>
          <p:cNvGrpSpPr/>
          <p:nvPr/>
        </p:nvGrpSpPr>
        <p:grpSpPr>
          <a:xfrm>
            <a:off x="391865" y="2095124"/>
            <a:ext cx="398142" cy="413996"/>
            <a:chOff x="2061475" y="2515425"/>
            <a:chExt cx="455175" cy="473300"/>
          </a:xfrm>
        </p:grpSpPr>
        <p:sp>
          <p:nvSpPr>
            <p:cNvPr id="784" name="Google Shape;784;p40"/>
            <p:cNvSpPr/>
            <p:nvPr/>
          </p:nvSpPr>
          <p:spPr>
            <a:xfrm>
              <a:off x="2085875" y="2747925"/>
              <a:ext cx="179675" cy="240800"/>
            </a:xfrm>
            <a:custGeom>
              <a:avLst/>
              <a:gdLst/>
              <a:ahLst/>
              <a:cxnLst/>
              <a:rect l="l" t="t" r="r" b="b"/>
              <a:pathLst>
                <a:path w="7187" h="9632" fill="none" extrusionOk="0">
                  <a:moveTo>
                    <a:pt x="6965" y="9631"/>
                  </a:moveTo>
                  <a:lnTo>
                    <a:pt x="6965" y="6391"/>
                  </a:lnTo>
                  <a:cubicBezTo>
                    <a:pt x="6965" y="6391"/>
                    <a:pt x="7187" y="4469"/>
                    <a:pt x="5234" y="3573"/>
                  </a:cubicBezTo>
                  <a:cubicBezTo>
                    <a:pt x="3020" y="2556"/>
                    <a:pt x="2557" y="0"/>
                    <a:pt x="1279" y="423"/>
                  </a:cubicBezTo>
                  <a:cubicBezTo>
                    <a:pt x="1" y="856"/>
                    <a:pt x="1923" y="4106"/>
                    <a:pt x="3493" y="5364"/>
                  </a:cubicBezTo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2061475" y="2637975"/>
              <a:ext cx="104450" cy="350750"/>
            </a:xfrm>
            <a:custGeom>
              <a:avLst/>
              <a:gdLst/>
              <a:ahLst/>
              <a:cxnLst/>
              <a:rect l="l" t="t" r="r" b="b"/>
              <a:pathLst>
                <a:path w="4178" h="14030" fill="none" extrusionOk="0">
                  <a:moveTo>
                    <a:pt x="4177" y="14029"/>
                  </a:moveTo>
                  <a:cubicBezTo>
                    <a:pt x="4177" y="14029"/>
                    <a:pt x="3855" y="12329"/>
                    <a:pt x="2215" y="10628"/>
                  </a:cubicBezTo>
                  <a:cubicBezTo>
                    <a:pt x="574" y="8927"/>
                    <a:pt x="323" y="6773"/>
                    <a:pt x="262" y="5374"/>
                  </a:cubicBezTo>
                  <a:cubicBezTo>
                    <a:pt x="202" y="3975"/>
                    <a:pt x="1" y="705"/>
                    <a:pt x="433" y="362"/>
                  </a:cubicBezTo>
                  <a:cubicBezTo>
                    <a:pt x="896" y="0"/>
                    <a:pt x="1420" y="302"/>
                    <a:pt x="1601" y="936"/>
                  </a:cubicBezTo>
                  <a:cubicBezTo>
                    <a:pt x="1782" y="1580"/>
                    <a:pt x="1993" y="4992"/>
                    <a:pt x="1993" y="4992"/>
                  </a:cubicBezTo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2312325" y="2747925"/>
              <a:ext cx="179675" cy="240800"/>
            </a:xfrm>
            <a:custGeom>
              <a:avLst/>
              <a:gdLst/>
              <a:ahLst/>
              <a:cxnLst/>
              <a:rect l="l" t="t" r="r" b="b"/>
              <a:pathLst>
                <a:path w="7187" h="9632" fill="none" extrusionOk="0">
                  <a:moveTo>
                    <a:pt x="222" y="9631"/>
                  </a:moveTo>
                  <a:lnTo>
                    <a:pt x="222" y="6391"/>
                  </a:lnTo>
                  <a:cubicBezTo>
                    <a:pt x="222" y="6391"/>
                    <a:pt x="0" y="4469"/>
                    <a:pt x="1963" y="3573"/>
                  </a:cubicBezTo>
                  <a:cubicBezTo>
                    <a:pt x="4177" y="2556"/>
                    <a:pt x="4630" y="0"/>
                    <a:pt x="5908" y="423"/>
                  </a:cubicBezTo>
                  <a:cubicBezTo>
                    <a:pt x="7186" y="856"/>
                    <a:pt x="5264" y="4106"/>
                    <a:pt x="3694" y="5364"/>
                  </a:cubicBezTo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2411950" y="2637975"/>
              <a:ext cx="104700" cy="350750"/>
            </a:xfrm>
            <a:custGeom>
              <a:avLst/>
              <a:gdLst/>
              <a:ahLst/>
              <a:cxnLst/>
              <a:rect l="l" t="t" r="r" b="b"/>
              <a:pathLst>
                <a:path w="4188" h="14030" fill="none" extrusionOk="0">
                  <a:moveTo>
                    <a:pt x="1" y="14029"/>
                  </a:moveTo>
                  <a:cubicBezTo>
                    <a:pt x="1" y="14029"/>
                    <a:pt x="323" y="12329"/>
                    <a:pt x="1963" y="10628"/>
                  </a:cubicBezTo>
                  <a:cubicBezTo>
                    <a:pt x="3604" y="8927"/>
                    <a:pt x="3855" y="6773"/>
                    <a:pt x="3916" y="5374"/>
                  </a:cubicBezTo>
                  <a:cubicBezTo>
                    <a:pt x="3976" y="3975"/>
                    <a:pt x="4187" y="705"/>
                    <a:pt x="3745" y="362"/>
                  </a:cubicBezTo>
                  <a:cubicBezTo>
                    <a:pt x="3282" y="0"/>
                    <a:pt x="2768" y="302"/>
                    <a:pt x="2587" y="936"/>
                  </a:cubicBezTo>
                  <a:cubicBezTo>
                    <a:pt x="2406" y="1580"/>
                    <a:pt x="2185" y="4992"/>
                    <a:pt x="2185" y="4992"/>
                  </a:cubicBezTo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2244650" y="2515425"/>
              <a:ext cx="88075" cy="172125"/>
            </a:xfrm>
            <a:custGeom>
              <a:avLst/>
              <a:gdLst/>
              <a:ahLst/>
              <a:cxnLst/>
              <a:rect l="l" t="t" r="r" b="b"/>
              <a:pathLst>
                <a:path w="3523" h="6885" fill="none" extrusionOk="0">
                  <a:moveTo>
                    <a:pt x="1761" y="6885"/>
                  </a:moveTo>
                  <a:cubicBezTo>
                    <a:pt x="1761" y="6885"/>
                    <a:pt x="3523" y="5556"/>
                    <a:pt x="3523" y="3292"/>
                  </a:cubicBezTo>
                  <a:cubicBezTo>
                    <a:pt x="3523" y="1027"/>
                    <a:pt x="1761" y="1"/>
                    <a:pt x="1761" y="1"/>
                  </a:cubicBezTo>
                  <a:cubicBezTo>
                    <a:pt x="1761" y="1"/>
                    <a:pt x="0" y="1027"/>
                    <a:pt x="0" y="3292"/>
                  </a:cubicBezTo>
                  <a:cubicBezTo>
                    <a:pt x="0" y="5556"/>
                    <a:pt x="1761" y="6885"/>
                    <a:pt x="1761" y="6885"/>
                  </a:cubicBezTo>
                  <a:close/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2288675" y="2626150"/>
              <a:ext cx="131350" cy="102175"/>
            </a:xfrm>
            <a:custGeom>
              <a:avLst/>
              <a:gdLst/>
              <a:ahLst/>
              <a:cxnLst/>
              <a:rect l="l" t="t" r="r" b="b"/>
              <a:pathLst>
                <a:path w="5254" h="4087" fill="none" extrusionOk="0">
                  <a:moveTo>
                    <a:pt x="0" y="3150"/>
                  </a:moveTo>
                  <a:cubicBezTo>
                    <a:pt x="0" y="3150"/>
                    <a:pt x="1570" y="4086"/>
                    <a:pt x="3291" y="3382"/>
                  </a:cubicBezTo>
                  <a:cubicBezTo>
                    <a:pt x="5022" y="2687"/>
                    <a:pt x="5254" y="1027"/>
                    <a:pt x="5254" y="1027"/>
                  </a:cubicBezTo>
                  <a:cubicBezTo>
                    <a:pt x="5254" y="1027"/>
                    <a:pt x="3935" y="0"/>
                    <a:pt x="2204" y="695"/>
                  </a:cubicBezTo>
                  <a:cubicBezTo>
                    <a:pt x="473" y="1389"/>
                    <a:pt x="0" y="3150"/>
                    <a:pt x="0" y="3150"/>
                  </a:cubicBezTo>
                  <a:close/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2157075" y="2626150"/>
              <a:ext cx="131375" cy="102175"/>
            </a:xfrm>
            <a:custGeom>
              <a:avLst/>
              <a:gdLst/>
              <a:ahLst/>
              <a:cxnLst/>
              <a:rect l="l" t="t" r="r" b="b"/>
              <a:pathLst>
                <a:path w="5255" h="4087" fill="none" extrusionOk="0">
                  <a:moveTo>
                    <a:pt x="5254" y="3150"/>
                  </a:moveTo>
                  <a:cubicBezTo>
                    <a:pt x="5254" y="3150"/>
                    <a:pt x="3694" y="4086"/>
                    <a:pt x="1963" y="3382"/>
                  </a:cubicBezTo>
                  <a:cubicBezTo>
                    <a:pt x="242" y="2687"/>
                    <a:pt x="1" y="1027"/>
                    <a:pt x="1" y="1027"/>
                  </a:cubicBezTo>
                  <a:cubicBezTo>
                    <a:pt x="1" y="1027"/>
                    <a:pt x="1329" y="0"/>
                    <a:pt x="3050" y="695"/>
                  </a:cubicBezTo>
                  <a:cubicBezTo>
                    <a:pt x="4781" y="1389"/>
                    <a:pt x="5254" y="3150"/>
                    <a:pt x="5254" y="3150"/>
                  </a:cubicBezTo>
                  <a:close/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2288425" y="2601475"/>
              <a:ext cx="25" cy="179175"/>
            </a:xfrm>
            <a:custGeom>
              <a:avLst/>
              <a:gdLst/>
              <a:ahLst/>
              <a:cxnLst/>
              <a:rect l="l" t="t" r="r" b="b"/>
              <a:pathLst>
                <a:path w="1" h="7167" fill="none" extrusionOk="0">
                  <a:moveTo>
                    <a:pt x="0" y="1"/>
                  </a:moveTo>
                  <a:lnTo>
                    <a:pt x="0" y="7166"/>
                  </a:lnTo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2288675" y="2678975"/>
              <a:ext cx="63925" cy="25950"/>
            </a:xfrm>
            <a:custGeom>
              <a:avLst/>
              <a:gdLst/>
              <a:ahLst/>
              <a:cxnLst/>
              <a:rect l="l" t="t" r="r" b="b"/>
              <a:pathLst>
                <a:path w="2557" h="1038" fill="none" extrusionOk="0">
                  <a:moveTo>
                    <a:pt x="0" y="1037"/>
                  </a:moveTo>
                  <a:lnTo>
                    <a:pt x="2557" y="1"/>
                  </a:lnTo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2222750" y="2678975"/>
              <a:ext cx="63925" cy="25950"/>
            </a:xfrm>
            <a:custGeom>
              <a:avLst/>
              <a:gdLst/>
              <a:ahLst/>
              <a:cxnLst/>
              <a:rect l="l" t="t" r="r" b="b"/>
              <a:pathLst>
                <a:path w="2557" h="1038" fill="none" extrusionOk="0">
                  <a:moveTo>
                    <a:pt x="2557" y="1037"/>
                  </a:moveTo>
                  <a:lnTo>
                    <a:pt x="1" y="1"/>
                  </a:lnTo>
                </a:path>
              </a:pathLst>
            </a:custGeom>
            <a:noFill/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40"/>
          <p:cNvGrpSpPr/>
          <p:nvPr/>
        </p:nvGrpSpPr>
        <p:grpSpPr>
          <a:xfrm>
            <a:off x="7347408" y="4565984"/>
            <a:ext cx="433734" cy="407554"/>
            <a:chOff x="3309175" y="1270250"/>
            <a:chExt cx="491650" cy="461975"/>
          </a:xfrm>
        </p:grpSpPr>
        <p:sp>
          <p:nvSpPr>
            <p:cNvPr id="795" name="Google Shape;795;p40"/>
            <p:cNvSpPr/>
            <p:nvPr/>
          </p:nvSpPr>
          <p:spPr>
            <a:xfrm>
              <a:off x="3309175" y="1270750"/>
              <a:ext cx="491650" cy="461475"/>
            </a:xfrm>
            <a:custGeom>
              <a:avLst/>
              <a:gdLst/>
              <a:ahLst/>
              <a:cxnLst/>
              <a:rect l="l" t="t" r="r" b="b"/>
              <a:pathLst>
                <a:path w="19666" h="18459" fill="none" extrusionOk="0">
                  <a:moveTo>
                    <a:pt x="9833" y="18458"/>
                  </a:moveTo>
                  <a:lnTo>
                    <a:pt x="15912" y="18458"/>
                  </a:lnTo>
                  <a:lnTo>
                    <a:pt x="15912" y="6190"/>
                  </a:lnTo>
                  <a:lnTo>
                    <a:pt x="16636" y="7217"/>
                  </a:lnTo>
                  <a:lnTo>
                    <a:pt x="19666" y="5154"/>
                  </a:lnTo>
                  <a:lnTo>
                    <a:pt x="16083" y="1"/>
                  </a:lnTo>
                  <a:lnTo>
                    <a:pt x="12349" y="1"/>
                  </a:lnTo>
                  <a:cubicBezTo>
                    <a:pt x="12017" y="1078"/>
                    <a:pt x="11011" y="1853"/>
                    <a:pt x="9833" y="1853"/>
                  </a:cubicBezTo>
                  <a:cubicBezTo>
                    <a:pt x="8645" y="1853"/>
                    <a:pt x="7649" y="1078"/>
                    <a:pt x="7317" y="1"/>
                  </a:cubicBezTo>
                  <a:lnTo>
                    <a:pt x="3583" y="1"/>
                  </a:lnTo>
                  <a:lnTo>
                    <a:pt x="0" y="5154"/>
                  </a:lnTo>
                  <a:lnTo>
                    <a:pt x="3020" y="7217"/>
                  </a:lnTo>
                  <a:lnTo>
                    <a:pt x="3744" y="6190"/>
                  </a:lnTo>
                  <a:lnTo>
                    <a:pt x="3744" y="18458"/>
                  </a:lnTo>
                  <a:lnTo>
                    <a:pt x="9833" y="18458"/>
                  </a:lnTo>
                  <a:close/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3469700" y="1270250"/>
              <a:ext cx="170350" cy="69475"/>
            </a:xfrm>
            <a:custGeom>
              <a:avLst/>
              <a:gdLst/>
              <a:ahLst/>
              <a:cxnLst/>
              <a:rect l="l" t="t" r="r" b="b"/>
              <a:pathLst>
                <a:path w="6814" h="2779" fill="none" extrusionOk="0">
                  <a:moveTo>
                    <a:pt x="0" y="1"/>
                  </a:moveTo>
                  <a:cubicBezTo>
                    <a:pt x="322" y="1581"/>
                    <a:pt x="1731" y="2778"/>
                    <a:pt x="3412" y="2778"/>
                  </a:cubicBezTo>
                  <a:cubicBezTo>
                    <a:pt x="5093" y="2778"/>
                    <a:pt x="6482" y="1591"/>
                    <a:pt x="6814" y="21"/>
                  </a:cubicBezTo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3520775" y="1406125"/>
              <a:ext cx="69725" cy="135875"/>
            </a:xfrm>
            <a:custGeom>
              <a:avLst/>
              <a:gdLst/>
              <a:ahLst/>
              <a:cxnLst/>
              <a:rect l="l" t="t" r="r" b="b"/>
              <a:pathLst>
                <a:path w="2789" h="5435" fill="none" extrusionOk="0">
                  <a:moveTo>
                    <a:pt x="1389" y="5435"/>
                  </a:moveTo>
                  <a:cubicBezTo>
                    <a:pt x="1389" y="5435"/>
                    <a:pt x="2788" y="4378"/>
                    <a:pt x="2788" y="2597"/>
                  </a:cubicBezTo>
                  <a:cubicBezTo>
                    <a:pt x="2788" y="805"/>
                    <a:pt x="1389" y="0"/>
                    <a:pt x="1389" y="0"/>
                  </a:cubicBezTo>
                  <a:cubicBezTo>
                    <a:pt x="1389" y="0"/>
                    <a:pt x="0" y="805"/>
                    <a:pt x="0" y="2597"/>
                  </a:cubicBezTo>
                  <a:cubicBezTo>
                    <a:pt x="0" y="4378"/>
                    <a:pt x="1389" y="5435"/>
                    <a:pt x="1389" y="5435"/>
                  </a:cubicBezTo>
                  <a:close/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3555750" y="1493425"/>
              <a:ext cx="103675" cy="80800"/>
            </a:xfrm>
            <a:custGeom>
              <a:avLst/>
              <a:gdLst/>
              <a:ahLst/>
              <a:cxnLst/>
              <a:rect l="l" t="t" r="r" b="b"/>
              <a:pathLst>
                <a:path w="4147" h="3232" fill="none" extrusionOk="0">
                  <a:moveTo>
                    <a:pt x="0" y="2496"/>
                  </a:moveTo>
                  <a:cubicBezTo>
                    <a:pt x="0" y="2496"/>
                    <a:pt x="1238" y="3231"/>
                    <a:pt x="2597" y="2678"/>
                  </a:cubicBezTo>
                  <a:cubicBezTo>
                    <a:pt x="3965" y="2124"/>
                    <a:pt x="4147" y="816"/>
                    <a:pt x="4147" y="816"/>
                  </a:cubicBezTo>
                  <a:cubicBezTo>
                    <a:pt x="4147" y="816"/>
                    <a:pt x="3100" y="1"/>
                    <a:pt x="1741" y="554"/>
                  </a:cubicBezTo>
                  <a:cubicBezTo>
                    <a:pt x="373" y="1098"/>
                    <a:pt x="0" y="2486"/>
                    <a:pt x="0" y="2496"/>
                  </a:cubicBezTo>
                  <a:close/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3451575" y="1493425"/>
              <a:ext cx="103950" cy="80800"/>
            </a:xfrm>
            <a:custGeom>
              <a:avLst/>
              <a:gdLst/>
              <a:ahLst/>
              <a:cxnLst/>
              <a:rect l="l" t="t" r="r" b="b"/>
              <a:pathLst>
                <a:path w="4158" h="3232" fill="none" extrusionOk="0">
                  <a:moveTo>
                    <a:pt x="4157" y="2496"/>
                  </a:moveTo>
                  <a:cubicBezTo>
                    <a:pt x="4157" y="2496"/>
                    <a:pt x="2919" y="3231"/>
                    <a:pt x="1561" y="2678"/>
                  </a:cubicBezTo>
                  <a:cubicBezTo>
                    <a:pt x="192" y="2124"/>
                    <a:pt x="1" y="816"/>
                    <a:pt x="1" y="816"/>
                  </a:cubicBezTo>
                  <a:cubicBezTo>
                    <a:pt x="1" y="816"/>
                    <a:pt x="1047" y="1"/>
                    <a:pt x="2416" y="554"/>
                  </a:cubicBezTo>
                  <a:cubicBezTo>
                    <a:pt x="3785" y="1098"/>
                    <a:pt x="4157" y="2486"/>
                    <a:pt x="4157" y="2496"/>
                  </a:cubicBezTo>
                  <a:close/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3555500" y="1474050"/>
              <a:ext cx="25" cy="141425"/>
            </a:xfrm>
            <a:custGeom>
              <a:avLst/>
              <a:gdLst/>
              <a:ahLst/>
              <a:cxnLst/>
              <a:rect l="l" t="t" r="r" b="b"/>
              <a:pathLst>
                <a:path w="1" h="5657" fill="none" extrusionOk="0">
                  <a:moveTo>
                    <a:pt x="0" y="1"/>
                  </a:moveTo>
                  <a:lnTo>
                    <a:pt x="0" y="5657"/>
                  </a:lnTo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3555750" y="1535200"/>
              <a:ext cx="50600" cy="20650"/>
            </a:xfrm>
            <a:custGeom>
              <a:avLst/>
              <a:gdLst/>
              <a:ahLst/>
              <a:cxnLst/>
              <a:rect l="l" t="t" r="r" b="b"/>
              <a:pathLst>
                <a:path w="2024" h="826" fill="none" extrusionOk="0">
                  <a:moveTo>
                    <a:pt x="0" y="825"/>
                  </a:moveTo>
                  <a:lnTo>
                    <a:pt x="2023" y="0"/>
                  </a:lnTo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3503650" y="1535200"/>
              <a:ext cx="50350" cy="20650"/>
            </a:xfrm>
            <a:custGeom>
              <a:avLst/>
              <a:gdLst/>
              <a:ahLst/>
              <a:cxnLst/>
              <a:rect l="l" t="t" r="r" b="b"/>
              <a:pathLst>
                <a:path w="2014" h="826" fill="none" extrusionOk="0">
                  <a:moveTo>
                    <a:pt x="2014" y="825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9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DD38-696A-4222-BC9D-EBAA6BE52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84" y="739251"/>
            <a:ext cx="5168400" cy="971100"/>
          </a:xfrm>
        </p:spPr>
        <p:txBody>
          <a:bodyPr/>
          <a:lstStyle/>
          <a:p>
            <a:r>
              <a:rPr lang="en-US" dirty="0"/>
              <a:t>Week of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A6F83-FE02-447B-B83F-2662C8550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394" y="1696747"/>
            <a:ext cx="2479212" cy="1859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7E541-98D8-4DC1-85A8-FA0A9FF4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409" y="1710351"/>
            <a:ext cx="2479213" cy="1859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F34A6-C851-4F02-B7D5-C9988844F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0" y="1696747"/>
            <a:ext cx="2479213" cy="18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" dirty="0"/>
              <a:t>Quer</a:t>
            </a:r>
            <a:r>
              <a:rPr lang="en-US" dirty="0"/>
              <a:t>é</a:t>
            </a:r>
            <a:r>
              <a:rPr lang="en" dirty="0"/>
              <a:t>taro,Boxasn</a:t>
            </a:r>
            <a:r>
              <a:rPr lang="en-US" dirty="0"/>
              <a:t>í</a:t>
            </a:r>
            <a:r>
              <a:rPr lang="en" dirty="0"/>
              <a:t> </a:t>
            </a:r>
            <a:endParaRPr dirty="0"/>
          </a:p>
        </p:txBody>
      </p:sp>
      <p:sp>
        <p:nvSpPr>
          <p:cNvPr id="808" name="Google Shape;808;p41"/>
          <p:cNvSpPr txBox="1"/>
          <p:nvPr/>
        </p:nvSpPr>
        <p:spPr>
          <a:xfrm>
            <a:off x="-12" y="5359275"/>
            <a:ext cx="17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For more info:</a:t>
            </a:r>
            <a:r>
              <a:rPr lang="en" sz="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/>
            </a:r>
            <a:br>
              <a:rPr lang="en" sz="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|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Blog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 u="sng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5"/>
              </a:rPr>
              <a:t>FAQ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s</a:t>
            </a:r>
            <a:endParaRPr sz="12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09" name="Google Shape;809;p41"/>
          <p:cNvSpPr txBox="1"/>
          <p:nvPr/>
        </p:nvSpPr>
        <p:spPr>
          <a:xfrm>
            <a:off x="5338175" y="5359275"/>
            <a:ext cx="345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You can visit our sister projects:</a:t>
            </a:r>
            <a:r>
              <a:rPr lang="en" sz="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/>
            </a:r>
            <a:br>
              <a:rPr lang="en" sz="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|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Wepik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|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Videvo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810" name="Google Shape;810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90975" y="1054818"/>
            <a:ext cx="2444948" cy="183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56044" y="1054825"/>
            <a:ext cx="2706106" cy="360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1"/>
          <p:cNvPicPr preferRelativeResize="0"/>
          <p:nvPr/>
        </p:nvPicPr>
        <p:blipFill rotWithShape="1">
          <a:blip r:embed="rId13">
            <a:alphaModFix/>
          </a:blip>
          <a:srcRect l="8542" b="18619"/>
          <a:stretch/>
        </p:blipFill>
        <p:spPr>
          <a:xfrm>
            <a:off x="1390975" y="3031306"/>
            <a:ext cx="2444952" cy="1631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800" y="1152650"/>
            <a:ext cx="1233700" cy="11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2"/>
          <p:cNvSpPr txBox="1">
            <a:spLocks noGrp="1"/>
          </p:cNvSpPr>
          <p:nvPr>
            <p:ph type="title"/>
          </p:nvPr>
        </p:nvSpPr>
        <p:spPr>
          <a:xfrm>
            <a:off x="928800" y="428938"/>
            <a:ext cx="5168400" cy="9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Boxasn</a:t>
            </a:r>
            <a:r>
              <a:rPr lang="en-US" dirty="0"/>
              <a:t>í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819" name="Google Shape;819;p42"/>
          <p:cNvGrpSpPr/>
          <p:nvPr/>
        </p:nvGrpSpPr>
        <p:grpSpPr>
          <a:xfrm>
            <a:off x="7811805" y="1759188"/>
            <a:ext cx="476775" cy="499838"/>
            <a:chOff x="3900350" y="3612475"/>
            <a:chExt cx="265850" cy="278725"/>
          </a:xfrm>
        </p:grpSpPr>
        <p:sp>
          <p:nvSpPr>
            <p:cNvPr id="820" name="Google Shape;820;p42"/>
            <p:cNvSpPr/>
            <p:nvPr/>
          </p:nvSpPr>
          <p:spPr>
            <a:xfrm>
              <a:off x="3900350" y="3612475"/>
              <a:ext cx="265850" cy="278725"/>
            </a:xfrm>
            <a:custGeom>
              <a:avLst/>
              <a:gdLst/>
              <a:ahLst/>
              <a:cxnLst/>
              <a:rect l="l" t="t" r="r" b="b"/>
              <a:pathLst>
                <a:path w="10634" h="11149" extrusionOk="0">
                  <a:moveTo>
                    <a:pt x="6336" y="221"/>
                  </a:moveTo>
                  <a:cubicBezTo>
                    <a:pt x="6757" y="221"/>
                    <a:pt x="7132" y="477"/>
                    <a:pt x="7479" y="699"/>
                  </a:cubicBezTo>
                  <a:cubicBezTo>
                    <a:pt x="7775" y="883"/>
                    <a:pt x="8000" y="1027"/>
                    <a:pt x="8168" y="1355"/>
                  </a:cubicBezTo>
                  <a:cubicBezTo>
                    <a:pt x="8280" y="1547"/>
                    <a:pt x="8320" y="1756"/>
                    <a:pt x="8344" y="1972"/>
                  </a:cubicBezTo>
                  <a:cubicBezTo>
                    <a:pt x="8368" y="2204"/>
                    <a:pt x="8376" y="2444"/>
                    <a:pt x="8392" y="2676"/>
                  </a:cubicBezTo>
                  <a:cubicBezTo>
                    <a:pt x="8408" y="3085"/>
                    <a:pt x="8456" y="3485"/>
                    <a:pt x="8280" y="3861"/>
                  </a:cubicBezTo>
                  <a:cubicBezTo>
                    <a:pt x="8232" y="3965"/>
                    <a:pt x="8176" y="4069"/>
                    <a:pt x="8112" y="4166"/>
                  </a:cubicBezTo>
                  <a:cubicBezTo>
                    <a:pt x="8040" y="4166"/>
                    <a:pt x="7960" y="4174"/>
                    <a:pt x="7888" y="4182"/>
                  </a:cubicBezTo>
                  <a:cubicBezTo>
                    <a:pt x="7567" y="4230"/>
                    <a:pt x="7271" y="4358"/>
                    <a:pt x="6991" y="4502"/>
                  </a:cubicBezTo>
                  <a:cubicBezTo>
                    <a:pt x="6663" y="4678"/>
                    <a:pt x="6342" y="4870"/>
                    <a:pt x="6038" y="5070"/>
                  </a:cubicBezTo>
                  <a:cubicBezTo>
                    <a:pt x="5846" y="5206"/>
                    <a:pt x="5638" y="5335"/>
                    <a:pt x="5470" y="5503"/>
                  </a:cubicBezTo>
                  <a:cubicBezTo>
                    <a:pt x="5491" y="5292"/>
                    <a:pt x="5383" y="5150"/>
                    <a:pt x="5253" y="5150"/>
                  </a:cubicBezTo>
                  <a:cubicBezTo>
                    <a:pt x="5235" y="5150"/>
                    <a:pt x="5216" y="5152"/>
                    <a:pt x="5197" y="5158"/>
                  </a:cubicBezTo>
                  <a:cubicBezTo>
                    <a:pt x="5141" y="4822"/>
                    <a:pt x="4909" y="4518"/>
                    <a:pt x="4717" y="4254"/>
                  </a:cubicBezTo>
                  <a:cubicBezTo>
                    <a:pt x="4421" y="3901"/>
                    <a:pt x="3988" y="3517"/>
                    <a:pt x="3516" y="3221"/>
                  </a:cubicBezTo>
                  <a:lnTo>
                    <a:pt x="3516" y="3205"/>
                  </a:lnTo>
                  <a:cubicBezTo>
                    <a:pt x="3404" y="2868"/>
                    <a:pt x="3420" y="2516"/>
                    <a:pt x="3516" y="2180"/>
                  </a:cubicBezTo>
                  <a:cubicBezTo>
                    <a:pt x="3620" y="1780"/>
                    <a:pt x="3812" y="1403"/>
                    <a:pt x="4092" y="1107"/>
                  </a:cubicBezTo>
                  <a:cubicBezTo>
                    <a:pt x="4180" y="1011"/>
                    <a:pt x="4269" y="915"/>
                    <a:pt x="4365" y="835"/>
                  </a:cubicBezTo>
                  <a:cubicBezTo>
                    <a:pt x="4469" y="755"/>
                    <a:pt x="4597" y="715"/>
                    <a:pt x="4717" y="667"/>
                  </a:cubicBezTo>
                  <a:cubicBezTo>
                    <a:pt x="5221" y="523"/>
                    <a:pt x="5702" y="290"/>
                    <a:pt x="6230" y="226"/>
                  </a:cubicBezTo>
                  <a:cubicBezTo>
                    <a:pt x="6266" y="223"/>
                    <a:pt x="6301" y="221"/>
                    <a:pt x="6336" y="221"/>
                  </a:cubicBezTo>
                  <a:close/>
                  <a:moveTo>
                    <a:pt x="5237" y="5391"/>
                  </a:moveTo>
                  <a:cubicBezTo>
                    <a:pt x="5253" y="5447"/>
                    <a:pt x="5253" y="5503"/>
                    <a:pt x="5245" y="5567"/>
                  </a:cubicBezTo>
                  <a:cubicBezTo>
                    <a:pt x="5253" y="5615"/>
                    <a:pt x="5277" y="5639"/>
                    <a:pt x="5309" y="5647"/>
                  </a:cubicBezTo>
                  <a:cubicBezTo>
                    <a:pt x="5309" y="5655"/>
                    <a:pt x="5309" y="5663"/>
                    <a:pt x="5317" y="5671"/>
                  </a:cubicBezTo>
                  <a:cubicBezTo>
                    <a:pt x="5335" y="5709"/>
                    <a:pt x="5366" y="5725"/>
                    <a:pt x="5398" y="5725"/>
                  </a:cubicBezTo>
                  <a:cubicBezTo>
                    <a:pt x="5426" y="5725"/>
                    <a:pt x="5455" y="5713"/>
                    <a:pt x="5478" y="5695"/>
                  </a:cubicBezTo>
                  <a:cubicBezTo>
                    <a:pt x="5486" y="5695"/>
                    <a:pt x="5502" y="5695"/>
                    <a:pt x="5510" y="5687"/>
                  </a:cubicBezTo>
                  <a:cubicBezTo>
                    <a:pt x="5566" y="5735"/>
                    <a:pt x="5638" y="5775"/>
                    <a:pt x="5590" y="5863"/>
                  </a:cubicBezTo>
                  <a:cubicBezTo>
                    <a:pt x="5550" y="5919"/>
                    <a:pt x="5470" y="5967"/>
                    <a:pt x="5462" y="6047"/>
                  </a:cubicBezTo>
                  <a:cubicBezTo>
                    <a:pt x="5480" y="6163"/>
                    <a:pt x="5454" y="6202"/>
                    <a:pt x="5406" y="6202"/>
                  </a:cubicBezTo>
                  <a:cubicBezTo>
                    <a:pt x="5332" y="6202"/>
                    <a:pt x="5208" y="6110"/>
                    <a:pt x="5125" y="6071"/>
                  </a:cubicBezTo>
                  <a:cubicBezTo>
                    <a:pt x="5103" y="6059"/>
                    <a:pt x="5080" y="6054"/>
                    <a:pt x="5057" y="6054"/>
                  </a:cubicBezTo>
                  <a:cubicBezTo>
                    <a:pt x="5000" y="6054"/>
                    <a:pt x="4943" y="6082"/>
                    <a:pt x="4883" y="6082"/>
                  </a:cubicBezTo>
                  <a:cubicBezTo>
                    <a:pt x="4873" y="6082"/>
                    <a:pt x="4863" y="6081"/>
                    <a:pt x="4853" y="6079"/>
                  </a:cubicBezTo>
                  <a:cubicBezTo>
                    <a:pt x="4893" y="5911"/>
                    <a:pt x="4965" y="5759"/>
                    <a:pt x="4861" y="5607"/>
                  </a:cubicBezTo>
                  <a:cubicBezTo>
                    <a:pt x="5029" y="5583"/>
                    <a:pt x="5173" y="5567"/>
                    <a:pt x="5237" y="5391"/>
                  </a:cubicBezTo>
                  <a:close/>
                  <a:moveTo>
                    <a:pt x="2104" y="2959"/>
                  </a:moveTo>
                  <a:cubicBezTo>
                    <a:pt x="2137" y="2959"/>
                    <a:pt x="2170" y="2961"/>
                    <a:pt x="2203" y="2965"/>
                  </a:cubicBezTo>
                  <a:cubicBezTo>
                    <a:pt x="3276" y="3149"/>
                    <a:pt x="4317" y="3933"/>
                    <a:pt x="4869" y="4870"/>
                  </a:cubicBezTo>
                  <a:cubicBezTo>
                    <a:pt x="4941" y="5006"/>
                    <a:pt x="4997" y="5150"/>
                    <a:pt x="5029" y="5302"/>
                  </a:cubicBezTo>
                  <a:cubicBezTo>
                    <a:pt x="5021" y="5318"/>
                    <a:pt x="5005" y="5327"/>
                    <a:pt x="4997" y="5351"/>
                  </a:cubicBezTo>
                  <a:cubicBezTo>
                    <a:pt x="4661" y="5399"/>
                    <a:pt x="4589" y="5471"/>
                    <a:pt x="4669" y="5759"/>
                  </a:cubicBezTo>
                  <a:cubicBezTo>
                    <a:pt x="4269" y="5887"/>
                    <a:pt x="3852" y="5975"/>
                    <a:pt x="3460" y="6151"/>
                  </a:cubicBezTo>
                  <a:cubicBezTo>
                    <a:pt x="3212" y="6255"/>
                    <a:pt x="2971" y="6399"/>
                    <a:pt x="2747" y="6544"/>
                  </a:cubicBezTo>
                  <a:cubicBezTo>
                    <a:pt x="2459" y="6728"/>
                    <a:pt x="2195" y="6952"/>
                    <a:pt x="1963" y="7208"/>
                  </a:cubicBezTo>
                  <a:cubicBezTo>
                    <a:pt x="1923" y="7144"/>
                    <a:pt x="1810" y="7144"/>
                    <a:pt x="1746" y="7112"/>
                  </a:cubicBezTo>
                  <a:cubicBezTo>
                    <a:pt x="1530" y="7024"/>
                    <a:pt x="1330" y="6904"/>
                    <a:pt x="1146" y="6760"/>
                  </a:cubicBezTo>
                  <a:cubicBezTo>
                    <a:pt x="329" y="6119"/>
                    <a:pt x="137" y="4926"/>
                    <a:pt x="529" y="3989"/>
                  </a:cubicBezTo>
                  <a:cubicBezTo>
                    <a:pt x="787" y="3482"/>
                    <a:pt x="1511" y="2959"/>
                    <a:pt x="2104" y="2959"/>
                  </a:cubicBezTo>
                  <a:close/>
                  <a:moveTo>
                    <a:pt x="8344" y="4382"/>
                  </a:moveTo>
                  <a:cubicBezTo>
                    <a:pt x="8760" y="4390"/>
                    <a:pt x="9177" y="4502"/>
                    <a:pt x="9553" y="4686"/>
                  </a:cubicBezTo>
                  <a:cubicBezTo>
                    <a:pt x="9761" y="4790"/>
                    <a:pt x="9985" y="4894"/>
                    <a:pt x="10097" y="5110"/>
                  </a:cubicBezTo>
                  <a:cubicBezTo>
                    <a:pt x="10225" y="5359"/>
                    <a:pt x="10338" y="5631"/>
                    <a:pt x="10330" y="5919"/>
                  </a:cubicBezTo>
                  <a:cubicBezTo>
                    <a:pt x="10330" y="6103"/>
                    <a:pt x="10298" y="6295"/>
                    <a:pt x="10185" y="6439"/>
                  </a:cubicBezTo>
                  <a:cubicBezTo>
                    <a:pt x="10009" y="6656"/>
                    <a:pt x="9769" y="6808"/>
                    <a:pt x="9569" y="6984"/>
                  </a:cubicBezTo>
                  <a:cubicBezTo>
                    <a:pt x="9393" y="7144"/>
                    <a:pt x="9257" y="7320"/>
                    <a:pt x="9121" y="7520"/>
                  </a:cubicBezTo>
                  <a:cubicBezTo>
                    <a:pt x="8960" y="7761"/>
                    <a:pt x="8768" y="7977"/>
                    <a:pt x="8544" y="8169"/>
                  </a:cubicBezTo>
                  <a:cubicBezTo>
                    <a:pt x="8400" y="8297"/>
                    <a:pt x="8248" y="8409"/>
                    <a:pt x="8064" y="8481"/>
                  </a:cubicBezTo>
                  <a:cubicBezTo>
                    <a:pt x="8004" y="8508"/>
                    <a:pt x="7939" y="8523"/>
                    <a:pt x="7873" y="8523"/>
                  </a:cubicBezTo>
                  <a:cubicBezTo>
                    <a:pt x="7859" y="8523"/>
                    <a:pt x="7845" y="8523"/>
                    <a:pt x="7831" y="8521"/>
                  </a:cubicBezTo>
                  <a:cubicBezTo>
                    <a:pt x="7639" y="8513"/>
                    <a:pt x="7447" y="8489"/>
                    <a:pt x="7263" y="8425"/>
                  </a:cubicBezTo>
                  <a:cubicBezTo>
                    <a:pt x="6614" y="8209"/>
                    <a:pt x="5990" y="7384"/>
                    <a:pt x="5654" y="6800"/>
                  </a:cubicBezTo>
                  <a:cubicBezTo>
                    <a:pt x="5598" y="6696"/>
                    <a:pt x="5550" y="6600"/>
                    <a:pt x="5486" y="6495"/>
                  </a:cubicBezTo>
                  <a:cubicBezTo>
                    <a:pt x="5478" y="6479"/>
                    <a:pt x="5454" y="6463"/>
                    <a:pt x="5429" y="6455"/>
                  </a:cubicBezTo>
                  <a:cubicBezTo>
                    <a:pt x="5429" y="6447"/>
                    <a:pt x="5421" y="6439"/>
                    <a:pt x="5413" y="6431"/>
                  </a:cubicBezTo>
                  <a:cubicBezTo>
                    <a:pt x="5582" y="6431"/>
                    <a:pt x="5710" y="6335"/>
                    <a:pt x="5702" y="6095"/>
                  </a:cubicBezTo>
                  <a:cubicBezTo>
                    <a:pt x="5910" y="5935"/>
                    <a:pt x="5846" y="5671"/>
                    <a:pt x="5718" y="5551"/>
                  </a:cubicBezTo>
                  <a:cubicBezTo>
                    <a:pt x="5934" y="5407"/>
                    <a:pt x="6150" y="5262"/>
                    <a:pt x="6366" y="5126"/>
                  </a:cubicBezTo>
                  <a:cubicBezTo>
                    <a:pt x="6887" y="4814"/>
                    <a:pt x="7431" y="4470"/>
                    <a:pt x="8040" y="4398"/>
                  </a:cubicBezTo>
                  <a:lnTo>
                    <a:pt x="8072" y="4398"/>
                  </a:lnTo>
                  <a:cubicBezTo>
                    <a:pt x="8088" y="4398"/>
                    <a:pt x="8104" y="4398"/>
                    <a:pt x="8120" y="4390"/>
                  </a:cubicBezTo>
                  <a:lnTo>
                    <a:pt x="8184" y="4390"/>
                  </a:lnTo>
                  <a:cubicBezTo>
                    <a:pt x="8216" y="4390"/>
                    <a:pt x="8248" y="4382"/>
                    <a:pt x="8280" y="4382"/>
                  </a:cubicBezTo>
                  <a:close/>
                  <a:moveTo>
                    <a:pt x="4629" y="5999"/>
                  </a:moveTo>
                  <a:cubicBezTo>
                    <a:pt x="4621" y="6055"/>
                    <a:pt x="4613" y="6111"/>
                    <a:pt x="4629" y="6159"/>
                  </a:cubicBezTo>
                  <a:cubicBezTo>
                    <a:pt x="4667" y="6269"/>
                    <a:pt x="4782" y="6308"/>
                    <a:pt x="4897" y="6308"/>
                  </a:cubicBezTo>
                  <a:cubicBezTo>
                    <a:pt x="4948" y="6308"/>
                    <a:pt x="5000" y="6300"/>
                    <a:pt x="5045" y="6287"/>
                  </a:cubicBezTo>
                  <a:cubicBezTo>
                    <a:pt x="5093" y="6327"/>
                    <a:pt x="5157" y="6359"/>
                    <a:pt x="5213" y="6383"/>
                  </a:cubicBezTo>
                  <a:cubicBezTo>
                    <a:pt x="5213" y="6383"/>
                    <a:pt x="5213" y="6391"/>
                    <a:pt x="5213" y="6391"/>
                  </a:cubicBezTo>
                  <a:cubicBezTo>
                    <a:pt x="5229" y="6455"/>
                    <a:pt x="5253" y="6511"/>
                    <a:pt x="5269" y="6576"/>
                  </a:cubicBezTo>
                  <a:cubicBezTo>
                    <a:pt x="5269" y="6584"/>
                    <a:pt x="5277" y="6600"/>
                    <a:pt x="5285" y="6608"/>
                  </a:cubicBezTo>
                  <a:cubicBezTo>
                    <a:pt x="5285" y="6616"/>
                    <a:pt x="5285" y="6624"/>
                    <a:pt x="5293" y="6624"/>
                  </a:cubicBezTo>
                  <a:cubicBezTo>
                    <a:pt x="5317" y="6688"/>
                    <a:pt x="5333" y="6752"/>
                    <a:pt x="5349" y="6816"/>
                  </a:cubicBezTo>
                  <a:cubicBezTo>
                    <a:pt x="5413" y="7112"/>
                    <a:pt x="5454" y="7408"/>
                    <a:pt x="5510" y="7696"/>
                  </a:cubicBezTo>
                  <a:cubicBezTo>
                    <a:pt x="5598" y="8217"/>
                    <a:pt x="5774" y="8737"/>
                    <a:pt x="5702" y="9266"/>
                  </a:cubicBezTo>
                  <a:cubicBezTo>
                    <a:pt x="5662" y="9602"/>
                    <a:pt x="5470" y="9898"/>
                    <a:pt x="5253" y="10139"/>
                  </a:cubicBezTo>
                  <a:cubicBezTo>
                    <a:pt x="5093" y="10315"/>
                    <a:pt x="4925" y="10483"/>
                    <a:pt x="4741" y="10619"/>
                  </a:cubicBezTo>
                  <a:cubicBezTo>
                    <a:pt x="4461" y="10811"/>
                    <a:pt x="4124" y="10915"/>
                    <a:pt x="3788" y="10915"/>
                  </a:cubicBezTo>
                  <a:cubicBezTo>
                    <a:pt x="3468" y="10907"/>
                    <a:pt x="3164" y="10787"/>
                    <a:pt x="2859" y="10667"/>
                  </a:cubicBezTo>
                  <a:cubicBezTo>
                    <a:pt x="2491" y="10515"/>
                    <a:pt x="2051" y="10411"/>
                    <a:pt x="1802" y="10066"/>
                  </a:cubicBezTo>
                  <a:cubicBezTo>
                    <a:pt x="1522" y="9690"/>
                    <a:pt x="1394" y="9202"/>
                    <a:pt x="1458" y="8737"/>
                  </a:cubicBezTo>
                  <a:cubicBezTo>
                    <a:pt x="1522" y="8321"/>
                    <a:pt x="1690" y="7929"/>
                    <a:pt x="1939" y="7592"/>
                  </a:cubicBezTo>
                  <a:cubicBezTo>
                    <a:pt x="2243" y="7200"/>
                    <a:pt x="2635" y="6872"/>
                    <a:pt x="3060" y="6624"/>
                  </a:cubicBezTo>
                  <a:cubicBezTo>
                    <a:pt x="3444" y="6383"/>
                    <a:pt x="3876" y="6223"/>
                    <a:pt x="4317" y="6095"/>
                  </a:cubicBezTo>
                  <a:cubicBezTo>
                    <a:pt x="4421" y="6063"/>
                    <a:pt x="4525" y="6039"/>
                    <a:pt x="4629" y="5999"/>
                  </a:cubicBezTo>
                  <a:close/>
                  <a:moveTo>
                    <a:pt x="6375" y="0"/>
                  </a:moveTo>
                  <a:cubicBezTo>
                    <a:pt x="6353" y="0"/>
                    <a:pt x="6332" y="1"/>
                    <a:pt x="6310" y="2"/>
                  </a:cubicBezTo>
                  <a:cubicBezTo>
                    <a:pt x="5910" y="18"/>
                    <a:pt x="5526" y="154"/>
                    <a:pt x="5149" y="290"/>
                  </a:cubicBezTo>
                  <a:cubicBezTo>
                    <a:pt x="4805" y="426"/>
                    <a:pt x="4397" y="474"/>
                    <a:pt x="4116" y="747"/>
                  </a:cubicBezTo>
                  <a:cubicBezTo>
                    <a:pt x="3748" y="1099"/>
                    <a:pt x="3468" y="1531"/>
                    <a:pt x="3332" y="2012"/>
                  </a:cubicBezTo>
                  <a:cubicBezTo>
                    <a:pt x="3228" y="2364"/>
                    <a:pt x="3172" y="2740"/>
                    <a:pt x="3284" y="3085"/>
                  </a:cubicBezTo>
                  <a:cubicBezTo>
                    <a:pt x="2894" y="2878"/>
                    <a:pt x="2479" y="2741"/>
                    <a:pt x="2082" y="2741"/>
                  </a:cubicBezTo>
                  <a:cubicBezTo>
                    <a:pt x="1940" y="2741"/>
                    <a:pt x="1801" y="2759"/>
                    <a:pt x="1666" y="2796"/>
                  </a:cubicBezTo>
                  <a:cubicBezTo>
                    <a:pt x="1154" y="2981"/>
                    <a:pt x="642" y="3333"/>
                    <a:pt x="361" y="3813"/>
                  </a:cubicBezTo>
                  <a:cubicBezTo>
                    <a:pt x="9" y="4574"/>
                    <a:pt x="1" y="5535"/>
                    <a:pt x="441" y="6271"/>
                  </a:cubicBezTo>
                  <a:cubicBezTo>
                    <a:pt x="593" y="6552"/>
                    <a:pt x="810" y="6800"/>
                    <a:pt x="1066" y="6992"/>
                  </a:cubicBezTo>
                  <a:cubicBezTo>
                    <a:pt x="1186" y="7056"/>
                    <a:pt x="1586" y="7352"/>
                    <a:pt x="1819" y="7376"/>
                  </a:cubicBezTo>
                  <a:cubicBezTo>
                    <a:pt x="1754" y="7456"/>
                    <a:pt x="1690" y="7536"/>
                    <a:pt x="1634" y="7616"/>
                  </a:cubicBezTo>
                  <a:cubicBezTo>
                    <a:pt x="1178" y="8345"/>
                    <a:pt x="1042" y="9218"/>
                    <a:pt x="1482" y="9986"/>
                  </a:cubicBezTo>
                  <a:cubicBezTo>
                    <a:pt x="1786" y="10563"/>
                    <a:pt x="2235" y="10659"/>
                    <a:pt x="2795" y="10891"/>
                  </a:cubicBezTo>
                  <a:cubicBezTo>
                    <a:pt x="3116" y="11017"/>
                    <a:pt x="3455" y="11148"/>
                    <a:pt x="3802" y="11148"/>
                  </a:cubicBezTo>
                  <a:cubicBezTo>
                    <a:pt x="3853" y="11148"/>
                    <a:pt x="3905" y="11146"/>
                    <a:pt x="3956" y="11139"/>
                  </a:cubicBezTo>
                  <a:cubicBezTo>
                    <a:pt x="4245" y="11107"/>
                    <a:pt x="4533" y="11027"/>
                    <a:pt x="4781" y="10867"/>
                  </a:cubicBezTo>
                  <a:cubicBezTo>
                    <a:pt x="5157" y="10619"/>
                    <a:pt x="5542" y="10227"/>
                    <a:pt x="5766" y="9826"/>
                  </a:cubicBezTo>
                  <a:cubicBezTo>
                    <a:pt x="5910" y="9562"/>
                    <a:pt x="5958" y="9250"/>
                    <a:pt x="5950" y="8946"/>
                  </a:cubicBezTo>
                  <a:cubicBezTo>
                    <a:pt x="5942" y="8553"/>
                    <a:pt x="5838" y="8177"/>
                    <a:pt x="5758" y="7793"/>
                  </a:cubicBezTo>
                  <a:cubicBezTo>
                    <a:pt x="5726" y="7616"/>
                    <a:pt x="5694" y="7432"/>
                    <a:pt x="5654" y="7248"/>
                  </a:cubicBezTo>
                  <a:lnTo>
                    <a:pt x="5654" y="7248"/>
                  </a:lnTo>
                  <a:cubicBezTo>
                    <a:pt x="6014" y="7785"/>
                    <a:pt x="6494" y="8337"/>
                    <a:pt x="7039" y="8593"/>
                  </a:cubicBezTo>
                  <a:cubicBezTo>
                    <a:pt x="7292" y="8705"/>
                    <a:pt x="7579" y="8754"/>
                    <a:pt x="7856" y="8754"/>
                  </a:cubicBezTo>
                  <a:cubicBezTo>
                    <a:pt x="7878" y="8754"/>
                    <a:pt x="7899" y="8754"/>
                    <a:pt x="7920" y="8753"/>
                  </a:cubicBezTo>
                  <a:cubicBezTo>
                    <a:pt x="8232" y="8729"/>
                    <a:pt x="8488" y="8529"/>
                    <a:pt x="8712" y="8329"/>
                  </a:cubicBezTo>
                  <a:cubicBezTo>
                    <a:pt x="8856" y="8209"/>
                    <a:pt x="8984" y="8081"/>
                    <a:pt x="9105" y="7937"/>
                  </a:cubicBezTo>
                  <a:cubicBezTo>
                    <a:pt x="9241" y="7769"/>
                    <a:pt x="9361" y="7576"/>
                    <a:pt x="9497" y="7400"/>
                  </a:cubicBezTo>
                  <a:cubicBezTo>
                    <a:pt x="9713" y="7112"/>
                    <a:pt x="10041" y="6936"/>
                    <a:pt x="10290" y="6672"/>
                  </a:cubicBezTo>
                  <a:cubicBezTo>
                    <a:pt x="10634" y="6311"/>
                    <a:pt x="10618" y="5743"/>
                    <a:pt x="10434" y="5310"/>
                  </a:cubicBezTo>
                  <a:cubicBezTo>
                    <a:pt x="10362" y="5118"/>
                    <a:pt x="10273" y="4926"/>
                    <a:pt x="10121" y="4782"/>
                  </a:cubicBezTo>
                  <a:cubicBezTo>
                    <a:pt x="9889" y="4566"/>
                    <a:pt x="9585" y="4446"/>
                    <a:pt x="9289" y="4326"/>
                  </a:cubicBezTo>
                  <a:cubicBezTo>
                    <a:pt x="9000" y="4230"/>
                    <a:pt x="8696" y="4174"/>
                    <a:pt x="8392" y="4158"/>
                  </a:cubicBezTo>
                  <a:cubicBezTo>
                    <a:pt x="8488" y="3973"/>
                    <a:pt x="8568" y="3757"/>
                    <a:pt x="8584" y="3685"/>
                  </a:cubicBezTo>
                  <a:cubicBezTo>
                    <a:pt x="8680" y="3301"/>
                    <a:pt x="8616" y="2900"/>
                    <a:pt x="8608" y="2516"/>
                  </a:cubicBezTo>
                  <a:cubicBezTo>
                    <a:pt x="8576" y="2012"/>
                    <a:pt x="8568" y="1515"/>
                    <a:pt x="8272" y="1091"/>
                  </a:cubicBezTo>
                  <a:cubicBezTo>
                    <a:pt x="8072" y="763"/>
                    <a:pt x="7727" y="595"/>
                    <a:pt x="7423" y="394"/>
                  </a:cubicBezTo>
                  <a:cubicBezTo>
                    <a:pt x="7105" y="197"/>
                    <a:pt x="6758" y="0"/>
                    <a:pt x="6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3911175" y="37690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0"/>
                  </a:moveTo>
                  <a:lnTo>
                    <a:pt x="8" y="16"/>
                  </a:lnTo>
                  <a:cubicBezTo>
                    <a:pt x="8" y="16"/>
                    <a:pt x="8" y="8"/>
                    <a:pt x="8" y="8"/>
                  </a:cubicBezTo>
                  <a:cubicBezTo>
                    <a:pt x="8" y="8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2"/>
            <p:cNvSpPr/>
            <p:nvPr/>
          </p:nvSpPr>
          <p:spPr>
            <a:xfrm>
              <a:off x="4046925" y="3679075"/>
              <a:ext cx="9400" cy="21650"/>
            </a:xfrm>
            <a:custGeom>
              <a:avLst/>
              <a:gdLst/>
              <a:ahLst/>
              <a:cxnLst/>
              <a:rect l="l" t="t" r="r" b="b"/>
              <a:pathLst>
                <a:path w="376" h="866" extrusionOk="0">
                  <a:moveTo>
                    <a:pt x="304" y="1"/>
                  </a:moveTo>
                  <a:cubicBezTo>
                    <a:pt x="293" y="1"/>
                    <a:pt x="281" y="4"/>
                    <a:pt x="271" y="12"/>
                  </a:cubicBezTo>
                  <a:cubicBezTo>
                    <a:pt x="191" y="100"/>
                    <a:pt x="167" y="228"/>
                    <a:pt x="127" y="341"/>
                  </a:cubicBezTo>
                  <a:cubicBezTo>
                    <a:pt x="87" y="477"/>
                    <a:pt x="47" y="605"/>
                    <a:pt x="15" y="741"/>
                  </a:cubicBezTo>
                  <a:cubicBezTo>
                    <a:pt x="0" y="818"/>
                    <a:pt x="64" y="866"/>
                    <a:pt x="126" y="866"/>
                  </a:cubicBezTo>
                  <a:cubicBezTo>
                    <a:pt x="167" y="866"/>
                    <a:pt x="207" y="845"/>
                    <a:pt x="223" y="797"/>
                  </a:cubicBezTo>
                  <a:cubicBezTo>
                    <a:pt x="255" y="661"/>
                    <a:pt x="287" y="525"/>
                    <a:pt x="319" y="389"/>
                  </a:cubicBezTo>
                  <a:cubicBezTo>
                    <a:pt x="343" y="285"/>
                    <a:pt x="375" y="180"/>
                    <a:pt x="375" y="68"/>
                  </a:cubicBezTo>
                  <a:cubicBezTo>
                    <a:pt x="375" y="32"/>
                    <a:pt x="33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2"/>
            <p:cNvSpPr/>
            <p:nvPr/>
          </p:nvSpPr>
          <p:spPr>
            <a:xfrm>
              <a:off x="4036750" y="3711700"/>
              <a:ext cx="10950" cy="28900"/>
            </a:xfrm>
            <a:custGeom>
              <a:avLst/>
              <a:gdLst/>
              <a:ahLst/>
              <a:cxnLst/>
              <a:rect l="l" t="t" r="r" b="b"/>
              <a:pathLst>
                <a:path w="438" h="1156" extrusionOk="0">
                  <a:moveTo>
                    <a:pt x="364" y="1"/>
                  </a:moveTo>
                  <a:cubicBezTo>
                    <a:pt x="311" y="1"/>
                    <a:pt x="274" y="100"/>
                    <a:pt x="262" y="157"/>
                  </a:cubicBezTo>
                  <a:cubicBezTo>
                    <a:pt x="214" y="309"/>
                    <a:pt x="174" y="461"/>
                    <a:pt x="134" y="613"/>
                  </a:cubicBezTo>
                  <a:cubicBezTo>
                    <a:pt x="94" y="757"/>
                    <a:pt x="38" y="901"/>
                    <a:pt x="6" y="1053"/>
                  </a:cubicBezTo>
                  <a:cubicBezTo>
                    <a:pt x="0" y="1114"/>
                    <a:pt x="56" y="1156"/>
                    <a:pt x="112" y="1156"/>
                  </a:cubicBezTo>
                  <a:cubicBezTo>
                    <a:pt x="145" y="1156"/>
                    <a:pt x="177" y="1142"/>
                    <a:pt x="198" y="1109"/>
                  </a:cubicBezTo>
                  <a:cubicBezTo>
                    <a:pt x="262" y="909"/>
                    <a:pt x="318" y="701"/>
                    <a:pt x="366" y="493"/>
                  </a:cubicBezTo>
                  <a:cubicBezTo>
                    <a:pt x="390" y="373"/>
                    <a:pt x="414" y="253"/>
                    <a:pt x="422" y="132"/>
                  </a:cubicBezTo>
                  <a:cubicBezTo>
                    <a:pt x="430" y="92"/>
                    <a:pt x="438" y="52"/>
                    <a:pt x="414" y="28"/>
                  </a:cubicBezTo>
                  <a:cubicBezTo>
                    <a:pt x="396" y="9"/>
                    <a:pt x="37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2"/>
            <p:cNvSpPr/>
            <p:nvPr/>
          </p:nvSpPr>
          <p:spPr>
            <a:xfrm>
              <a:off x="4024475" y="3692575"/>
              <a:ext cx="4925" cy="14625"/>
            </a:xfrm>
            <a:custGeom>
              <a:avLst/>
              <a:gdLst/>
              <a:ahLst/>
              <a:cxnLst/>
              <a:rect l="l" t="t" r="r" b="b"/>
              <a:pathLst>
                <a:path w="197" h="585" extrusionOk="0">
                  <a:moveTo>
                    <a:pt x="80" y="1"/>
                  </a:moveTo>
                  <a:cubicBezTo>
                    <a:pt x="48" y="1"/>
                    <a:pt x="16" y="33"/>
                    <a:pt x="16" y="65"/>
                  </a:cubicBezTo>
                  <a:cubicBezTo>
                    <a:pt x="0" y="209"/>
                    <a:pt x="0" y="353"/>
                    <a:pt x="8" y="505"/>
                  </a:cubicBezTo>
                  <a:cubicBezTo>
                    <a:pt x="16" y="558"/>
                    <a:pt x="59" y="584"/>
                    <a:pt x="102" y="584"/>
                  </a:cubicBezTo>
                  <a:cubicBezTo>
                    <a:pt x="150" y="584"/>
                    <a:pt x="196" y="552"/>
                    <a:pt x="192" y="489"/>
                  </a:cubicBezTo>
                  <a:cubicBezTo>
                    <a:pt x="184" y="345"/>
                    <a:pt x="168" y="209"/>
                    <a:pt x="152" y="73"/>
                  </a:cubicBezTo>
                  <a:cubicBezTo>
                    <a:pt x="160" y="33"/>
                    <a:pt x="12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2"/>
            <p:cNvSpPr/>
            <p:nvPr/>
          </p:nvSpPr>
          <p:spPr>
            <a:xfrm>
              <a:off x="4058500" y="3703025"/>
              <a:ext cx="10450" cy="14825"/>
            </a:xfrm>
            <a:custGeom>
              <a:avLst/>
              <a:gdLst/>
              <a:ahLst/>
              <a:cxnLst/>
              <a:rect l="l" t="t" r="r" b="b"/>
              <a:pathLst>
                <a:path w="418" h="593" extrusionOk="0">
                  <a:moveTo>
                    <a:pt x="316" y="0"/>
                  </a:moveTo>
                  <a:cubicBezTo>
                    <a:pt x="275" y="0"/>
                    <a:pt x="236" y="25"/>
                    <a:pt x="232" y="79"/>
                  </a:cubicBezTo>
                  <a:cubicBezTo>
                    <a:pt x="160" y="207"/>
                    <a:pt x="88" y="327"/>
                    <a:pt x="24" y="455"/>
                  </a:cubicBezTo>
                  <a:cubicBezTo>
                    <a:pt x="0" y="504"/>
                    <a:pt x="24" y="568"/>
                    <a:pt x="72" y="584"/>
                  </a:cubicBezTo>
                  <a:cubicBezTo>
                    <a:pt x="85" y="590"/>
                    <a:pt x="99" y="593"/>
                    <a:pt x="112" y="593"/>
                  </a:cubicBezTo>
                  <a:cubicBezTo>
                    <a:pt x="149" y="593"/>
                    <a:pt x="185" y="571"/>
                    <a:pt x="208" y="536"/>
                  </a:cubicBezTo>
                  <a:cubicBezTo>
                    <a:pt x="280" y="391"/>
                    <a:pt x="337" y="247"/>
                    <a:pt x="409" y="103"/>
                  </a:cubicBezTo>
                  <a:cubicBezTo>
                    <a:pt x="417" y="37"/>
                    <a:pt x="366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2"/>
            <p:cNvSpPr/>
            <p:nvPr/>
          </p:nvSpPr>
          <p:spPr>
            <a:xfrm>
              <a:off x="3964025" y="3732000"/>
              <a:ext cx="39075" cy="11700"/>
            </a:xfrm>
            <a:custGeom>
              <a:avLst/>
              <a:gdLst/>
              <a:ahLst/>
              <a:cxnLst/>
              <a:rect l="l" t="t" r="r" b="b"/>
              <a:pathLst>
                <a:path w="1563" h="468" extrusionOk="0">
                  <a:moveTo>
                    <a:pt x="80" y="0"/>
                  </a:moveTo>
                  <a:cubicBezTo>
                    <a:pt x="72" y="0"/>
                    <a:pt x="64" y="0"/>
                    <a:pt x="56" y="1"/>
                  </a:cubicBezTo>
                  <a:cubicBezTo>
                    <a:pt x="24" y="17"/>
                    <a:pt x="0" y="57"/>
                    <a:pt x="16" y="97"/>
                  </a:cubicBezTo>
                  <a:cubicBezTo>
                    <a:pt x="72" y="209"/>
                    <a:pt x="464" y="233"/>
                    <a:pt x="593" y="273"/>
                  </a:cubicBezTo>
                  <a:cubicBezTo>
                    <a:pt x="873" y="329"/>
                    <a:pt x="1129" y="393"/>
                    <a:pt x="1409" y="465"/>
                  </a:cubicBezTo>
                  <a:cubicBezTo>
                    <a:pt x="1417" y="467"/>
                    <a:pt x="1424" y="468"/>
                    <a:pt x="1430" y="468"/>
                  </a:cubicBezTo>
                  <a:cubicBezTo>
                    <a:pt x="1534" y="468"/>
                    <a:pt x="1563" y="303"/>
                    <a:pt x="1457" y="265"/>
                  </a:cubicBezTo>
                  <a:cubicBezTo>
                    <a:pt x="1337" y="233"/>
                    <a:pt x="1225" y="209"/>
                    <a:pt x="1113" y="185"/>
                  </a:cubicBezTo>
                  <a:cubicBezTo>
                    <a:pt x="849" y="129"/>
                    <a:pt x="585" y="73"/>
                    <a:pt x="320" y="41"/>
                  </a:cubicBezTo>
                  <a:cubicBezTo>
                    <a:pt x="240" y="34"/>
                    <a:pt x="16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2"/>
            <p:cNvSpPr/>
            <p:nvPr/>
          </p:nvSpPr>
          <p:spPr>
            <a:xfrm>
              <a:off x="4007950" y="3742950"/>
              <a:ext cx="5975" cy="4575"/>
            </a:xfrm>
            <a:custGeom>
              <a:avLst/>
              <a:gdLst/>
              <a:ahLst/>
              <a:cxnLst/>
              <a:rect l="l" t="t" r="r" b="b"/>
              <a:pathLst>
                <a:path w="239" h="183" extrusionOk="0">
                  <a:moveTo>
                    <a:pt x="107" y="1"/>
                  </a:moveTo>
                  <a:cubicBezTo>
                    <a:pt x="70" y="1"/>
                    <a:pt x="35" y="18"/>
                    <a:pt x="21" y="59"/>
                  </a:cubicBezTo>
                  <a:cubicBezTo>
                    <a:pt x="0" y="130"/>
                    <a:pt x="70" y="182"/>
                    <a:pt x="132" y="182"/>
                  </a:cubicBezTo>
                  <a:cubicBezTo>
                    <a:pt x="168" y="182"/>
                    <a:pt x="201" y="165"/>
                    <a:pt x="213" y="124"/>
                  </a:cubicBezTo>
                  <a:cubicBezTo>
                    <a:pt x="238" y="53"/>
                    <a:pt x="17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2"/>
            <p:cNvSpPr/>
            <p:nvPr/>
          </p:nvSpPr>
          <p:spPr>
            <a:xfrm>
              <a:off x="3994675" y="3716300"/>
              <a:ext cx="15150" cy="14500"/>
            </a:xfrm>
            <a:custGeom>
              <a:avLst/>
              <a:gdLst/>
              <a:ahLst/>
              <a:cxnLst/>
              <a:rect l="l" t="t" r="r" b="b"/>
              <a:pathLst>
                <a:path w="606" h="580" extrusionOk="0">
                  <a:moveTo>
                    <a:pt x="56" y="1"/>
                  </a:moveTo>
                  <a:cubicBezTo>
                    <a:pt x="28" y="1"/>
                    <a:pt x="0" y="35"/>
                    <a:pt x="7" y="69"/>
                  </a:cubicBezTo>
                  <a:cubicBezTo>
                    <a:pt x="15" y="125"/>
                    <a:pt x="55" y="165"/>
                    <a:pt x="79" y="205"/>
                  </a:cubicBezTo>
                  <a:lnTo>
                    <a:pt x="87" y="205"/>
                  </a:lnTo>
                  <a:cubicBezTo>
                    <a:pt x="159" y="285"/>
                    <a:pt x="239" y="373"/>
                    <a:pt x="319" y="445"/>
                  </a:cubicBezTo>
                  <a:cubicBezTo>
                    <a:pt x="367" y="485"/>
                    <a:pt x="407" y="517"/>
                    <a:pt x="455" y="557"/>
                  </a:cubicBezTo>
                  <a:cubicBezTo>
                    <a:pt x="471" y="573"/>
                    <a:pt x="490" y="580"/>
                    <a:pt x="509" y="580"/>
                  </a:cubicBezTo>
                  <a:cubicBezTo>
                    <a:pt x="557" y="580"/>
                    <a:pt x="605" y="534"/>
                    <a:pt x="600" y="477"/>
                  </a:cubicBezTo>
                  <a:cubicBezTo>
                    <a:pt x="600" y="453"/>
                    <a:pt x="576" y="429"/>
                    <a:pt x="560" y="405"/>
                  </a:cubicBezTo>
                  <a:cubicBezTo>
                    <a:pt x="480" y="333"/>
                    <a:pt x="399" y="253"/>
                    <a:pt x="319" y="189"/>
                  </a:cubicBezTo>
                  <a:cubicBezTo>
                    <a:pt x="239" y="125"/>
                    <a:pt x="175" y="37"/>
                    <a:pt x="71" y="5"/>
                  </a:cubicBezTo>
                  <a:cubicBezTo>
                    <a:pt x="66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2"/>
            <p:cNvSpPr/>
            <p:nvPr/>
          </p:nvSpPr>
          <p:spPr>
            <a:xfrm>
              <a:off x="3994850" y="371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2"/>
            <p:cNvSpPr/>
            <p:nvPr/>
          </p:nvSpPr>
          <p:spPr>
            <a:xfrm>
              <a:off x="3977825" y="3755000"/>
              <a:ext cx="11700" cy="5550"/>
            </a:xfrm>
            <a:custGeom>
              <a:avLst/>
              <a:gdLst/>
              <a:ahLst/>
              <a:cxnLst/>
              <a:rect l="l" t="t" r="r" b="b"/>
              <a:pathLst>
                <a:path w="468" h="222" extrusionOk="0">
                  <a:moveTo>
                    <a:pt x="353" y="1"/>
                  </a:moveTo>
                  <a:cubicBezTo>
                    <a:pt x="348" y="1"/>
                    <a:pt x="342" y="1"/>
                    <a:pt x="337" y="2"/>
                  </a:cubicBezTo>
                  <a:cubicBezTo>
                    <a:pt x="249" y="26"/>
                    <a:pt x="161" y="42"/>
                    <a:pt x="73" y="74"/>
                  </a:cubicBezTo>
                  <a:cubicBezTo>
                    <a:pt x="25" y="82"/>
                    <a:pt x="1" y="138"/>
                    <a:pt x="17" y="178"/>
                  </a:cubicBezTo>
                  <a:cubicBezTo>
                    <a:pt x="33" y="205"/>
                    <a:pt x="60" y="221"/>
                    <a:pt x="86" y="221"/>
                  </a:cubicBezTo>
                  <a:cubicBezTo>
                    <a:pt x="98" y="221"/>
                    <a:pt x="110" y="218"/>
                    <a:pt x="121" y="210"/>
                  </a:cubicBezTo>
                  <a:cubicBezTo>
                    <a:pt x="201" y="186"/>
                    <a:pt x="289" y="178"/>
                    <a:pt x="369" y="154"/>
                  </a:cubicBezTo>
                  <a:cubicBezTo>
                    <a:pt x="467" y="131"/>
                    <a:pt x="44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2"/>
            <p:cNvSpPr/>
            <p:nvPr/>
          </p:nvSpPr>
          <p:spPr>
            <a:xfrm>
              <a:off x="4002250" y="3769500"/>
              <a:ext cx="14025" cy="8325"/>
            </a:xfrm>
            <a:custGeom>
              <a:avLst/>
              <a:gdLst/>
              <a:ahLst/>
              <a:cxnLst/>
              <a:rect l="l" t="t" r="r" b="b"/>
              <a:pathLst>
                <a:path w="561" h="333" extrusionOk="0">
                  <a:moveTo>
                    <a:pt x="451" y="0"/>
                  </a:moveTo>
                  <a:cubicBezTo>
                    <a:pt x="436" y="0"/>
                    <a:pt x="421" y="5"/>
                    <a:pt x="409" y="14"/>
                  </a:cubicBezTo>
                  <a:cubicBezTo>
                    <a:pt x="361" y="38"/>
                    <a:pt x="305" y="62"/>
                    <a:pt x="257" y="86"/>
                  </a:cubicBezTo>
                  <a:cubicBezTo>
                    <a:pt x="185" y="134"/>
                    <a:pt x="0" y="174"/>
                    <a:pt x="56" y="287"/>
                  </a:cubicBezTo>
                  <a:cubicBezTo>
                    <a:pt x="68" y="316"/>
                    <a:pt x="102" y="333"/>
                    <a:pt x="135" y="333"/>
                  </a:cubicBezTo>
                  <a:cubicBezTo>
                    <a:pt x="147" y="333"/>
                    <a:pt x="158" y="331"/>
                    <a:pt x="169" y="327"/>
                  </a:cubicBezTo>
                  <a:cubicBezTo>
                    <a:pt x="225" y="295"/>
                    <a:pt x="281" y="255"/>
                    <a:pt x="337" y="222"/>
                  </a:cubicBezTo>
                  <a:cubicBezTo>
                    <a:pt x="393" y="182"/>
                    <a:pt x="561" y="110"/>
                    <a:pt x="505" y="30"/>
                  </a:cubicBezTo>
                  <a:cubicBezTo>
                    <a:pt x="495" y="11"/>
                    <a:pt x="474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2"/>
            <p:cNvSpPr/>
            <p:nvPr/>
          </p:nvSpPr>
          <p:spPr>
            <a:xfrm>
              <a:off x="3981625" y="378327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448" y="0"/>
                  </a:moveTo>
                  <a:cubicBezTo>
                    <a:pt x="430" y="0"/>
                    <a:pt x="411" y="7"/>
                    <a:pt x="393" y="24"/>
                  </a:cubicBezTo>
                  <a:cubicBezTo>
                    <a:pt x="273" y="120"/>
                    <a:pt x="153" y="224"/>
                    <a:pt x="33" y="336"/>
                  </a:cubicBezTo>
                  <a:cubicBezTo>
                    <a:pt x="1" y="368"/>
                    <a:pt x="1" y="424"/>
                    <a:pt x="33" y="456"/>
                  </a:cubicBezTo>
                  <a:cubicBezTo>
                    <a:pt x="50" y="473"/>
                    <a:pt x="72" y="481"/>
                    <a:pt x="94" y="481"/>
                  </a:cubicBezTo>
                  <a:cubicBezTo>
                    <a:pt x="114" y="481"/>
                    <a:pt x="134" y="475"/>
                    <a:pt x="153" y="464"/>
                  </a:cubicBezTo>
                  <a:cubicBezTo>
                    <a:pt x="265" y="360"/>
                    <a:pt x="369" y="248"/>
                    <a:pt x="489" y="152"/>
                  </a:cubicBezTo>
                  <a:cubicBezTo>
                    <a:pt x="565" y="101"/>
                    <a:pt x="51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2"/>
            <p:cNvSpPr/>
            <p:nvPr/>
          </p:nvSpPr>
          <p:spPr>
            <a:xfrm>
              <a:off x="4002100" y="3778175"/>
              <a:ext cx="20975" cy="31075"/>
            </a:xfrm>
            <a:custGeom>
              <a:avLst/>
              <a:gdLst/>
              <a:ahLst/>
              <a:cxnLst/>
              <a:rect l="l" t="t" r="r" b="b"/>
              <a:pathLst>
                <a:path w="839" h="1243" extrusionOk="0">
                  <a:moveTo>
                    <a:pt x="761" y="0"/>
                  </a:moveTo>
                  <a:cubicBezTo>
                    <a:pt x="745" y="0"/>
                    <a:pt x="730" y="8"/>
                    <a:pt x="719" y="28"/>
                  </a:cubicBezTo>
                  <a:cubicBezTo>
                    <a:pt x="447" y="372"/>
                    <a:pt x="215" y="756"/>
                    <a:pt x="22" y="1157"/>
                  </a:cubicBezTo>
                  <a:cubicBezTo>
                    <a:pt x="1" y="1205"/>
                    <a:pt x="37" y="1243"/>
                    <a:pt x="75" y="1243"/>
                  </a:cubicBezTo>
                  <a:cubicBezTo>
                    <a:pt x="94" y="1243"/>
                    <a:pt x="113" y="1234"/>
                    <a:pt x="126" y="1213"/>
                  </a:cubicBezTo>
                  <a:cubicBezTo>
                    <a:pt x="207" y="1076"/>
                    <a:pt x="295" y="940"/>
                    <a:pt x="375" y="804"/>
                  </a:cubicBezTo>
                  <a:cubicBezTo>
                    <a:pt x="517" y="567"/>
                    <a:pt x="652" y="329"/>
                    <a:pt x="794" y="92"/>
                  </a:cubicBezTo>
                  <a:lnTo>
                    <a:pt x="794" y="92"/>
                  </a:lnTo>
                  <a:cubicBezTo>
                    <a:pt x="793" y="92"/>
                    <a:pt x="792" y="92"/>
                    <a:pt x="791" y="92"/>
                  </a:cubicBezTo>
                  <a:cubicBezTo>
                    <a:pt x="793" y="90"/>
                    <a:pt x="795" y="89"/>
                    <a:pt x="797" y="87"/>
                  </a:cubicBezTo>
                  <a:lnTo>
                    <a:pt x="797" y="87"/>
                  </a:lnTo>
                  <a:cubicBezTo>
                    <a:pt x="796" y="89"/>
                    <a:pt x="795" y="90"/>
                    <a:pt x="794" y="92"/>
                  </a:cubicBezTo>
                  <a:lnTo>
                    <a:pt x="794" y="92"/>
                  </a:lnTo>
                  <a:cubicBezTo>
                    <a:pt x="799" y="91"/>
                    <a:pt x="799" y="91"/>
                    <a:pt x="799" y="86"/>
                  </a:cubicBezTo>
                  <a:lnTo>
                    <a:pt x="799" y="86"/>
                  </a:lnTo>
                  <a:cubicBezTo>
                    <a:pt x="798" y="86"/>
                    <a:pt x="798" y="87"/>
                    <a:pt x="797" y="87"/>
                  </a:cubicBezTo>
                  <a:lnTo>
                    <a:pt x="797" y="87"/>
                  </a:lnTo>
                  <a:cubicBezTo>
                    <a:pt x="797" y="86"/>
                    <a:pt x="798" y="85"/>
                    <a:pt x="799" y="84"/>
                  </a:cubicBezTo>
                  <a:lnTo>
                    <a:pt x="799" y="84"/>
                  </a:lnTo>
                  <a:cubicBezTo>
                    <a:pt x="799" y="84"/>
                    <a:pt x="799" y="85"/>
                    <a:pt x="799" y="86"/>
                  </a:cubicBezTo>
                  <a:lnTo>
                    <a:pt x="799" y="86"/>
                  </a:lnTo>
                  <a:cubicBezTo>
                    <a:pt x="839" y="50"/>
                    <a:pt x="800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2"/>
            <p:cNvSpPr/>
            <p:nvPr/>
          </p:nvSpPr>
          <p:spPr>
            <a:xfrm>
              <a:off x="4020750" y="3790050"/>
              <a:ext cx="5150" cy="18000"/>
            </a:xfrm>
            <a:custGeom>
              <a:avLst/>
              <a:gdLst/>
              <a:ahLst/>
              <a:cxnLst/>
              <a:rect l="l" t="t" r="r" b="b"/>
              <a:pathLst>
                <a:path w="206" h="720" extrusionOk="0">
                  <a:moveTo>
                    <a:pt x="113" y="0"/>
                  </a:moveTo>
                  <a:cubicBezTo>
                    <a:pt x="109" y="0"/>
                    <a:pt x="105" y="0"/>
                    <a:pt x="101" y="1"/>
                  </a:cubicBezTo>
                  <a:cubicBezTo>
                    <a:pt x="53" y="1"/>
                    <a:pt x="13" y="57"/>
                    <a:pt x="29" y="105"/>
                  </a:cubicBezTo>
                  <a:cubicBezTo>
                    <a:pt x="29" y="281"/>
                    <a:pt x="13" y="449"/>
                    <a:pt x="5" y="626"/>
                  </a:cubicBezTo>
                  <a:cubicBezTo>
                    <a:pt x="1" y="688"/>
                    <a:pt x="48" y="720"/>
                    <a:pt x="96" y="720"/>
                  </a:cubicBezTo>
                  <a:cubicBezTo>
                    <a:pt x="140" y="720"/>
                    <a:pt x="185" y="692"/>
                    <a:pt x="189" y="634"/>
                  </a:cubicBezTo>
                  <a:cubicBezTo>
                    <a:pt x="197" y="457"/>
                    <a:pt x="205" y="281"/>
                    <a:pt x="197" y="105"/>
                  </a:cubicBezTo>
                  <a:cubicBezTo>
                    <a:pt x="205" y="53"/>
                    <a:pt x="17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2"/>
            <p:cNvSpPr/>
            <p:nvPr/>
          </p:nvSpPr>
          <p:spPr>
            <a:xfrm>
              <a:off x="4051900" y="3752200"/>
              <a:ext cx="18625" cy="7050"/>
            </a:xfrm>
            <a:custGeom>
              <a:avLst/>
              <a:gdLst/>
              <a:ahLst/>
              <a:cxnLst/>
              <a:rect l="l" t="t" r="r" b="b"/>
              <a:pathLst>
                <a:path w="745" h="282" extrusionOk="0">
                  <a:moveTo>
                    <a:pt x="669" y="0"/>
                  </a:moveTo>
                  <a:cubicBezTo>
                    <a:pt x="665" y="0"/>
                    <a:pt x="661" y="1"/>
                    <a:pt x="657" y="2"/>
                  </a:cubicBezTo>
                  <a:cubicBezTo>
                    <a:pt x="488" y="2"/>
                    <a:pt x="320" y="50"/>
                    <a:pt x="160" y="114"/>
                  </a:cubicBezTo>
                  <a:cubicBezTo>
                    <a:pt x="112" y="130"/>
                    <a:pt x="64" y="154"/>
                    <a:pt x="24" y="186"/>
                  </a:cubicBezTo>
                  <a:cubicBezTo>
                    <a:pt x="8" y="210"/>
                    <a:pt x="0" y="234"/>
                    <a:pt x="16" y="258"/>
                  </a:cubicBezTo>
                  <a:cubicBezTo>
                    <a:pt x="31" y="275"/>
                    <a:pt x="47" y="281"/>
                    <a:pt x="65" y="281"/>
                  </a:cubicBezTo>
                  <a:cubicBezTo>
                    <a:pt x="96" y="281"/>
                    <a:pt x="129" y="263"/>
                    <a:pt x="160" y="258"/>
                  </a:cubicBezTo>
                  <a:cubicBezTo>
                    <a:pt x="304" y="218"/>
                    <a:pt x="456" y="178"/>
                    <a:pt x="617" y="154"/>
                  </a:cubicBezTo>
                  <a:cubicBezTo>
                    <a:pt x="673" y="154"/>
                    <a:pt x="745" y="138"/>
                    <a:pt x="737" y="66"/>
                  </a:cubicBezTo>
                  <a:cubicBezTo>
                    <a:pt x="737" y="30"/>
                    <a:pt x="70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2"/>
            <p:cNvSpPr/>
            <p:nvPr/>
          </p:nvSpPr>
          <p:spPr>
            <a:xfrm>
              <a:off x="4054700" y="3764850"/>
              <a:ext cx="40650" cy="5825"/>
            </a:xfrm>
            <a:custGeom>
              <a:avLst/>
              <a:gdLst/>
              <a:ahLst/>
              <a:cxnLst/>
              <a:rect l="l" t="t" r="r" b="b"/>
              <a:pathLst>
                <a:path w="1626" h="233" extrusionOk="0">
                  <a:moveTo>
                    <a:pt x="284" y="0"/>
                  </a:moveTo>
                  <a:cubicBezTo>
                    <a:pt x="208" y="0"/>
                    <a:pt x="132" y="4"/>
                    <a:pt x="56" y="16"/>
                  </a:cubicBezTo>
                  <a:cubicBezTo>
                    <a:pt x="24" y="16"/>
                    <a:pt x="0" y="48"/>
                    <a:pt x="8" y="80"/>
                  </a:cubicBezTo>
                  <a:cubicBezTo>
                    <a:pt x="16" y="120"/>
                    <a:pt x="56" y="128"/>
                    <a:pt x="88" y="128"/>
                  </a:cubicBezTo>
                  <a:lnTo>
                    <a:pt x="88" y="120"/>
                  </a:lnTo>
                  <a:cubicBezTo>
                    <a:pt x="248" y="120"/>
                    <a:pt x="400" y="144"/>
                    <a:pt x="561" y="160"/>
                  </a:cubicBezTo>
                  <a:cubicBezTo>
                    <a:pt x="873" y="184"/>
                    <a:pt x="1193" y="216"/>
                    <a:pt x="1505" y="232"/>
                  </a:cubicBezTo>
                  <a:cubicBezTo>
                    <a:pt x="1617" y="232"/>
                    <a:pt x="1625" y="72"/>
                    <a:pt x="1513" y="64"/>
                  </a:cubicBezTo>
                  <a:cubicBezTo>
                    <a:pt x="1417" y="56"/>
                    <a:pt x="1329" y="48"/>
                    <a:pt x="1233" y="40"/>
                  </a:cubicBezTo>
                  <a:cubicBezTo>
                    <a:pt x="993" y="24"/>
                    <a:pt x="753" y="16"/>
                    <a:pt x="513" y="8"/>
                  </a:cubicBezTo>
                  <a:cubicBezTo>
                    <a:pt x="436" y="4"/>
                    <a:pt x="36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2"/>
            <p:cNvSpPr/>
            <p:nvPr/>
          </p:nvSpPr>
          <p:spPr>
            <a:xfrm>
              <a:off x="4051900" y="3772650"/>
              <a:ext cx="15625" cy="11375"/>
            </a:xfrm>
            <a:custGeom>
              <a:avLst/>
              <a:gdLst/>
              <a:ahLst/>
              <a:cxnLst/>
              <a:rect l="l" t="t" r="r" b="b"/>
              <a:pathLst>
                <a:path w="625" h="455" extrusionOk="0">
                  <a:moveTo>
                    <a:pt x="104" y="0"/>
                  </a:moveTo>
                  <a:cubicBezTo>
                    <a:pt x="48" y="8"/>
                    <a:pt x="0" y="64"/>
                    <a:pt x="16" y="129"/>
                  </a:cubicBezTo>
                  <a:cubicBezTo>
                    <a:pt x="80" y="257"/>
                    <a:pt x="344" y="353"/>
                    <a:pt x="472" y="441"/>
                  </a:cubicBezTo>
                  <a:cubicBezTo>
                    <a:pt x="487" y="450"/>
                    <a:pt x="505" y="454"/>
                    <a:pt x="522" y="454"/>
                  </a:cubicBezTo>
                  <a:cubicBezTo>
                    <a:pt x="550" y="454"/>
                    <a:pt x="577" y="442"/>
                    <a:pt x="592" y="417"/>
                  </a:cubicBezTo>
                  <a:cubicBezTo>
                    <a:pt x="625" y="377"/>
                    <a:pt x="609" y="313"/>
                    <a:pt x="568" y="289"/>
                  </a:cubicBezTo>
                  <a:cubicBezTo>
                    <a:pt x="464" y="225"/>
                    <a:pt x="360" y="169"/>
                    <a:pt x="256" y="96"/>
                  </a:cubicBezTo>
                  <a:cubicBezTo>
                    <a:pt x="208" y="64"/>
                    <a:pt x="176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2"/>
            <p:cNvSpPr/>
            <p:nvPr/>
          </p:nvSpPr>
          <p:spPr>
            <a:xfrm>
              <a:off x="3997650" y="3816400"/>
              <a:ext cx="5625" cy="500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2" y="1"/>
                  </a:moveTo>
                  <a:cubicBezTo>
                    <a:pt x="92" y="1"/>
                    <a:pt x="72" y="7"/>
                    <a:pt x="56" y="20"/>
                  </a:cubicBezTo>
                  <a:cubicBezTo>
                    <a:pt x="8" y="52"/>
                    <a:pt x="0" y="108"/>
                    <a:pt x="32" y="156"/>
                  </a:cubicBezTo>
                  <a:cubicBezTo>
                    <a:pt x="51" y="185"/>
                    <a:pt x="82" y="199"/>
                    <a:pt x="112" y="199"/>
                  </a:cubicBezTo>
                  <a:cubicBezTo>
                    <a:pt x="132" y="199"/>
                    <a:pt x="152" y="193"/>
                    <a:pt x="168" y="180"/>
                  </a:cubicBezTo>
                  <a:cubicBezTo>
                    <a:pt x="216" y="148"/>
                    <a:pt x="224" y="92"/>
                    <a:pt x="192" y="44"/>
                  </a:cubicBezTo>
                  <a:cubicBezTo>
                    <a:pt x="173" y="15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9" name="Google Shape;83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51" y="1121225"/>
            <a:ext cx="2175797" cy="290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2"/>
          <p:cNvPicPr preferRelativeResize="0"/>
          <p:nvPr/>
        </p:nvPicPr>
        <p:blipFill rotWithShape="1">
          <a:blip r:embed="rId5">
            <a:alphaModFix/>
          </a:blip>
          <a:srcRect l="5695" b="30545"/>
          <a:stretch/>
        </p:blipFill>
        <p:spPr>
          <a:xfrm>
            <a:off x="4933825" y="1114850"/>
            <a:ext cx="1548025" cy="152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2"/>
          <p:cNvPicPr preferRelativeResize="0"/>
          <p:nvPr/>
        </p:nvPicPr>
        <p:blipFill rotWithShape="1">
          <a:blip r:embed="rId6">
            <a:alphaModFix/>
          </a:blip>
          <a:srcRect l="9958" b="31926"/>
          <a:stretch/>
        </p:blipFill>
        <p:spPr>
          <a:xfrm>
            <a:off x="4941513" y="2461750"/>
            <a:ext cx="1548025" cy="156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59475" y="1121225"/>
            <a:ext cx="2175800" cy="290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5788" y="1121213"/>
            <a:ext cx="2175800" cy="290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3"/>
          <p:cNvSpPr txBox="1">
            <a:spLocks noGrp="1"/>
          </p:cNvSpPr>
          <p:nvPr>
            <p:ph type="title"/>
          </p:nvPr>
        </p:nvSpPr>
        <p:spPr>
          <a:xfrm>
            <a:off x="1446425" y="1115913"/>
            <a:ext cx="4733100" cy="7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849" name="Google Shape;849;p43"/>
          <p:cNvSpPr txBox="1">
            <a:spLocks noGrp="1"/>
          </p:cNvSpPr>
          <p:nvPr>
            <p:ph type="subTitle" idx="1"/>
          </p:nvPr>
        </p:nvSpPr>
        <p:spPr>
          <a:xfrm>
            <a:off x="1908475" y="2145902"/>
            <a:ext cx="4733100" cy="24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Government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Culture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Religion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History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Difficulties</a:t>
            </a:r>
            <a:endParaRPr sz="2200"/>
          </a:p>
        </p:txBody>
      </p:sp>
      <p:pic>
        <p:nvPicPr>
          <p:cNvPr id="850" name="Google Shape;85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885" y="3342200"/>
            <a:ext cx="1086581" cy="10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1962" y="566900"/>
            <a:ext cx="1438825" cy="1101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2" name="Google Shape;852;p43"/>
          <p:cNvGrpSpPr/>
          <p:nvPr/>
        </p:nvGrpSpPr>
        <p:grpSpPr>
          <a:xfrm>
            <a:off x="7279918" y="2266708"/>
            <a:ext cx="1351821" cy="2361492"/>
            <a:chOff x="5112150" y="3423925"/>
            <a:chExt cx="739225" cy="1291350"/>
          </a:xfrm>
        </p:grpSpPr>
        <p:sp>
          <p:nvSpPr>
            <p:cNvPr id="853" name="Google Shape;853;p43"/>
            <p:cNvSpPr/>
            <p:nvPr/>
          </p:nvSpPr>
          <p:spPr>
            <a:xfrm>
              <a:off x="5516225" y="3485800"/>
              <a:ext cx="21925" cy="39175"/>
            </a:xfrm>
            <a:custGeom>
              <a:avLst/>
              <a:gdLst/>
              <a:ahLst/>
              <a:cxnLst/>
              <a:rect l="l" t="t" r="r" b="b"/>
              <a:pathLst>
                <a:path w="877" h="1567" extrusionOk="0">
                  <a:moveTo>
                    <a:pt x="59" y="1"/>
                  </a:moveTo>
                  <a:cubicBezTo>
                    <a:pt x="33" y="1"/>
                    <a:pt x="11" y="13"/>
                    <a:pt x="1" y="43"/>
                  </a:cubicBezTo>
                  <a:cubicBezTo>
                    <a:pt x="1" y="63"/>
                    <a:pt x="11" y="84"/>
                    <a:pt x="21" y="94"/>
                  </a:cubicBezTo>
                  <a:cubicBezTo>
                    <a:pt x="31" y="114"/>
                    <a:pt x="51" y="144"/>
                    <a:pt x="61" y="164"/>
                  </a:cubicBezTo>
                  <a:cubicBezTo>
                    <a:pt x="111" y="265"/>
                    <a:pt x="162" y="355"/>
                    <a:pt x="212" y="456"/>
                  </a:cubicBezTo>
                  <a:cubicBezTo>
                    <a:pt x="343" y="718"/>
                    <a:pt x="484" y="989"/>
                    <a:pt x="594" y="1261"/>
                  </a:cubicBezTo>
                  <a:cubicBezTo>
                    <a:pt x="635" y="1352"/>
                    <a:pt x="675" y="1442"/>
                    <a:pt x="725" y="1533"/>
                  </a:cubicBezTo>
                  <a:cubicBezTo>
                    <a:pt x="740" y="1555"/>
                    <a:pt x="767" y="1567"/>
                    <a:pt x="792" y="1567"/>
                  </a:cubicBezTo>
                  <a:cubicBezTo>
                    <a:pt x="800" y="1567"/>
                    <a:pt x="808" y="1565"/>
                    <a:pt x="816" y="1563"/>
                  </a:cubicBezTo>
                  <a:cubicBezTo>
                    <a:pt x="856" y="1553"/>
                    <a:pt x="876" y="1493"/>
                    <a:pt x="856" y="1462"/>
                  </a:cubicBezTo>
                  <a:cubicBezTo>
                    <a:pt x="836" y="1392"/>
                    <a:pt x="816" y="1331"/>
                    <a:pt x="786" y="1261"/>
                  </a:cubicBezTo>
                  <a:cubicBezTo>
                    <a:pt x="685" y="1060"/>
                    <a:pt x="594" y="848"/>
                    <a:pt x="484" y="647"/>
                  </a:cubicBezTo>
                  <a:cubicBezTo>
                    <a:pt x="373" y="446"/>
                    <a:pt x="272" y="224"/>
                    <a:pt x="132" y="33"/>
                  </a:cubicBezTo>
                  <a:cubicBezTo>
                    <a:pt x="111" y="13"/>
                    <a:pt x="8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5543650" y="3542000"/>
              <a:ext cx="7325" cy="14375"/>
            </a:xfrm>
            <a:custGeom>
              <a:avLst/>
              <a:gdLst/>
              <a:ahLst/>
              <a:cxnLst/>
              <a:rect l="l" t="t" r="r" b="b"/>
              <a:pathLst>
                <a:path w="293" h="575" extrusionOk="0">
                  <a:moveTo>
                    <a:pt x="47" y="0"/>
                  </a:moveTo>
                  <a:cubicBezTo>
                    <a:pt x="36" y="0"/>
                    <a:pt x="25" y="6"/>
                    <a:pt x="21" y="19"/>
                  </a:cubicBezTo>
                  <a:cubicBezTo>
                    <a:pt x="1" y="60"/>
                    <a:pt x="21" y="100"/>
                    <a:pt x="31" y="150"/>
                  </a:cubicBezTo>
                  <a:cubicBezTo>
                    <a:pt x="61" y="271"/>
                    <a:pt x="91" y="392"/>
                    <a:pt x="132" y="513"/>
                  </a:cubicBezTo>
                  <a:cubicBezTo>
                    <a:pt x="140" y="548"/>
                    <a:pt x="172" y="575"/>
                    <a:pt x="206" y="575"/>
                  </a:cubicBezTo>
                  <a:cubicBezTo>
                    <a:pt x="212" y="575"/>
                    <a:pt x="217" y="574"/>
                    <a:pt x="222" y="573"/>
                  </a:cubicBezTo>
                  <a:cubicBezTo>
                    <a:pt x="272" y="563"/>
                    <a:pt x="293" y="513"/>
                    <a:pt x="282" y="472"/>
                  </a:cubicBezTo>
                  <a:cubicBezTo>
                    <a:pt x="242" y="362"/>
                    <a:pt x="202" y="251"/>
                    <a:pt x="152" y="150"/>
                  </a:cubicBezTo>
                  <a:cubicBezTo>
                    <a:pt x="132" y="100"/>
                    <a:pt x="111" y="60"/>
                    <a:pt x="81" y="19"/>
                  </a:cubicBezTo>
                  <a:cubicBezTo>
                    <a:pt x="76" y="8"/>
                    <a:pt x="6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5331075" y="3738525"/>
              <a:ext cx="56850" cy="31675"/>
            </a:xfrm>
            <a:custGeom>
              <a:avLst/>
              <a:gdLst/>
              <a:ahLst/>
              <a:cxnLst/>
              <a:rect l="l" t="t" r="r" b="b"/>
              <a:pathLst>
                <a:path w="2274" h="1267" extrusionOk="0">
                  <a:moveTo>
                    <a:pt x="98" y="0"/>
                  </a:moveTo>
                  <a:cubicBezTo>
                    <a:pt x="36" y="0"/>
                    <a:pt x="1" y="96"/>
                    <a:pt x="70" y="139"/>
                  </a:cubicBezTo>
                  <a:cubicBezTo>
                    <a:pt x="312" y="250"/>
                    <a:pt x="543" y="371"/>
                    <a:pt x="785" y="502"/>
                  </a:cubicBezTo>
                  <a:cubicBezTo>
                    <a:pt x="1076" y="642"/>
                    <a:pt x="1378" y="793"/>
                    <a:pt x="1670" y="954"/>
                  </a:cubicBezTo>
                  <a:cubicBezTo>
                    <a:pt x="1801" y="1025"/>
                    <a:pt x="1922" y="1105"/>
                    <a:pt x="2053" y="1186"/>
                  </a:cubicBezTo>
                  <a:cubicBezTo>
                    <a:pt x="2103" y="1216"/>
                    <a:pt x="2163" y="1256"/>
                    <a:pt x="2224" y="1266"/>
                  </a:cubicBezTo>
                  <a:cubicBezTo>
                    <a:pt x="2254" y="1256"/>
                    <a:pt x="2274" y="1216"/>
                    <a:pt x="2254" y="1196"/>
                  </a:cubicBezTo>
                  <a:cubicBezTo>
                    <a:pt x="2012" y="975"/>
                    <a:pt x="1731" y="814"/>
                    <a:pt x="1439" y="663"/>
                  </a:cubicBezTo>
                  <a:cubicBezTo>
                    <a:pt x="1006" y="431"/>
                    <a:pt x="583" y="200"/>
                    <a:pt x="130" y="8"/>
                  </a:cubicBezTo>
                  <a:cubicBezTo>
                    <a:pt x="119" y="3"/>
                    <a:pt x="108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5281475" y="3714225"/>
              <a:ext cx="27950" cy="12750"/>
            </a:xfrm>
            <a:custGeom>
              <a:avLst/>
              <a:gdLst/>
              <a:ahLst/>
              <a:cxnLst/>
              <a:rect l="l" t="t" r="r" b="b"/>
              <a:pathLst>
                <a:path w="1118" h="510" extrusionOk="0">
                  <a:moveTo>
                    <a:pt x="118" y="0"/>
                  </a:moveTo>
                  <a:cubicBezTo>
                    <a:pt x="93" y="0"/>
                    <a:pt x="66" y="12"/>
                    <a:pt x="51" y="34"/>
                  </a:cubicBezTo>
                  <a:cubicBezTo>
                    <a:pt x="1" y="155"/>
                    <a:pt x="383" y="226"/>
                    <a:pt x="464" y="286"/>
                  </a:cubicBezTo>
                  <a:cubicBezTo>
                    <a:pt x="585" y="336"/>
                    <a:pt x="705" y="387"/>
                    <a:pt x="826" y="447"/>
                  </a:cubicBezTo>
                  <a:cubicBezTo>
                    <a:pt x="871" y="462"/>
                    <a:pt x="920" y="509"/>
                    <a:pt x="964" y="509"/>
                  </a:cubicBezTo>
                  <a:cubicBezTo>
                    <a:pt x="979" y="509"/>
                    <a:pt x="994" y="503"/>
                    <a:pt x="1007" y="487"/>
                  </a:cubicBezTo>
                  <a:cubicBezTo>
                    <a:pt x="1118" y="377"/>
                    <a:pt x="242" y="75"/>
                    <a:pt x="142" y="4"/>
                  </a:cubicBezTo>
                  <a:cubicBezTo>
                    <a:pt x="134" y="2"/>
                    <a:pt x="126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5112150" y="3423925"/>
              <a:ext cx="739225" cy="1291350"/>
            </a:xfrm>
            <a:custGeom>
              <a:avLst/>
              <a:gdLst/>
              <a:ahLst/>
              <a:cxnLst/>
              <a:rect l="l" t="t" r="r" b="b"/>
              <a:pathLst>
                <a:path w="29569" h="51654" extrusionOk="0">
                  <a:moveTo>
                    <a:pt x="14916" y="224"/>
                  </a:moveTo>
                  <a:lnTo>
                    <a:pt x="14916" y="224"/>
                  </a:lnTo>
                  <a:cubicBezTo>
                    <a:pt x="15208" y="516"/>
                    <a:pt x="15479" y="848"/>
                    <a:pt x="15721" y="1190"/>
                  </a:cubicBezTo>
                  <a:cubicBezTo>
                    <a:pt x="16456" y="2156"/>
                    <a:pt x="17100" y="3193"/>
                    <a:pt x="17683" y="4259"/>
                  </a:cubicBezTo>
                  <a:cubicBezTo>
                    <a:pt x="17985" y="4813"/>
                    <a:pt x="18348" y="5356"/>
                    <a:pt x="18549" y="5970"/>
                  </a:cubicBezTo>
                  <a:cubicBezTo>
                    <a:pt x="18660" y="6333"/>
                    <a:pt x="18660" y="6715"/>
                    <a:pt x="18660" y="7087"/>
                  </a:cubicBezTo>
                  <a:cubicBezTo>
                    <a:pt x="18660" y="7671"/>
                    <a:pt x="18650" y="8245"/>
                    <a:pt x="18569" y="8818"/>
                  </a:cubicBezTo>
                  <a:cubicBezTo>
                    <a:pt x="18519" y="9191"/>
                    <a:pt x="18438" y="9573"/>
                    <a:pt x="18388" y="9946"/>
                  </a:cubicBezTo>
                  <a:cubicBezTo>
                    <a:pt x="18317" y="8798"/>
                    <a:pt x="18126" y="7651"/>
                    <a:pt x="17945" y="6524"/>
                  </a:cubicBezTo>
                  <a:cubicBezTo>
                    <a:pt x="17925" y="6423"/>
                    <a:pt x="17905" y="6312"/>
                    <a:pt x="17885" y="6222"/>
                  </a:cubicBezTo>
                  <a:cubicBezTo>
                    <a:pt x="17865" y="6121"/>
                    <a:pt x="17844" y="6021"/>
                    <a:pt x="17794" y="5940"/>
                  </a:cubicBezTo>
                  <a:cubicBezTo>
                    <a:pt x="17794" y="5920"/>
                    <a:pt x="17784" y="5910"/>
                    <a:pt x="17764" y="5910"/>
                  </a:cubicBezTo>
                  <a:cubicBezTo>
                    <a:pt x="17755" y="5904"/>
                    <a:pt x="17746" y="5902"/>
                    <a:pt x="17737" y="5902"/>
                  </a:cubicBezTo>
                  <a:cubicBezTo>
                    <a:pt x="17714" y="5902"/>
                    <a:pt x="17691" y="5918"/>
                    <a:pt x="17683" y="5940"/>
                  </a:cubicBezTo>
                  <a:cubicBezTo>
                    <a:pt x="17673" y="5990"/>
                    <a:pt x="17704" y="6051"/>
                    <a:pt x="17714" y="6101"/>
                  </a:cubicBezTo>
                  <a:cubicBezTo>
                    <a:pt x="17734" y="6202"/>
                    <a:pt x="17754" y="6312"/>
                    <a:pt x="17774" y="6423"/>
                  </a:cubicBezTo>
                  <a:cubicBezTo>
                    <a:pt x="17945" y="7460"/>
                    <a:pt x="18106" y="8506"/>
                    <a:pt x="18197" y="9563"/>
                  </a:cubicBezTo>
                  <a:cubicBezTo>
                    <a:pt x="17985" y="9030"/>
                    <a:pt x="17714" y="8516"/>
                    <a:pt x="17452" y="7993"/>
                  </a:cubicBezTo>
                  <a:cubicBezTo>
                    <a:pt x="17049" y="7178"/>
                    <a:pt x="16596" y="6383"/>
                    <a:pt x="16254" y="5538"/>
                  </a:cubicBezTo>
                  <a:cubicBezTo>
                    <a:pt x="16013" y="4924"/>
                    <a:pt x="15781" y="4310"/>
                    <a:pt x="15600" y="3676"/>
                  </a:cubicBezTo>
                  <a:cubicBezTo>
                    <a:pt x="15489" y="3263"/>
                    <a:pt x="15419" y="2840"/>
                    <a:pt x="15338" y="2428"/>
                  </a:cubicBezTo>
                  <a:cubicBezTo>
                    <a:pt x="15268" y="2005"/>
                    <a:pt x="15208" y="1592"/>
                    <a:pt x="15117" y="1180"/>
                  </a:cubicBezTo>
                  <a:cubicBezTo>
                    <a:pt x="15057" y="858"/>
                    <a:pt x="14976" y="536"/>
                    <a:pt x="14916" y="224"/>
                  </a:cubicBezTo>
                  <a:close/>
                  <a:moveTo>
                    <a:pt x="4006" y="10157"/>
                  </a:moveTo>
                  <a:cubicBezTo>
                    <a:pt x="4520" y="10177"/>
                    <a:pt x="5043" y="10197"/>
                    <a:pt x="5556" y="10288"/>
                  </a:cubicBezTo>
                  <a:cubicBezTo>
                    <a:pt x="6391" y="10439"/>
                    <a:pt x="7217" y="10590"/>
                    <a:pt x="8042" y="10751"/>
                  </a:cubicBezTo>
                  <a:cubicBezTo>
                    <a:pt x="8636" y="10861"/>
                    <a:pt x="9230" y="10992"/>
                    <a:pt x="9793" y="11204"/>
                  </a:cubicBezTo>
                  <a:cubicBezTo>
                    <a:pt x="10206" y="11355"/>
                    <a:pt x="10618" y="11536"/>
                    <a:pt x="10981" y="11797"/>
                  </a:cubicBezTo>
                  <a:cubicBezTo>
                    <a:pt x="11232" y="11989"/>
                    <a:pt x="11444" y="12220"/>
                    <a:pt x="11635" y="12472"/>
                  </a:cubicBezTo>
                  <a:cubicBezTo>
                    <a:pt x="11907" y="12814"/>
                    <a:pt x="12118" y="13206"/>
                    <a:pt x="12289" y="13609"/>
                  </a:cubicBezTo>
                  <a:cubicBezTo>
                    <a:pt x="12510" y="14132"/>
                    <a:pt x="12712" y="14666"/>
                    <a:pt x="12853" y="15219"/>
                  </a:cubicBezTo>
                  <a:cubicBezTo>
                    <a:pt x="12923" y="15451"/>
                    <a:pt x="12983" y="15692"/>
                    <a:pt x="13034" y="15934"/>
                  </a:cubicBezTo>
                  <a:cubicBezTo>
                    <a:pt x="12822" y="15662"/>
                    <a:pt x="12611" y="15400"/>
                    <a:pt x="12400" y="15139"/>
                  </a:cubicBezTo>
                  <a:cubicBezTo>
                    <a:pt x="12198" y="14887"/>
                    <a:pt x="11987" y="14635"/>
                    <a:pt x="11776" y="14394"/>
                  </a:cubicBezTo>
                  <a:cubicBezTo>
                    <a:pt x="11685" y="14293"/>
                    <a:pt x="11605" y="14193"/>
                    <a:pt x="11514" y="14102"/>
                  </a:cubicBezTo>
                  <a:cubicBezTo>
                    <a:pt x="11486" y="14074"/>
                    <a:pt x="11458" y="14041"/>
                    <a:pt x="11426" y="14041"/>
                  </a:cubicBezTo>
                  <a:cubicBezTo>
                    <a:pt x="11412" y="14041"/>
                    <a:pt x="11398" y="14047"/>
                    <a:pt x="11383" y="14062"/>
                  </a:cubicBezTo>
                  <a:cubicBezTo>
                    <a:pt x="11363" y="14082"/>
                    <a:pt x="11373" y="14132"/>
                    <a:pt x="11403" y="14142"/>
                  </a:cubicBezTo>
                  <a:cubicBezTo>
                    <a:pt x="11454" y="14213"/>
                    <a:pt x="11504" y="14283"/>
                    <a:pt x="11554" y="14344"/>
                  </a:cubicBezTo>
                  <a:cubicBezTo>
                    <a:pt x="11746" y="14575"/>
                    <a:pt x="11937" y="14807"/>
                    <a:pt x="12118" y="15038"/>
                  </a:cubicBezTo>
                  <a:cubicBezTo>
                    <a:pt x="12349" y="15330"/>
                    <a:pt x="12581" y="15622"/>
                    <a:pt x="12812" y="15914"/>
                  </a:cubicBezTo>
                  <a:cubicBezTo>
                    <a:pt x="11725" y="15541"/>
                    <a:pt x="10608" y="15259"/>
                    <a:pt x="9531" y="14847"/>
                  </a:cubicBezTo>
                  <a:cubicBezTo>
                    <a:pt x="8877" y="14585"/>
                    <a:pt x="8223" y="14273"/>
                    <a:pt x="7629" y="13881"/>
                  </a:cubicBezTo>
                  <a:cubicBezTo>
                    <a:pt x="7247" y="13619"/>
                    <a:pt x="6895" y="13317"/>
                    <a:pt x="6573" y="12975"/>
                  </a:cubicBezTo>
                  <a:cubicBezTo>
                    <a:pt x="6049" y="12431"/>
                    <a:pt x="5606" y="11818"/>
                    <a:pt x="5083" y="11274"/>
                  </a:cubicBezTo>
                  <a:cubicBezTo>
                    <a:pt x="4882" y="11053"/>
                    <a:pt x="4660" y="10851"/>
                    <a:pt x="4449" y="10650"/>
                  </a:cubicBezTo>
                  <a:lnTo>
                    <a:pt x="4248" y="10449"/>
                  </a:lnTo>
                  <a:cubicBezTo>
                    <a:pt x="4157" y="10358"/>
                    <a:pt x="4057" y="10278"/>
                    <a:pt x="4006" y="10157"/>
                  </a:cubicBezTo>
                  <a:close/>
                  <a:moveTo>
                    <a:pt x="28090" y="16970"/>
                  </a:moveTo>
                  <a:cubicBezTo>
                    <a:pt x="28080" y="17001"/>
                    <a:pt x="28080" y="17041"/>
                    <a:pt x="28080" y="17071"/>
                  </a:cubicBezTo>
                  <a:cubicBezTo>
                    <a:pt x="27979" y="18067"/>
                    <a:pt x="27657" y="19023"/>
                    <a:pt x="27274" y="19939"/>
                  </a:cubicBezTo>
                  <a:cubicBezTo>
                    <a:pt x="27234" y="20030"/>
                    <a:pt x="27194" y="20120"/>
                    <a:pt x="27154" y="20221"/>
                  </a:cubicBezTo>
                  <a:cubicBezTo>
                    <a:pt x="27154" y="20151"/>
                    <a:pt x="27154" y="20090"/>
                    <a:pt x="27154" y="20020"/>
                  </a:cubicBezTo>
                  <a:cubicBezTo>
                    <a:pt x="27134" y="19758"/>
                    <a:pt x="27093" y="19506"/>
                    <a:pt x="27063" y="19245"/>
                  </a:cubicBezTo>
                  <a:cubicBezTo>
                    <a:pt x="27023" y="19013"/>
                    <a:pt x="27033" y="18782"/>
                    <a:pt x="27093" y="18550"/>
                  </a:cubicBezTo>
                  <a:cubicBezTo>
                    <a:pt x="27164" y="18269"/>
                    <a:pt x="27224" y="17967"/>
                    <a:pt x="27395" y="17725"/>
                  </a:cubicBezTo>
                  <a:cubicBezTo>
                    <a:pt x="27556" y="17474"/>
                    <a:pt x="27808" y="17302"/>
                    <a:pt x="27999" y="17071"/>
                  </a:cubicBezTo>
                  <a:cubicBezTo>
                    <a:pt x="28029" y="17031"/>
                    <a:pt x="28059" y="17001"/>
                    <a:pt x="28090" y="16970"/>
                  </a:cubicBezTo>
                  <a:close/>
                  <a:moveTo>
                    <a:pt x="27838" y="14766"/>
                  </a:moveTo>
                  <a:cubicBezTo>
                    <a:pt x="27878" y="15068"/>
                    <a:pt x="27949" y="15360"/>
                    <a:pt x="28009" y="15662"/>
                  </a:cubicBezTo>
                  <a:cubicBezTo>
                    <a:pt x="28049" y="15934"/>
                    <a:pt x="28090" y="16205"/>
                    <a:pt x="28100" y="16467"/>
                  </a:cubicBezTo>
                  <a:cubicBezTo>
                    <a:pt x="28100" y="16598"/>
                    <a:pt x="28049" y="16729"/>
                    <a:pt x="27979" y="16839"/>
                  </a:cubicBezTo>
                  <a:cubicBezTo>
                    <a:pt x="27878" y="16970"/>
                    <a:pt x="27768" y="17081"/>
                    <a:pt x="27657" y="17192"/>
                  </a:cubicBezTo>
                  <a:cubicBezTo>
                    <a:pt x="27234" y="17584"/>
                    <a:pt x="27124" y="17775"/>
                    <a:pt x="27003" y="18329"/>
                  </a:cubicBezTo>
                  <a:cubicBezTo>
                    <a:pt x="26832" y="18963"/>
                    <a:pt x="26922" y="19184"/>
                    <a:pt x="26993" y="19808"/>
                  </a:cubicBezTo>
                  <a:cubicBezTo>
                    <a:pt x="27003" y="19949"/>
                    <a:pt x="27023" y="20090"/>
                    <a:pt x="27013" y="20231"/>
                  </a:cubicBezTo>
                  <a:cubicBezTo>
                    <a:pt x="26983" y="20463"/>
                    <a:pt x="26882" y="20664"/>
                    <a:pt x="26771" y="20865"/>
                  </a:cubicBezTo>
                  <a:cubicBezTo>
                    <a:pt x="26761" y="20875"/>
                    <a:pt x="26751" y="20885"/>
                    <a:pt x="26741" y="20905"/>
                  </a:cubicBezTo>
                  <a:lnTo>
                    <a:pt x="26741" y="20915"/>
                  </a:lnTo>
                  <a:cubicBezTo>
                    <a:pt x="26731" y="20936"/>
                    <a:pt x="26721" y="20956"/>
                    <a:pt x="26711" y="20976"/>
                  </a:cubicBezTo>
                  <a:cubicBezTo>
                    <a:pt x="26520" y="21338"/>
                    <a:pt x="26208" y="21600"/>
                    <a:pt x="25876" y="21841"/>
                  </a:cubicBezTo>
                  <a:cubicBezTo>
                    <a:pt x="25664" y="22002"/>
                    <a:pt x="25443" y="22143"/>
                    <a:pt x="25221" y="22284"/>
                  </a:cubicBezTo>
                  <a:cubicBezTo>
                    <a:pt x="24889" y="22485"/>
                    <a:pt x="24537" y="22667"/>
                    <a:pt x="24195" y="22858"/>
                  </a:cubicBezTo>
                  <a:cubicBezTo>
                    <a:pt x="24285" y="22767"/>
                    <a:pt x="24386" y="22677"/>
                    <a:pt x="24467" y="22586"/>
                  </a:cubicBezTo>
                  <a:cubicBezTo>
                    <a:pt x="24698" y="22345"/>
                    <a:pt x="24899" y="22093"/>
                    <a:pt x="25080" y="21811"/>
                  </a:cubicBezTo>
                  <a:cubicBezTo>
                    <a:pt x="25252" y="21529"/>
                    <a:pt x="25403" y="21227"/>
                    <a:pt x="25554" y="20925"/>
                  </a:cubicBezTo>
                  <a:cubicBezTo>
                    <a:pt x="25755" y="20493"/>
                    <a:pt x="25966" y="20060"/>
                    <a:pt x="26137" y="19627"/>
                  </a:cubicBezTo>
                  <a:cubicBezTo>
                    <a:pt x="26228" y="19416"/>
                    <a:pt x="26298" y="19194"/>
                    <a:pt x="26369" y="18973"/>
                  </a:cubicBezTo>
                  <a:cubicBezTo>
                    <a:pt x="26399" y="18872"/>
                    <a:pt x="26429" y="18772"/>
                    <a:pt x="26459" y="18671"/>
                  </a:cubicBezTo>
                  <a:cubicBezTo>
                    <a:pt x="26469" y="18631"/>
                    <a:pt x="26500" y="18581"/>
                    <a:pt x="26469" y="18540"/>
                  </a:cubicBezTo>
                  <a:cubicBezTo>
                    <a:pt x="26459" y="18520"/>
                    <a:pt x="26449" y="18500"/>
                    <a:pt x="26429" y="18500"/>
                  </a:cubicBezTo>
                  <a:cubicBezTo>
                    <a:pt x="26420" y="18496"/>
                    <a:pt x="26411" y="18494"/>
                    <a:pt x="26402" y="18494"/>
                  </a:cubicBezTo>
                  <a:cubicBezTo>
                    <a:pt x="26368" y="18494"/>
                    <a:pt x="26334" y="18519"/>
                    <a:pt x="26318" y="18550"/>
                  </a:cubicBezTo>
                  <a:cubicBezTo>
                    <a:pt x="26278" y="18711"/>
                    <a:pt x="26228" y="18882"/>
                    <a:pt x="26177" y="19044"/>
                  </a:cubicBezTo>
                  <a:cubicBezTo>
                    <a:pt x="26127" y="19205"/>
                    <a:pt x="26067" y="19366"/>
                    <a:pt x="26006" y="19527"/>
                  </a:cubicBezTo>
                  <a:cubicBezTo>
                    <a:pt x="25835" y="19949"/>
                    <a:pt x="25624" y="20362"/>
                    <a:pt x="25433" y="20785"/>
                  </a:cubicBezTo>
                  <a:cubicBezTo>
                    <a:pt x="25282" y="21097"/>
                    <a:pt x="25131" y="21419"/>
                    <a:pt x="24940" y="21710"/>
                  </a:cubicBezTo>
                  <a:cubicBezTo>
                    <a:pt x="24698" y="22113"/>
                    <a:pt x="24376" y="22465"/>
                    <a:pt x="24034" y="22777"/>
                  </a:cubicBezTo>
                  <a:cubicBezTo>
                    <a:pt x="23913" y="22888"/>
                    <a:pt x="23782" y="22999"/>
                    <a:pt x="23651" y="23099"/>
                  </a:cubicBezTo>
                  <a:cubicBezTo>
                    <a:pt x="23822" y="22626"/>
                    <a:pt x="23822" y="22113"/>
                    <a:pt x="23772" y="21630"/>
                  </a:cubicBezTo>
                  <a:cubicBezTo>
                    <a:pt x="23732" y="21227"/>
                    <a:pt x="23672" y="20835"/>
                    <a:pt x="23641" y="20432"/>
                  </a:cubicBezTo>
                  <a:cubicBezTo>
                    <a:pt x="23631" y="20231"/>
                    <a:pt x="23631" y="20020"/>
                    <a:pt x="23641" y="19808"/>
                  </a:cubicBezTo>
                  <a:cubicBezTo>
                    <a:pt x="23651" y="19607"/>
                    <a:pt x="23672" y="19406"/>
                    <a:pt x="23722" y="19215"/>
                  </a:cubicBezTo>
                  <a:cubicBezTo>
                    <a:pt x="23843" y="18792"/>
                    <a:pt x="24094" y="18409"/>
                    <a:pt x="24346" y="18057"/>
                  </a:cubicBezTo>
                  <a:cubicBezTo>
                    <a:pt x="24547" y="17796"/>
                    <a:pt x="24758" y="17534"/>
                    <a:pt x="24980" y="17282"/>
                  </a:cubicBezTo>
                  <a:cubicBezTo>
                    <a:pt x="25433" y="16799"/>
                    <a:pt x="25906" y="16326"/>
                    <a:pt x="26419" y="15914"/>
                  </a:cubicBezTo>
                  <a:cubicBezTo>
                    <a:pt x="26882" y="15511"/>
                    <a:pt x="27375" y="15159"/>
                    <a:pt x="27838" y="14766"/>
                  </a:cubicBezTo>
                  <a:close/>
                  <a:moveTo>
                    <a:pt x="13275" y="21932"/>
                  </a:moveTo>
                  <a:cubicBezTo>
                    <a:pt x="13446" y="22214"/>
                    <a:pt x="13597" y="22506"/>
                    <a:pt x="13748" y="22787"/>
                  </a:cubicBezTo>
                  <a:cubicBezTo>
                    <a:pt x="14010" y="23301"/>
                    <a:pt x="14231" y="23844"/>
                    <a:pt x="14342" y="24408"/>
                  </a:cubicBezTo>
                  <a:cubicBezTo>
                    <a:pt x="14433" y="24840"/>
                    <a:pt x="14433" y="25273"/>
                    <a:pt x="14392" y="25716"/>
                  </a:cubicBezTo>
                  <a:cubicBezTo>
                    <a:pt x="14362" y="26098"/>
                    <a:pt x="14241" y="26471"/>
                    <a:pt x="14151" y="26843"/>
                  </a:cubicBezTo>
                  <a:cubicBezTo>
                    <a:pt x="14090" y="27135"/>
                    <a:pt x="14060" y="27427"/>
                    <a:pt x="14060" y="27729"/>
                  </a:cubicBezTo>
                  <a:cubicBezTo>
                    <a:pt x="14040" y="27638"/>
                    <a:pt x="14020" y="27538"/>
                    <a:pt x="14000" y="27447"/>
                  </a:cubicBezTo>
                  <a:cubicBezTo>
                    <a:pt x="13919" y="26994"/>
                    <a:pt x="13899" y="26531"/>
                    <a:pt x="13859" y="26078"/>
                  </a:cubicBezTo>
                  <a:cubicBezTo>
                    <a:pt x="13809" y="25615"/>
                    <a:pt x="13738" y="25142"/>
                    <a:pt x="13678" y="24679"/>
                  </a:cubicBezTo>
                  <a:cubicBezTo>
                    <a:pt x="13607" y="24126"/>
                    <a:pt x="13537" y="23582"/>
                    <a:pt x="13467" y="23029"/>
                  </a:cubicBezTo>
                  <a:cubicBezTo>
                    <a:pt x="13436" y="22717"/>
                    <a:pt x="13406" y="22395"/>
                    <a:pt x="13326" y="22083"/>
                  </a:cubicBezTo>
                  <a:cubicBezTo>
                    <a:pt x="13316" y="22043"/>
                    <a:pt x="13295" y="21992"/>
                    <a:pt x="13275" y="21932"/>
                  </a:cubicBezTo>
                  <a:close/>
                  <a:moveTo>
                    <a:pt x="6301" y="19406"/>
                  </a:moveTo>
                  <a:lnTo>
                    <a:pt x="6301" y="19406"/>
                  </a:lnTo>
                  <a:cubicBezTo>
                    <a:pt x="7015" y="20020"/>
                    <a:pt x="7579" y="20764"/>
                    <a:pt x="8183" y="21469"/>
                  </a:cubicBezTo>
                  <a:cubicBezTo>
                    <a:pt x="8505" y="21851"/>
                    <a:pt x="8877" y="22184"/>
                    <a:pt x="9169" y="22586"/>
                  </a:cubicBezTo>
                  <a:cubicBezTo>
                    <a:pt x="9662" y="23280"/>
                    <a:pt x="10105" y="24015"/>
                    <a:pt x="10427" y="24800"/>
                  </a:cubicBezTo>
                  <a:cubicBezTo>
                    <a:pt x="10749" y="25525"/>
                    <a:pt x="10810" y="26320"/>
                    <a:pt x="10830" y="27105"/>
                  </a:cubicBezTo>
                  <a:cubicBezTo>
                    <a:pt x="10860" y="27749"/>
                    <a:pt x="10920" y="28393"/>
                    <a:pt x="10890" y="29047"/>
                  </a:cubicBezTo>
                  <a:cubicBezTo>
                    <a:pt x="10477" y="28192"/>
                    <a:pt x="10155" y="27296"/>
                    <a:pt x="9813" y="26410"/>
                  </a:cubicBezTo>
                  <a:cubicBezTo>
                    <a:pt x="9682" y="26048"/>
                    <a:pt x="9552" y="25676"/>
                    <a:pt x="9421" y="25303"/>
                  </a:cubicBezTo>
                  <a:cubicBezTo>
                    <a:pt x="9391" y="25233"/>
                    <a:pt x="9401" y="25102"/>
                    <a:pt x="9300" y="25102"/>
                  </a:cubicBezTo>
                  <a:cubicBezTo>
                    <a:pt x="9149" y="25122"/>
                    <a:pt x="9471" y="25807"/>
                    <a:pt x="9481" y="25917"/>
                  </a:cubicBezTo>
                  <a:cubicBezTo>
                    <a:pt x="9874" y="27024"/>
                    <a:pt x="10276" y="28131"/>
                    <a:pt x="10779" y="29198"/>
                  </a:cubicBezTo>
                  <a:cubicBezTo>
                    <a:pt x="9662" y="28544"/>
                    <a:pt x="8847" y="27467"/>
                    <a:pt x="8263" y="26330"/>
                  </a:cubicBezTo>
                  <a:cubicBezTo>
                    <a:pt x="7881" y="25535"/>
                    <a:pt x="7649" y="24689"/>
                    <a:pt x="7378" y="23854"/>
                  </a:cubicBezTo>
                  <a:cubicBezTo>
                    <a:pt x="6925" y="22395"/>
                    <a:pt x="6482" y="20925"/>
                    <a:pt x="6301" y="19406"/>
                  </a:cubicBezTo>
                  <a:close/>
                  <a:moveTo>
                    <a:pt x="14574" y="24911"/>
                  </a:moveTo>
                  <a:lnTo>
                    <a:pt x="14574" y="24911"/>
                  </a:lnTo>
                  <a:cubicBezTo>
                    <a:pt x="14906" y="25434"/>
                    <a:pt x="15308" y="25907"/>
                    <a:pt x="15650" y="26420"/>
                  </a:cubicBezTo>
                  <a:cubicBezTo>
                    <a:pt x="15872" y="26753"/>
                    <a:pt x="16053" y="27105"/>
                    <a:pt x="16224" y="27467"/>
                  </a:cubicBezTo>
                  <a:cubicBezTo>
                    <a:pt x="16425" y="27910"/>
                    <a:pt x="16596" y="28373"/>
                    <a:pt x="16677" y="28846"/>
                  </a:cubicBezTo>
                  <a:cubicBezTo>
                    <a:pt x="16778" y="29379"/>
                    <a:pt x="16717" y="29933"/>
                    <a:pt x="16556" y="30446"/>
                  </a:cubicBezTo>
                  <a:cubicBezTo>
                    <a:pt x="16425" y="30919"/>
                    <a:pt x="16194" y="31362"/>
                    <a:pt x="15892" y="31744"/>
                  </a:cubicBezTo>
                  <a:cubicBezTo>
                    <a:pt x="15892" y="31744"/>
                    <a:pt x="15892" y="31754"/>
                    <a:pt x="15882" y="31754"/>
                  </a:cubicBezTo>
                  <a:cubicBezTo>
                    <a:pt x="15822" y="31201"/>
                    <a:pt x="15731" y="30657"/>
                    <a:pt x="15620" y="30114"/>
                  </a:cubicBezTo>
                  <a:cubicBezTo>
                    <a:pt x="15570" y="29842"/>
                    <a:pt x="15510" y="29571"/>
                    <a:pt x="15439" y="29299"/>
                  </a:cubicBezTo>
                  <a:cubicBezTo>
                    <a:pt x="15419" y="29208"/>
                    <a:pt x="15389" y="29118"/>
                    <a:pt x="15359" y="29037"/>
                  </a:cubicBezTo>
                  <a:cubicBezTo>
                    <a:pt x="15349" y="29007"/>
                    <a:pt x="15338" y="28977"/>
                    <a:pt x="15318" y="28957"/>
                  </a:cubicBezTo>
                  <a:cubicBezTo>
                    <a:pt x="15311" y="28949"/>
                    <a:pt x="15300" y="28946"/>
                    <a:pt x="15289" y="28946"/>
                  </a:cubicBezTo>
                  <a:cubicBezTo>
                    <a:pt x="15268" y="28946"/>
                    <a:pt x="15244" y="28957"/>
                    <a:pt x="15238" y="28977"/>
                  </a:cubicBezTo>
                  <a:cubicBezTo>
                    <a:pt x="15228" y="29007"/>
                    <a:pt x="15238" y="29027"/>
                    <a:pt x="15238" y="29047"/>
                  </a:cubicBezTo>
                  <a:cubicBezTo>
                    <a:pt x="15268" y="29198"/>
                    <a:pt x="15298" y="29339"/>
                    <a:pt x="15328" y="29480"/>
                  </a:cubicBezTo>
                  <a:cubicBezTo>
                    <a:pt x="15419" y="29893"/>
                    <a:pt x="15499" y="30305"/>
                    <a:pt x="15570" y="30728"/>
                  </a:cubicBezTo>
                  <a:cubicBezTo>
                    <a:pt x="15620" y="31020"/>
                    <a:pt x="15660" y="31312"/>
                    <a:pt x="15691" y="31593"/>
                  </a:cubicBezTo>
                  <a:cubicBezTo>
                    <a:pt x="15570" y="31382"/>
                    <a:pt x="15429" y="31171"/>
                    <a:pt x="15308" y="30949"/>
                  </a:cubicBezTo>
                  <a:cubicBezTo>
                    <a:pt x="14795" y="29993"/>
                    <a:pt x="14262" y="28987"/>
                    <a:pt x="14221" y="27880"/>
                  </a:cubicBezTo>
                  <a:cubicBezTo>
                    <a:pt x="14201" y="27517"/>
                    <a:pt x="14252" y="27165"/>
                    <a:pt x="14332" y="26813"/>
                  </a:cubicBezTo>
                  <a:cubicBezTo>
                    <a:pt x="14402" y="26501"/>
                    <a:pt x="14503" y="26189"/>
                    <a:pt x="14543" y="25867"/>
                  </a:cubicBezTo>
                  <a:cubicBezTo>
                    <a:pt x="14584" y="25555"/>
                    <a:pt x="14594" y="25233"/>
                    <a:pt x="14574" y="24911"/>
                  </a:cubicBezTo>
                  <a:close/>
                  <a:moveTo>
                    <a:pt x="29388" y="26873"/>
                  </a:moveTo>
                  <a:cubicBezTo>
                    <a:pt x="29358" y="27195"/>
                    <a:pt x="29307" y="27507"/>
                    <a:pt x="29257" y="27819"/>
                  </a:cubicBezTo>
                  <a:cubicBezTo>
                    <a:pt x="29026" y="29369"/>
                    <a:pt x="28432" y="30969"/>
                    <a:pt x="27164" y="31966"/>
                  </a:cubicBezTo>
                  <a:cubicBezTo>
                    <a:pt x="26912" y="32157"/>
                    <a:pt x="26640" y="32308"/>
                    <a:pt x="26349" y="32429"/>
                  </a:cubicBezTo>
                  <a:cubicBezTo>
                    <a:pt x="26087" y="32529"/>
                    <a:pt x="25815" y="32620"/>
                    <a:pt x="25554" y="32711"/>
                  </a:cubicBezTo>
                  <a:cubicBezTo>
                    <a:pt x="25644" y="32630"/>
                    <a:pt x="25735" y="32539"/>
                    <a:pt x="25835" y="32449"/>
                  </a:cubicBezTo>
                  <a:cubicBezTo>
                    <a:pt x="26177" y="32117"/>
                    <a:pt x="26489" y="31734"/>
                    <a:pt x="26771" y="31352"/>
                  </a:cubicBezTo>
                  <a:cubicBezTo>
                    <a:pt x="27244" y="30718"/>
                    <a:pt x="27717" y="30094"/>
                    <a:pt x="28130" y="29420"/>
                  </a:cubicBezTo>
                  <a:cubicBezTo>
                    <a:pt x="28412" y="28977"/>
                    <a:pt x="28633" y="28504"/>
                    <a:pt x="28865" y="28041"/>
                  </a:cubicBezTo>
                  <a:cubicBezTo>
                    <a:pt x="29026" y="27729"/>
                    <a:pt x="29177" y="27397"/>
                    <a:pt x="29317" y="27065"/>
                  </a:cubicBezTo>
                  <a:cubicBezTo>
                    <a:pt x="29338" y="27004"/>
                    <a:pt x="29368" y="26944"/>
                    <a:pt x="29388" y="26873"/>
                  </a:cubicBezTo>
                  <a:close/>
                  <a:moveTo>
                    <a:pt x="6269" y="33040"/>
                  </a:moveTo>
                  <a:cubicBezTo>
                    <a:pt x="6698" y="33040"/>
                    <a:pt x="7127" y="33079"/>
                    <a:pt x="7549" y="33173"/>
                  </a:cubicBezTo>
                  <a:cubicBezTo>
                    <a:pt x="7710" y="33204"/>
                    <a:pt x="7861" y="33254"/>
                    <a:pt x="8022" y="33304"/>
                  </a:cubicBezTo>
                  <a:cubicBezTo>
                    <a:pt x="7529" y="33314"/>
                    <a:pt x="7015" y="33455"/>
                    <a:pt x="6532" y="33526"/>
                  </a:cubicBezTo>
                  <a:cubicBezTo>
                    <a:pt x="5627" y="33677"/>
                    <a:pt x="4701" y="33757"/>
                    <a:pt x="3805" y="33918"/>
                  </a:cubicBezTo>
                  <a:cubicBezTo>
                    <a:pt x="3393" y="33998"/>
                    <a:pt x="2970" y="34056"/>
                    <a:pt x="2550" y="34056"/>
                  </a:cubicBezTo>
                  <a:cubicBezTo>
                    <a:pt x="2181" y="34056"/>
                    <a:pt x="1814" y="34011"/>
                    <a:pt x="1460" y="33898"/>
                  </a:cubicBezTo>
                  <a:cubicBezTo>
                    <a:pt x="1359" y="33868"/>
                    <a:pt x="1269" y="33838"/>
                    <a:pt x="1178" y="33797"/>
                  </a:cubicBezTo>
                  <a:lnTo>
                    <a:pt x="1178" y="33797"/>
                  </a:lnTo>
                  <a:cubicBezTo>
                    <a:pt x="1229" y="33800"/>
                    <a:pt x="1281" y="33801"/>
                    <a:pt x="1334" y="33801"/>
                  </a:cubicBezTo>
                  <a:cubicBezTo>
                    <a:pt x="1477" y="33801"/>
                    <a:pt x="1622" y="33792"/>
                    <a:pt x="1762" y="33777"/>
                  </a:cubicBezTo>
                  <a:cubicBezTo>
                    <a:pt x="2326" y="33737"/>
                    <a:pt x="2879" y="33596"/>
                    <a:pt x="3423" y="33455"/>
                  </a:cubicBezTo>
                  <a:cubicBezTo>
                    <a:pt x="3886" y="33335"/>
                    <a:pt x="4359" y="33244"/>
                    <a:pt x="4832" y="33163"/>
                  </a:cubicBezTo>
                  <a:cubicBezTo>
                    <a:pt x="5305" y="33089"/>
                    <a:pt x="5788" y="33040"/>
                    <a:pt x="6269" y="33040"/>
                  </a:cubicBezTo>
                  <a:close/>
                  <a:moveTo>
                    <a:pt x="8020" y="33468"/>
                  </a:moveTo>
                  <a:cubicBezTo>
                    <a:pt x="8897" y="33468"/>
                    <a:pt x="9376" y="33869"/>
                    <a:pt x="10186" y="34945"/>
                  </a:cubicBezTo>
                  <a:cubicBezTo>
                    <a:pt x="10407" y="35227"/>
                    <a:pt x="10628" y="35518"/>
                    <a:pt x="10890" y="35750"/>
                  </a:cubicBezTo>
                  <a:cubicBezTo>
                    <a:pt x="11182" y="36012"/>
                    <a:pt x="11514" y="36203"/>
                    <a:pt x="11776" y="36474"/>
                  </a:cubicBezTo>
                  <a:cubicBezTo>
                    <a:pt x="11715" y="36464"/>
                    <a:pt x="11665" y="36464"/>
                    <a:pt x="11605" y="36454"/>
                  </a:cubicBezTo>
                  <a:cubicBezTo>
                    <a:pt x="10256" y="36203"/>
                    <a:pt x="8948" y="35800"/>
                    <a:pt x="7680" y="35317"/>
                  </a:cubicBezTo>
                  <a:cubicBezTo>
                    <a:pt x="7569" y="35277"/>
                    <a:pt x="7458" y="35237"/>
                    <a:pt x="7358" y="35206"/>
                  </a:cubicBezTo>
                  <a:cubicBezTo>
                    <a:pt x="7327" y="35196"/>
                    <a:pt x="7307" y="35186"/>
                    <a:pt x="7287" y="35186"/>
                  </a:cubicBezTo>
                  <a:cubicBezTo>
                    <a:pt x="7282" y="35185"/>
                    <a:pt x="7276" y="35184"/>
                    <a:pt x="7270" y="35184"/>
                  </a:cubicBezTo>
                  <a:cubicBezTo>
                    <a:pt x="7244" y="35184"/>
                    <a:pt x="7217" y="35202"/>
                    <a:pt x="7217" y="35227"/>
                  </a:cubicBezTo>
                  <a:cubicBezTo>
                    <a:pt x="7227" y="35277"/>
                    <a:pt x="7287" y="35287"/>
                    <a:pt x="7327" y="35307"/>
                  </a:cubicBezTo>
                  <a:cubicBezTo>
                    <a:pt x="7478" y="35367"/>
                    <a:pt x="7629" y="35428"/>
                    <a:pt x="7780" y="35488"/>
                  </a:cubicBezTo>
                  <a:cubicBezTo>
                    <a:pt x="8968" y="35961"/>
                    <a:pt x="10196" y="36344"/>
                    <a:pt x="11454" y="36585"/>
                  </a:cubicBezTo>
                  <a:lnTo>
                    <a:pt x="11464" y="36585"/>
                  </a:lnTo>
                  <a:cubicBezTo>
                    <a:pt x="10971" y="36696"/>
                    <a:pt x="10477" y="36786"/>
                    <a:pt x="9984" y="36847"/>
                  </a:cubicBezTo>
                  <a:cubicBezTo>
                    <a:pt x="9771" y="36864"/>
                    <a:pt x="9556" y="36874"/>
                    <a:pt x="9340" y="36874"/>
                  </a:cubicBezTo>
                  <a:cubicBezTo>
                    <a:pt x="8443" y="36874"/>
                    <a:pt x="7534" y="36715"/>
                    <a:pt x="6724" y="36334"/>
                  </a:cubicBezTo>
                  <a:cubicBezTo>
                    <a:pt x="5949" y="35971"/>
                    <a:pt x="5224" y="35528"/>
                    <a:pt x="4469" y="35116"/>
                  </a:cubicBezTo>
                  <a:cubicBezTo>
                    <a:pt x="3785" y="34754"/>
                    <a:pt x="3060" y="34442"/>
                    <a:pt x="2326" y="34200"/>
                  </a:cubicBezTo>
                  <a:lnTo>
                    <a:pt x="2326" y="34200"/>
                  </a:lnTo>
                  <a:cubicBezTo>
                    <a:pt x="2401" y="34205"/>
                    <a:pt x="2477" y="34207"/>
                    <a:pt x="2552" y="34207"/>
                  </a:cubicBezTo>
                  <a:cubicBezTo>
                    <a:pt x="3258" y="34207"/>
                    <a:pt x="3949" y="34011"/>
                    <a:pt x="4640" y="33938"/>
                  </a:cubicBezTo>
                  <a:cubicBezTo>
                    <a:pt x="5335" y="33838"/>
                    <a:pt x="6029" y="33767"/>
                    <a:pt x="6714" y="33646"/>
                  </a:cubicBezTo>
                  <a:cubicBezTo>
                    <a:pt x="7246" y="33534"/>
                    <a:pt x="7666" y="33468"/>
                    <a:pt x="8020" y="33468"/>
                  </a:cubicBezTo>
                  <a:close/>
                  <a:moveTo>
                    <a:pt x="28593" y="30486"/>
                  </a:moveTo>
                  <a:lnTo>
                    <a:pt x="28593" y="30486"/>
                  </a:lnTo>
                  <a:cubicBezTo>
                    <a:pt x="28583" y="30567"/>
                    <a:pt x="28583" y="30637"/>
                    <a:pt x="28573" y="30718"/>
                  </a:cubicBezTo>
                  <a:cubicBezTo>
                    <a:pt x="28543" y="31201"/>
                    <a:pt x="28512" y="31694"/>
                    <a:pt x="28482" y="32177"/>
                  </a:cubicBezTo>
                  <a:cubicBezTo>
                    <a:pt x="28402" y="33566"/>
                    <a:pt x="28442" y="34945"/>
                    <a:pt x="28341" y="36324"/>
                  </a:cubicBezTo>
                  <a:cubicBezTo>
                    <a:pt x="28301" y="36917"/>
                    <a:pt x="28220" y="37511"/>
                    <a:pt x="28029" y="38085"/>
                  </a:cubicBezTo>
                  <a:cubicBezTo>
                    <a:pt x="27697" y="38980"/>
                    <a:pt x="27083" y="39765"/>
                    <a:pt x="26339" y="40379"/>
                  </a:cubicBezTo>
                  <a:cubicBezTo>
                    <a:pt x="25634" y="40923"/>
                    <a:pt x="24839" y="41356"/>
                    <a:pt x="23973" y="41567"/>
                  </a:cubicBezTo>
                  <a:cubicBezTo>
                    <a:pt x="23752" y="41617"/>
                    <a:pt x="23521" y="41668"/>
                    <a:pt x="23299" y="41708"/>
                  </a:cubicBezTo>
                  <a:cubicBezTo>
                    <a:pt x="23131" y="41735"/>
                    <a:pt x="22959" y="41744"/>
                    <a:pt x="22788" y="41744"/>
                  </a:cubicBezTo>
                  <a:cubicBezTo>
                    <a:pt x="22703" y="41744"/>
                    <a:pt x="22618" y="41741"/>
                    <a:pt x="22534" y="41738"/>
                  </a:cubicBezTo>
                  <a:cubicBezTo>
                    <a:pt x="22383" y="41738"/>
                    <a:pt x="22232" y="41718"/>
                    <a:pt x="22091" y="41698"/>
                  </a:cubicBezTo>
                  <a:cubicBezTo>
                    <a:pt x="22273" y="41456"/>
                    <a:pt x="22444" y="41225"/>
                    <a:pt x="22615" y="40973"/>
                  </a:cubicBezTo>
                  <a:cubicBezTo>
                    <a:pt x="23168" y="40228"/>
                    <a:pt x="23752" y="39484"/>
                    <a:pt x="24155" y="38638"/>
                  </a:cubicBezTo>
                  <a:cubicBezTo>
                    <a:pt x="24829" y="37350"/>
                    <a:pt x="25131" y="35921"/>
                    <a:pt x="25453" y="34512"/>
                  </a:cubicBezTo>
                  <a:cubicBezTo>
                    <a:pt x="25462" y="34398"/>
                    <a:pt x="25594" y="33960"/>
                    <a:pt x="25465" y="33960"/>
                  </a:cubicBezTo>
                  <a:cubicBezTo>
                    <a:pt x="25446" y="33960"/>
                    <a:pt x="25423" y="33969"/>
                    <a:pt x="25392" y="33989"/>
                  </a:cubicBezTo>
                  <a:cubicBezTo>
                    <a:pt x="25352" y="34180"/>
                    <a:pt x="25322" y="34371"/>
                    <a:pt x="25282" y="34562"/>
                  </a:cubicBezTo>
                  <a:cubicBezTo>
                    <a:pt x="24567" y="37823"/>
                    <a:pt x="24084" y="38809"/>
                    <a:pt x="22071" y="41436"/>
                  </a:cubicBezTo>
                  <a:cubicBezTo>
                    <a:pt x="22081" y="41346"/>
                    <a:pt x="22091" y="41245"/>
                    <a:pt x="22102" y="41144"/>
                  </a:cubicBezTo>
                  <a:cubicBezTo>
                    <a:pt x="22132" y="40802"/>
                    <a:pt x="22172" y="40450"/>
                    <a:pt x="22222" y="40098"/>
                  </a:cubicBezTo>
                  <a:cubicBezTo>
                    <a:pt x="22353" y="39152"/>
                    <a:pt x="22605" y="38206"/>
                    <a:pt x="22826" y="37280"/>
                  </a:cubicBezTo>
                  <a:cubicBezTo>
                    <a:pt x="23058" y="36394"/>
                    <a:pt x="23319" y="35518"/>
                    <a:pt x="23722" y="34693"/>
                  </a:cubicBezTo>
                  <a:cubicBezTo>
                    <a:pt x="23943" y="34230"/>
                    <a:pt x="24185" y="33747"/>
                    <a:pt x="24577" y="33405"/>
                  </a:cubicBezTo>
                  <a:cubicBezTo>
                    <a:pt x="25010" y="33043"/>
                    <a:pt x="25554" y="32892"/>
                    <a:pt x="26077" y="32711"/>
                  </a:cubicBezTo>
                  <a:cubicBezTo>
                    <a:pt x="26520" y="32570"/>
                    <a:pt x="26942" y="32358"/>
                    <a:pt x="27315" y="32066"/>
                  </a:cubicBezTo>
                  <a:cubicBezTo>
                    <a:pt x="27848" y="31634"/>
                    <a:pt x="28271" y="31090"/>
                    <a:pt x="28593" y="30486"/>
                  </a:cubicBezTo>
                  <a:close/>
                  <a:moveTo>
                    <a:pt x="14833" y="1"/>
                  </a:moveTo>
                  <a:cubicBezTo>
                    <a:pt x="14805" y="1"/>
                    <a:pt x="14779" y="14"/>
                    <a:pt x="14765" y="43"/>
                  </a:cubicBezTo>
                  <a:cubicBezTo>
                    <a:pt x="14735" y="103"/>
                    <a:pt x="14755" y="183"/>
                    <a:pt x="14755" y="244"/>
                  </a:cubicBezTo>
                  <a:cubicBezTo>
                    <a:pt x="14785" y="385"/>
                    <a:pt x="14815" y="526"/>
                    <a:pt x="14845" y="667"/>
                  </a:cubicBezTo>
                  <a:cubicBezTo>
                    <a:pt x="14886" y="888"/>
                    <a:pt x="14936" y="1099"/>
                    <a:pt x="14976" y="1321"/>
                  </a:cubicBezTo>
                  <a:cubicBezTo>
                    <a:pt x="15117" y="2086"/>
                    <a:pt x="15208" y="2860"/>
                    <a:pt x="15409" y="3615"/>
                  </a:cubicBezTo>
                  <a:cubicBezTo>
                    <a:pt x="15640" y="4461"/>
                    <a:pt x="15952" y="5296"/>
                    <a:pt x="16315" y="6101"/>
                  </a:cubicBezTo>
                  <a:cubicBezTo>
                    <a:pt x="16687" y="6896"/>
                    <a:pt x="17120" y="7661"/>
                    <a:pt x="17502" y="8456"/>
                  </a:cubicBezTo>
                  <a:cubicBezTo>
                    <a:pt x="17754" y="8959"/>
                    <a:pt x="18005" y="9473"/>
                    <a:pt x="18177" y="10006"/>
                  </a:cubicBezTo>
                  <a:cubicBezTo>
                    <a:pt x="18207" y="10086"/>
                    <a:pt x="18227" y="10177"/>
                    <a:pt x="18247" y="10258"/>
                  </a:cubicBezTo>
                  <a:cubicBezTo>
                    <a:pt x="18247" y="10268"/>
                    <a:pt x="18247" y="10268"/>
                    <a:pt x="18247" y="10278"/>
                  </a:cubicBezTo>
                  <a:cubicBezTo>
                    <a:pt x="18257" y="10368"/>
                    <a:pt x="18267" y="10449"/>
                    <a:pt x="18267" y="10539"/>
                  </a:cubicBezTo>
                  <a:cubicBezTo>
                    <a:pt x="18327" y="11908"/>
                    <a:pt x="17935" y="13247"/>
                    <a:pt x="17643" y="14555"/>
                  </a:cubicBezTo>
                  <a:cubicBezTo>
                    <a:pt x="17613" y="14716"/>
                    <a:pt x="17573" y="14877"/>
                    <a:pt x="17532" y="15038"/>
                  </a:cubicBezTo>
                  <a:cubicBezTo>
                    <a:pt x="17512" y="15058"/>
                    <a:pt x="17502" y="15098"/>
                    <a:pt x="17512" y="15129"/>
                  </a:cubicBezTo>
                  <a:cubicBezTo>
                    <a:pt x="17392" y="15652"/>
                    <a:pt x="17281" y="16175"/>
                    <a:pt x="17180" y="16709"/>
                  </a:cubicBezTo>
                  <a:cubicBezTo>
                    <a:pt x="17130" y="16618"/>
                    <a:pt x="17090" y="16538"/>
                    <a:pt x="17039" y="16447"/>
                  </a:cubicBezTo>
                  <a:cubicBezTo>
                    <a:pt x="16848" y="16095"/>
                    <a:pt x="16687" y="15712"/>
                    <a:pt x="16526" y="15340"/>
                  </a:cubicBezTo>
                  <a:lnTo>
                    <a:pt x="16526" y="15350"/>
                  </a:lnTo>
                  <a:cubicBezTo>
                    <a:pt x="16466" y="15199"/>
                    <a:pt x="16405" y="15048"/>
                    <a:pt x="16345" y="14897"/>
                  </a:cubicBezTo>
                  <a:cubicBezTo>
                    <a:pt x="16466" y="14847"/>
                    <a:pt x="16546" y="14193"/>
                    <a:pt x="16556" y="14062"/>
                  </a:cubicBezTo>
                  <a:cubicBezTo>
                    <a:pt x="16556" y="14011"/>
                    <a:pt x="16586" y="13800"/>
                    <a:pt x="16586" y="13669"/>
                  </a:cubicBezTo>
                  <a:cubicBezTo>
                    <a:pt x="16596" y="13669"/>
                    <a:pt x="16617" y="13669"/>
                    <a:pt x="16627" y="13659"/>
                  </a:cubicBezTo>
                  <a:cubicBezTo>
                    <a:pt x="16778" y="13589"/>
                    <a:pt x="16768" y="13428"/>
                    <a:pt x="16697" y="13307"/>
                  </a:cubicBezTo>
                  <a:cubicBezTo>
                    <a:pt x="16645" y="13222"/>
                    <a:pt x="16566" y="13183"/>
                    <a:pt x="16493" y="13183"/>
                  </a:cubicBezTo>
                  <a:cubicBezTo>
                    <a:pt x="16382" y="13183"/>
                    <a:pt x="16282" y="13271"/>
                    <a:pt x="16295" y="13428"/>
                  </a:cubicBezTo>
                  <a:cubicBezTo>
                    <a:pt x="16295" y="13538"/>
                    <a:pt x="16375" y="13639"/>
                    <a:pt x="16476" y="13669"/>
                  </a:cubicBezTo>
                  <a:cubicBezTo>
                    <a:pt x="16466" y="13730"/>
                    <a:pt x="16456" y="13790"/>
                    <a:pt x="16445" y="13861"/>
                  </a:cubicBezTo>
                  <a:cubicBezTo>
                    <a:pt x="16415" y="14042"/>
                    <a:pt x="16385" y="14223"/>
                    <a:pt x="16345" y="14404"/>
                  </a:cubicBezTo>
                  <a:cubicBezTo>
                    <a:pt x="16325" y="14495"/>
                    <a:pt x="16295" y="14595"/>
                    <a:pt x="16264" y="14696"/>
                  </a:cubicBezTo>
                  <a:cubicBezTo>
                    <a:pt x="16073" y="14142"/>
                    <a:pt x="15942" y="13559"/>
                    <a:pt x="15852" y="12975"/>
                  </a:cubicBezTo>
                  <a:cubicBezTo>
                    <a:pt x="15832" y="12945"/>
                    <a:pt x="15832" y="12864"/>
                    <a:pt x="15822" y="12784"/>
                  </a:cubicBezTo>
                  <a:cubicBezTo>
                    <a:pt x="15952" y="12713"/>
                    <a:pt x="15972" y="12462"/>
                    <a:pt x="15822" y="12391"/>
                  </a:cubicBezTo>
                  <a:cubicBezTo>
                    <a:pt x="15789" y="12334"/>
                    <a:pt x="15732" y="12309"/>
                    <a:pt x="15675" y="12309"/>
                  </a:cubicBezTo>
                  <a:cubicBezTo>
                    <a:pt x="15591" y="12309"/>
                    <a:pt x="15505" y="12365"/>
                    <a:pt x="15499" y="12462"/>
                  </a:cubicBezTo>
                  <a:cubicBezTo>
                    <a:pt x="15459" y="12603"/>
                    <a:pt x="15550" y="12764"/>
                    <a:pt x="15671" y="12804"/>
                  </a:cubicBezTo>
                  <a:cubicBezTo>
                    <a:pt x="15681" y="12824"/>
                    <a:pt x="15681" y="12844"/>
                    <a:pt x="15681" y="12864"/>
                  </a:cubicBezTo>
                  <a:cubicBezTo>
                    <a:pt x="15711" y="13106"/>
                    <a:pt x="15751" y="13337"/>
                    <a:pt x="15801" y="13579"/>
                  </a:cubicBezTo>
                  <a:cubicBezTo>
                    <a:pt x="15832" y="13740"/>
                    <a:pt x="15872" y="13911"/>
                    <a:pt x="15912" y="14072"/>
                  </a:cubicBezTo>
                  <a:cubicBezTo>
                    <a:pt x="15882" y="14042"/>
                    <a:pt x="15862" y="14022"/>
                    <a:pt x="15832" y="13991"/>
                  </a:cubicBezTo>
                  <a:cubicBezTo>
                    <a:pt x="15681" y="13820"/>
                    <a:pt x="15540" y="13639"/>
                    <a:pt x="15409" y="13458"/>
                  </a:cubicBezTo>
                  <a:cubicBezTo>
                    <a:pt x="15338" y="13367"/>
                    <a:pt x="15268" y="13267"/>
                    <a:pt x="15198" y="13166"/>
                  </a:cubicBezTo>
                  <a:cubicBezTo>
                    <a:pt x="15229" y="13024"/>
                    <a:pt x="15106" y="12838"/>
                    <a:pt x="14968" y="12838"/>
                  </a:cubicBezTo>
                  <a:cubicBezTo>
                    <a:pt x="14931" y="12838"/>
                    <a:pt x="14892" y="12852"/>
                    <a:pt x="14855" y="12884"/>
                  </a:cubicBezTo>
                  <a:cubicBezTo>
                    <a:pt x="14665" y="13025"/>
                    <a:pt x="14822" y="13323"/>
                    <a:pt x="15013" y="13323"/>
                  </a:cubicBezTo>
                  <a:cubicBezTo>
                    <a:pt x="15054" y="13323"/>
                    <a:pt x="15096" y="13309"/>
                    <a:pt x="15137" y="13277"/>
                  </a:cubicBezTo>
                  <a:cubicBezTo>
                    <a:pt x="15187" y="13377"/>
                    <a:pt x="15248" y="13468"/>
                    <a:pt x="15298" y="13559"/>
                  </a:cubicBezTo>
                  <a:cubicBezTo>
                    <a:pt x="15439" y="13760"/>
                    <a:pt x="15590" y="13961"/>
                    <a:pt x="15751" y="14142"/>
                  </a:cubicBezTo>
                  <a:cubicBezTo>
                    <a:pt x="15781" y="14172"/>
                    <a:pt x="15811" y="14203"/>
                    <a:pt x="15842" y="14233"/>
                  </a:cubicBezTo>
                  <a:cubicBezTo>
                    <a:pt x="15868" y="14276"/>
                    <a:pt x="15909" y="14327"/>
                    <a:pt x="15959" y="14327"/>
                  </a:cubicBezTo>
                  <a:cubicBezTo>
                    <a:pt x="15966" y="14327"/>
                    <a:pt x="15974" y="14326"/>
                    <a:pt x="15983" y="14323"/>
                  </a:cubicBezTo>
                  <a:cubicBezTo>
                    <a:pt x="16123" y="14796"/>
                    <a:pt x="16295" y="15269"/>
                    <a:pt x="16506" y="15712"/>
                  </a:cubicBezTo>
                  <a:cubicBezTo>
                    <a:pt x="16637" y="16004"/>
                    <a:pt x="16768" y="16306"/>
                    <a:pt x="16919" y="16588"/>
                  </a:cubicBezTo>
                  <a:cubicBezTo>
                    <a:pt x="16969" y="16648"/>
                    <a:pt x="17049" y="16870"/>
                    <a:pt x="17130" y="16960"/>
                  </a:cubicBezTo>
                  <a:cubicBezTo>
                    <a:pt x="17090" y="17202"/>
                    <a:pt x="17059" y="17443"/>
                    <a:pt x="17029" y="17685"/>
                  </a:cubicBezTo>
                  <a:cubicBezTo>
                    <a:pt x="16828" y="19577"/>
                    <a:pt x="16919" y="21489"/>
                    <a:pt x="17120" y="23381"/>
                  </a:cubicBezTo>
                  <a:lnTo>
                    <a:pt x="16999" y="23240"/>
                  </a:lnTo>
                  <a:cubicBezTo>
                    <a:pt x="16657" y="22858"/>
                    <a:pt x="16325" y="22455"/>
                    <a:pt x="16013" y="22043"/>
                  </a:cubicBezTo>
                  <a:cubicBezTo>
                    <a:pt x="15681" y="21640"/>
                    <a:pt x="15409" y="21197"/>
                    <a:pt x="15157" y="20734"/>
                  </a:cubicBezTo>
                  <a:cubicBezTo>
                    <a:pt x="14956" y="20372"/>
                    <a:pt x="14795" y="19990"/>
                    <a:pt x="14664" y="19597"/>
                  </a:cubicBezTo>
                  <a:cubicBezTo>
                    <a:pt x="14382" y="18792"/>
                    <a:pt x="14181" y="17947"/>
                    <a:pt x="13819" y="17172"/>
                  </a:cubicBezTo>
                  <a:cubicBezTo>
                    <a:pt x="13950" y="16799"/>
                    <a:pt x="14050" y="16286"/>
                    <a:pt x="14090" y="15763"/>
                  </a:cubicBezTo>
                  <a:cubicBezTo>
                    <a:pt x="14262" y="15652"/>
                    <a:pt x="14402" y="15521"/>
                    <a:pt x="14533" y="15370"/>
                  </a:cubicBezTo>
                  <a:cubicBezTo>
                    <a:pt x="14584" y="15410"/>
                    <a:pt x="14664" y="15431"/>
                    <a:pt x="14714" y="15461"/>
                  </a:cubicBezTo>
                  <a:cubicBezTo>
                    <a:pt x="14855" y="15521"/>
                    <a:pt x="14996" y="15561"/>
                    <a:pt x="15157" y="15581"/>
                  </a:cubicBezTo>
                  <a:cubicBezTo>
                    <a:pt x="15167" y="15642"/>
                    <a:pt x="15228" y="15692"/>
                    <a:pt x="15278" y="15732"/>
                  </a:cubicBezTo>
                  <a:cubicBezTo>
                    <a:pt x="15312" y="15759"/>
                    <a:pt x="15359" y="15773"/>
                    <a:pt x="15404" y="15773"/>
                  </a:cubicBezTo>
                  <a:cubicBezTo>
                    <a:pt x="15427" y="15773"/>
                    <a:pt x="15449" y="15769"/>
                    <a:pt x="15469" y="15763"/>
                  </a:cubicBezTo>
                  <a:cubicBezTo>
                    <a:pt x="15630" y="15702"/>
                    <a:pt x="15600" y="15471"/>
                    <a:pt x="15489" y="15380"/>
                  </a:cubicBezTo>
                  <a:cubicBezTo>
                    <a:pt x="15453" y="15351"/>
                    <a:pt x="15410" y="15332"/>
                    <a:pt x="15367" y="15332"/>
                  </a:cubicBezTo>
                  <a:cubicBezTo>
                    <a:pt x="15351" y="15332"/>
                    <a:pt x="15334" y="15335"/>
                    <a:pt x="15318" y="15340"/>
                  </a:cubicBezTo>
                  <a:cubicBezTo>
                    <a:pt x="15268" y="15340"/>
                    <a:pt x="15208" y="15360"/>
                    <a:pt x="15187" y="15410"/>
                  </a:cubicBezTo>
                  <a:cubicBezTo>
                    <a:pt x="14996" y="15390"/>
                    <a:pt x="14805" y="15330"/>
                    <a:pt x="14644" y="15239"/>
                  </a:cubicBezTo>
                  <a:cubicBezTo>
                    <a:pt x="14725" y="15139"/>
                    <a:pt x="14795" y="15048"/>
                    <a:pt x="14855" y="14937"/>
                  </a:cubicBezTo>
                  <a:cubicBezTo>
                    <a:pt x="14875" y="14907"/>
                    <a:pt x="14906" y="14847"/>
                    <a:pt x="14936" y="14776"/>
                  </a:cubicBezTo>
                  <a:cubicBezTo>
                    <a:pt x="14946" y="14776"/>
                    <a:pt x="14956" y="14786"/>
                    <a:pt x="14956" y="14786"/>
                  </a:cubicBezTo>
                  <a:cubicBezTo>
                    <a:pt x="15006" y="14776"/>
                    <a:pt x="15067" y="14756"/>
                    <a:pt x="15087" y="14706"/>
                  </a:cubicBezTo>
                  <a:cubicBezTo>
                    <a:pt x="15117" y="14646"/>
                    <a:pt x="15147" y="14585"/>
                    <a:pt x="15137" y="14515"/>
                  </a:cubicBezTo>
                  <a:cubicBezTo>
                    <a:pt x="15118" y="14439"/>
                    <a:pt x="15046" y="14363"/>
                    <a:pt x="14970" y="14363"/>
                  </a:cubicBezTo>
                  <a:cubicBezTo>
                    <a:pt x="14965" y="14363"/>
                    <a:pt x="14961" y="14363"/>
                    <a:pt x="14956" y="14364"/>
                  </a:cubicBezTo>
                  <a:cubicBezTo>
                    <a:pt x="14825" y="14384"/>
                    <a:pt x="14755" y="14535"/>
                    <a:pt x="14795" y="14656"/>
                  </a:cubicBezTo>
                  <a:cubicBezTo>
                    <a:pt x="14795" y="14676"/>
                    <a:pt x="14805" y="14686"/>
                    <a:pt x="14825" y="14706"/>
                  </a:cubicBezTo>
                  <a:cubicBezTo>
                    <a:pt x="14704" y="14907"/>
                    <a:pt x="14574" y="15098"/>
                    <a:pt x="14413" y="15259"/>
                  </a:cubicBezTo>
                  <a:cubicBezTo>
                    <a:pt x="14322" y="15360"/>
                    <a:pt x="14221" y="15451"/>
                    <a:pt x="14111" y="15541"/>
                  </a:cubicBezTo>
                  <a:cubicBezTo>
                    <a:pt x="14141" y="15119"/>
                    <a:pt x="14131" y="14716"/>
                    <a:pt x="14090" y="14394"/>
                  </a:cubicBezTo>
                  <a:lnTo>
                    <a:pt x="14101" y="14394"/>
                  </a:lnTo>
                  <a:cubicBezTo>
                    <a:pt x="14262" y="14334"/>
                    <a:pt x="14241" y="14102"/>
                    <a:pt x="14121" y="14011"/>
                  </a:cubicBezTo>
                  <a:cubicBezTo>
                    <a:pt x="14083" y="13978"/>
                    <a:pt x="14037" y="13962"/>
                    <a:pt x="13990" y="13962"/>
                  </a:cubicBezTo>
                  <a:cubicBezTo>
                    <a:pt x="13899" y="13962"/>
                    <a:pt x="13809" y="14022"/>
                    <a:pt x="13789" y="14122"/>
                  </a:cubicBezTo>
                  <a:cubicBezTo>
                    <a:pt x="13759" y="14230"/>
                    <a:pt x="13806" y="14394"/>
                    <a:pt x="13938" y="14394"/>
                  </a:cubicBezTo>
                  <a:cubicBezTo>
                    <a:pt x="13942" y="14394"/>
                    <a:pt x="13946" y="14394"/>
                    <a:pt x="13950" y="14394"/>
                  </a:cubicBezTo>
                  <a:lnTo>
                    <a:pt x="13960" y="14394"/>
                  </a:lnTo>
                  <a:cubicBezTo>
                    <a:pt x="13960" y="14434"/>
                    <a:pt x="13970" y="14474"/>
                    <a:pt x="13970" y="14515"/>
                  </a:cubicBezTo>
                  <a:cubicBezTo>
                    <a:pt x="13980" y="14746"/>
                    <a:pt x="13970" y="14978"/>
                    <a:pt x="13960" y="15219"/>
                  </a:cubicBezTo>
                  <a:cubicBezTo>
                    <a:pt x="13950" y="15209"/>
                    <a:pt x="13940" y="15199"/>
                    <a:pt x="13929" y="15189"/>
                  </a:cubicBezTo>
                  <a:cubicBezTo>
                    <a:pt x="13758" y="15018"/>
                    <a:pt x="13607" y="14827"/>
                    <a:pt x="13477" y="14625"/>
                  </a:cubicBezTo>
                  <a:cubicBezTo>
                    <a:pt x="13456" y="14595"/>
                    <a:pt x="13436" y="14555"/>
                    <a:pt x="13426" y="14525"/>
                  </a:cubicBezTo>
                  <a:cubicBezTo>
                    <a:pt x="13467" y="14464"/>
                    <a:pt x="13467" y="14364"/>
                    <a:pt x="13426" y="14303"/>
                  </a:cubicBezTo>
                  <a:cubicBezTo>
                    <a:pt x="13391" y="14251"/>
                    <a:pt x="13326" y="14199"/>
                    <a:pt x="13257" y="14199"/>
                  </a:cubicBezTo>
                  <a:cubicBezTo>
                    <a:pt x="13247" y="14199"/>
                    <a:pt x="13236" y="14200"/>
                    <a:pt x="13225" y="14203"/>
                  </a:cubicBezTo>
                  <a:cubicBezTo>
                    <a:pt x="13104" y="14223"/>
                    <a:pt x="13064" y="14384"/>
                    <a:pt x="13144" y="14474"/>
                  </a:cubicBezTo>
                  <a:cubicBezTo>
                    <a:pt x="13165" y="14545"/>
                    <a:pt x="13225" y="14575"/>
                    <a:pt x="13285" y="14575"/>
                  </a:cubicBezTo>
                  <a:cubicBezTo>
                    <a:pt x="13366" y="14756"/>
                    <a:pt x="13768" y="15370"/>
                    <a:pt x="13950" y="15390"/>
                  </a:cubicBezTo>
                  <a:cubicBezTo>
                    <a:pt x="13929" y="15732"/>
                    <a:pt x="13889" y="16065"/>
                    <a:pt x="13839" y="16407"/>
                  </a:cubicBezTo>
                  <a:cubicBezTo>
                    <a:pt x="13809" y="16588"/>
                    <a:pt x="13779" y="16779"/>
                    <a:pt x="13718" y="16960"/>
                  </a:cubicBezTo>
                  <a:cubicBezTo>
                    <a:pt x="13648" y="16850"/>
                    <a:pt x="13587" y="16729"/>
                    <a:pt x="13517" y="16618"/>
                  </a:cubicBezTo>
                  <a:cubicBezTo>
                    <a:pt x="13416" y="16457"/>
                    <a:pt x="13305" y="16316"/>
                    <a:pt x="13195" y="16165"/>
                  </a:cubicBezTo>
                  <a:cubicBezTo>
                    <a:pt x="13195" y="16145"/>
                    <a:pt x="13195" y="16125"/>
                    <a:pt x="13185" y="16105"/>
                  </a:cubicBezTo>
                  <a:cubicBezTo>
                    <a:pt x="13165" y="15954"/>
                    <a:pt x="13134" y="15813"/>
                    <a:pt x="13104" y="15672"/>
                  </a:cubicBezTo>
                  <a:cubicBezTo>
                    <a:pt x="13034" y="15350"/>
                    <a:pt x="12953" y="15038"/>
                    <a:pt x="12853" y="14726"/>
                  </a:cubicBezTo>
                  <a:cubicBezTo>
                    <a:pt x="12742" y="14364"/>
                    <a:pt x="12601" y="14001"/>
                    <a:pt x="12450" y="13649"/>
                  </a:cubicBezTo>
                  <a:cubicBezTo>
                    <a:pt x="12249" y="13156"/>
                    <a:pt x="11997" y="12693"/>
                    <a:pt x="11655" y="12280"/>
                  </a:cubicBezTo>
                  <a:cubicBezTo>
                    <a:pt x="11474" y="12069"/>
                    <a:pt x="11283" y="11868"/>
                    <a:pt x="11061" y="11707"/>
                  </a:cubicBezTo>
                  <a:cubicBezTo>
                    <a:pt x="10749" y="11485"/>
                    <a:pt x="10407" y="11314"/>
                    <a:pt x="10065" y="11173"/>
                  </a:cubicBezTo>
                  <a:cubicBezTo>
                    <a:pt x="9441" y="10922"/>
                    <a:pt x="8787" y="10751"/>
                    <a:pt x="8122" y="10630"/>
                  </a:cubicBezTo>
                  <a:cubicBezTo>
                    <a:pt x="7388" y="10479"/>
                    <a:pt x="6643" y="10348"/>
                    <a:pt x="5898" y="10207"/>
                  </a:cubicBezTo>
                  <a:cubicBezTo>
                    <a:pt x="5526" y="10127"/>
                    <a:pt x="5144" y="10076"/>
                    <a:pt x="4771" y="10056"/>
                  </a:cubicBezTo>
                  <a:cubicBezTo>
                    <a:pt x="4580" y="10046"/>
                    <a:pt x="4389" y="10036"/>
                    <a:pt x="4197" y="10026"/>
                  </a:cubicBezTo>
                  <a:cubicBezTo>
                    <a:pt x="4144" y="10026"/>
                    <a:pt x="4076" y="10014"/>
                    <a:pt x="4014" y="10014"/>
                  </a:cubicBezTo>
                  <a:cubicBezTo>
                    <a:pt x="3937" y="10014"/>
                    <a:pt x="3868" y="10033"/>
                    <a:pt x="3845" y="10117"/>
                  </a:cubicBezTo>
                  <a:cubicBezTo>
                    <a:pt x="3815" y="10278"/>
                    <a:pt x="3966" y="10388"/>
                    <a:pt x="4067" y="10499"/>
                  </a:cubicBezTo>
                  <a:cubicBezTo>
                    <a:pt x="4187" y="10630"/>
                    <a:pt x="4328" y="10771"/>
                    <a:pt x="4459" y="10892"/>
                  </a:cubicBezTo>
                  <a:cubicBezTo>
                    <a:pt x="4892" y="11294"/>
                    <a:pt x="5274" y="11727"/>
                    <a:pt x="5647" y="12180"/>
                  </a:cubicBezTo>
                  <a:cubicBezTo>
                    <a:pt x="6150" y="12784"/>
                    <a:pt x="6663" y="13398"/>
                    <a:pt x="7307" y="13861"/>
                  </a:cubicBezTo>
                  <a:cubicBezTo>
                    <a:pt x="8213" y="14525"/>
                    <a:pt x="9260" y="14957"/>
                    <a:pt x="10327" y="15300"/>
                  </a:cubicBezTo>
                  <a:cubicBezTo>
                    <a:pt x="10860" y="15471"/>
                    <a:pt x="11403" y="15642"/>
                    <a:pt x="11947" y="15803"/>
                  </a:cubicBezTo>
                  <a:cubicBezTo>
                    <a:pt x="12279" y="15914"/>
                    <a:pt x="12611" y="16014"/>
                    <a:pt x="12933" y="16135"/>
                  </a:cubicBezTo>
                  <a:cubicBezTo>
                    <a:pt x="12963" y="16145"/>
                    <a:pt x="12983" y="16155"/>
                    <a:pt x="13004" y="16165"/>
                  </a:cubicBezTo>
                  <a:cubicBezTo>
                    <a:pt x="13144" y="16356"/>
                    <a:pt x="13285" y="16548"/>
                    <a:pt x="13416" y="16749"/>
                  </a:cubicBezTo>
                  <a:cubicBezTo>
                    <a:pt x="13668" y="17151"/>
                    <a:pt x="13829" y="17574"/>
                    <a:pt x="14000" y="18007"/>
                  </a:cubicBezTo>
                  <a:cubicBezTo>
                    <a:pt x="14332" y="18913"/>
                    <a:pt x="14513" y="19879"/>
                    <a:pt x="14976" y="20734"/>
                  </a:cubicBezTo>
                  <a:cubicBezTo>
                    <a:pt x="15167" y="21107"/>
                    <a:pt x="15389" y="21489"/>
                    <a:pt x="15640" y="21831"/>
                  </a:cubicBezTo>
                  <a:cubicBezTo>
                    <a:pt x="15952" y="22244"/>
                    <a:pt x="16264" y="22646"/>
                    <a:pt x="16596" y="23039"/>
                  </a:cubicBezTo>
                  <a:cubicBezTo>
                    <a:pt x="16697" y="23160"/>
                    <a:pt x="16808" y="23280"/>
                    <a:pt x="16908" y="23401"/>
                  </a:cubicBezTo>
                  <a:cubicBezTo>
                    <a:pt x="16969" y="23472"/>
                    <a:pt x="17029" y="23532"/>
                    <a:pt x="17090" y="23603"/>
                  </a:cubicBezTo>
                  <a:cubicBezTo>
                    <a:pt x="17110" y="23623"/>
                    <a:pt x="17130" y="23623"/>
                    <a:pt x="17150" y="23633"/>
                  </a:cubicBezTo>
                  <a:cubicBezTo>
                    <a:pt x="17150" y="23643"/>
                    <a:pt x="17150" y="23663"/>
                    <a:pt x="17150" y="23683"/>
                  </a:cubicBezTo>
                  <a:cubicBezTo>
                    <a:pt x="17311" y="25092"/>
                    <a:pt x="17512" y="26491"/>
                    <a:pt x="17854" y="27870"/>
                  </a:cubicBezTo>
                  <a:cubicBezTo>
                    <a:pt x="18227" y="29450"/>
                    <a:pt x="18821" y="30990"/>
                    <a:pt x="18992" y="32620"/>
                  </a:cubicBezTo>
                  <a:cubicBezTo>
                    <a:pt x="19183" y="34411"/>
                    <a:pt x="19163" y="36223"/>
                    <a:pt x="19284" y="38014"/>
                  </a:cubicBezTo>
                  <a:cubicBezTo>
                    <a:pt x="19012" y="37712"/>
                    <a:pt x="18378" y="37229"/>
                    <a:pt x="18297" y="37159"/>
                  </a:cubicBezTo>
                  <a:cubicBezTo>
                    <a:pt x="17532" y="36545"/>
                    <a:pt x="16747" y="35951"/>
                    <a:pt x="15993" y="35327"/>
                  </a:cubicBezTo>
                  <a:lnTo>
                    <a:pt x="15993" y="35317"/>
                  </a:lnTo>
                  <a:cubicBezTo>
                    <a:pt x="15993" y="35257"/>
                    <a:pt x="16003" y="35186"/>
                    <a:pt x="16003" y="35126"/>
                  </a:cubicBezTo>
                  <a:cubicBezTo>
                    <a:pt x="16013" y="34904"/>
                    <a:pt x="16013" y="34683"/>
                    <a:pt x="16013" y="34462"/>
                  </a:cubicBezTo>
                  <a:cubicBezTo>
                    <a:pt x="16033" y="33626"/>
                    <a:pt x="15993" y="32791"/>
                    <a:pt x="15902" y="31956"/>
                  </a:cubicBezTo>
                  <a:cubicBezTo>
                    <a:pt x="15932" y="31956"/>
                    <a:pt x="15952" y="31946"/>
                    <a:pt x="15972" y="31926"/>
                  </a:cubicBezTo>
                  <a:cubicBezTo>
                    <a:pt x="16305" y="31493"/>
                    <a:pt x="16566" y="31010"/>
                    <a:pt x="16717" y="30486"/>
                  </a:cubicBezTo>
                  <a:cubicBezTo>
                    <a:pt x="16818" y="30124"/>
                    <a:pt x="16888" y="29752"/>
                    <a:pt x="16888" y="29369"/>
                  </a:cubicBezTo>
                  <a:cubicBezTo>
                    <a:pt x="16878" y="28816"/>
                    <a:pt x="16727" y="28262"/>
                    <a:pt x="16516" y="27749"/>
                  </a:cubicBezTo>
                  <a:cubicBezTo>
                    <a:pt x="16335" y="27296"/>
                    <a:pt x="16113" y="26863"/>
                    <a:pt x="15852" y="26451"/>
                  </a:cubicBezTo>
                  <a:cubicBezTo>
                    <a:pt x="15600" y="26048"/>
                    <a:pt x="15298" y="25676"/>
                    <a:pt x="15006" y="25303"/>
                  </a:cubicBezTo>
                  <a:cubicBezTo>
                    <a:pt x="14886" y="25142"/>
                    <a:pt x="14775" y="24981"/>
                    <a:pt x="14644" y="24830"/>
                  </a:cubicBezTo>
                  <a:cubicBezTo>
                    <a:pt x="14614" y="24800"/>
                    <a:pt x="14594" y="24760"/>
                    <a:pt x="14553" y="24740"/>
                  </a:cubicBezTo>
                  <a:cubicBezTo>
                    <a:pt x="14553" y="24700"/>
                    <a:pt x="14543" y="24669"/>
                    <a:pt x="14543" y="24629"/>
                  </a:cubicBezTo>
                  <a:cubicBezTo>
                    <a:pt x="14473" y="24166"/>
                    <a:pt x="14332" y="23713"/>
                    <a:pt x="14151" y="23280"/>
                  </a:cubicBezTo>
                  <a:cubicBezTo>
                    <a:pt x="13940" y="22828"/>
                    <a:pt x="13708" y="22385"/>
                    <a:pt x="13456" y="21962"/>
                  </a:cubicBezTo>
                  <a:cubicBezTo>
                    <a:pt x="13386" y="21851"/>
                    <a:pt x="13316" y="21731"/>
                    <a:pt x="13215" y="21640"/>
                  </a:cubicBezTo>
                  <a:cubicBezTo>
                    <a:pt x="13202" y="21636"/>
                    <a:pt x="13190" y="21633"/>
                    <a:pt x="13179" y="21633"/>
                  </a:cubicBezTo>
                  <a:cubicBezTo>
                    <a:pt x="13163" y="21633"/>
                    <a:pt x="13150" y="21638"/>
                    <a:pt x="13144" y="21650"/>
                  </a:cubicBezTo>
                  <a:cubicBezTo>
                    <a:pt x="13134" y="21640"/>
                    <a:pt x="13114" y="21630"/>
                    <a:pt x="13104" y="21620"/>
                  </a:cubicBezTo>
                  <a:cubicBezTo>
                    <a:pt x="13044" y="21620"/>
                    <a:pt x="13044" y="21690"/>
                    <a:pt x="13064" y="21731"/>
                  </a:cubicBezTo>
                  <a:cubicBezTo>
                    <a:pt x="13074" y="21771"/>
                    <a:pt x="13094" y="21811"/>
                    <a:pt x="13104" y="21851"/>
                  </a:cubicBezTo>
                  <a:cubicBezTo>
                    <a:pt x="13155" y="21992"/>
                    <a:pt x="13185" y="22143"/>
                    <a:pt x="13215" y="22304"/>
                  </a:cubicBezTo>
                  <a:cubicBezTo>
                    <a:pt x="13275" y="22636"/>
                    <a:pt x="13295" y="22979"/>
                    <a:pt x="13336" y="23321"/>
                  </a:cubicBezTo>
                  <a:cubicBezTo>
                    <a:pt x="13376" y="23643"/>
                    <a:pt x="13416" y="23955"/>
                    <a:pt x="13456" y="24267"/>
                  </a:cubicBezTo>
                  <a:cubicBezTo>
                    <a:pt x="13537" y="24891"/>
                    <a:pt x="13638" y="25515"/>
                    <a:pt x="13688" y="26139"/>
                  </a:cubicBezTo>
                  <a:cubicBezTo>
                    <a:pt x="13738" y="26602"/>
                    <a:pt x="13758" y="27065"/>
                    <a:pt x="13839" y="27528"/>
                  </a:cubicBezTo>
                  <a:cubicBezTo>
                    <a:pt x="13889" y="27819"/>
                    <a:pt x="13960" y="28101"/>
                    <a:pt x="14040" y="28393"/>
                  </a:cubicBezTo>
                  <a:cubicBezTo>
                    <a:pt x="14070" y="28494"/>
                    <a:pt x="14101" y="28604"/>
                    <a:pt x="14131" y="28715"/>
                  </a:cubicBezTo>
                  <a:cubicBezTo>
                    <a:pt x="14161" y="28765"/>
                    <a:pt x="14171" y="28856"/>
                    <a:pt x="14221" y="28876"/>
                  </a:cubicBezTo>
                  <a:cubicBezTo>
                    <a:pt x="14453" y="29701"/>
                    <a:pt x="14855" y="30466"/>
                    <a:pt x="15268" y="31211"/>
                  </a:cubicBezTo>
                  <a:cubicBezTo>
                    <a:pt x="15338" y="31352"/>
                    <a:pt x="15429" y="31483"/>
                    <a:pt x="15510" y="31624"/>
                  </a:cubicBezTo>
                  <a:cubicBezTo>
                    <a:pt x="15550" y="31694"/>
                    <a:pt x="15580" y="31754"/>
                    <a:pt x="15620" y="31825"/>
                  </a:cubicBezTo>
                  <a:cubicBezTo>
                    <a:pt x="15635" y="31847"/>
                    <a:pt x="15660" y="31863"/>
                    <a:pt x="15688" y="31863"/>
                  </a:cubicBezTo>
                  <a:cubicBezTo>
                    <a:pt x="15698" y="31863"/>
                    <a:pt x="15710" y="31861"/>
                    <a:pt x="15721" y="31855"/>
                  </a:cubicBezTo>
                  <a:cubicBezTo>
                    <a:pt x="15771" y="32338"/>
                    <a:pt x="15811" y="32811"/>
                    <a:pt x="15832" y="33294"/>
                  </a:cubicBezTo>
                  <a:cubicBezTo>
                    <a:pt x="15852" y="33777"/>
                    <a:pt x="15852" y="34250"/>
                    <a:pt x="15842" y="34733"/>
                  </a:cubicBezTo>
                  <a:cubicBezTo>
                    <a:pt x="15842" y="34874"/>
                    <a:pt x="15842" y="35015"/>
                    <a:pt x="15832" y="35156"/>
                  </a:cubicBezTo>
                  <a:cubicBezTo>
                    <a:pt x="15832" y="35176"/>
                    <a:pt x="15832" y="35186"/>
                    <a:pt x="15832" y="35196"/>
                  </a:cubicBezTo>
                  <a:cubicBezTo>
                    <a:pt x="15811" y="35176"/>
                    <a:pt x="15781" y="35156"/>
                    <a:pt x="15761" y="35136"/>
                  </a:cubicBezTo>
                  <a:cubicBezTo>
                    <a:pt x="14604" y="34130"/>
                    <a:pt x="13497" y="33053"/>
                    <a:pt x="12571" y="31825"/>
                  </a:cubicBezTo>
                  <a:cubicBezTo>
                    <a:pt x="11997" y="31020"/>
                    <a:pt x="11484" y="30164"/>
                    <a:pt x="11001" y="29299"/>
                  </a:cubicBezTo>
                  <a:cubicBezTo>
                    <a:pt x="11001" y="29289"/>
                    <a:pt x="11001" y="29289"/>
                    <a:pt x="11001" y="29289"/>
                  </a:cubicBezTo>
                  <a:cubicBezTo>
                    <a:pt x="11071" y="29158"/>
                    <a:pt x="11031" y="28977"/>
                    <a:pt x="11051" y="28826"/>
                  </a:cubicBezTo>
                  <a:cubicBezTo>
                    <a:pt x="11061" y="28383"/>
                    <a:pt x="11031" y="27950"/>
                    <a:pt x="11001" y="27517"/>
                  </a:cubicBezTo>
                  <a:cubicBezTo>
                    <a:pt x="10961" y="26843"/>
                    <a:pt x="10981" y="26169"/>
                    <a:pt x="10820" y="25515"/>
                  </a:cubicBezTo>
                  <a:cubicBezTo>
                    <a:pt x="10649" y="24820"/>
                    <a:pt x="10347" y="24166"/>
                    <a:pt x="9984" y="23552"/>
                  </a:cubicBezTo>
                  <a:cubicBezTo>
                    <a:pt x="9592" y="22858"/>
                    <a:pt x="9119" y="22214"/>
                    <a:pt x="8545" y="21650"/>
                  </a:cubicBezTo>
                  <a:cubicBezTo>
                    <a:pt x="7982" y="21056"/>
                    <a:pt x="7509" y="20392"/>
                    <a:pt x="6925" y="19818"/>
                  </a:cubicBezTo>
                  <a:cubicBezTo>
                    <a:pt x="6714" y="19633"/>
                    <a:pt x="6389" y="19229"/>
                    <a:pt x="6232" y="19229"/>
                  </a:cubicBezTo>
                  <a:cubicBezTo>
                    <a:pt x="6142" y="19229"/>
                    <a:pt x="6107" y="19362"/>
                    <a:pt x="6180" y="19748"/>
                  </a:cubicBezTo>
                  <a:cubicBezTo>
                    <a:pt x="6271" y="20432"/>
                    <a:pt x="6402" y="21117"/>
                    <a:pt x="6593" y="21781"/>
                  </a:cubicBezTo>
                  <a:cubicBezTo>
                    <a:pt x="6844" y="22727"/>
                    <a:pt x="7116" y="23673"/>
                    <a:pt x="7428" y="24599"/>
                  </a:cubicBezTo>
                  <a:cubicBezTo>
                    <a:pt x="7790" y="25797"/>
                    <a:pt x="8284" y="26984"/>
                    <a:pt x="9099" y="27950"/>
                  </a:cubicBezTo>
                  <a:cubicBezTo>
                    <a:pt x="9531" y="28504"/>
                    <a:pt x="10045" y="28977"/>
                    <a:pt x="10659" y="29329"/>
                  </a:cubicBezTo>
                  <a:cubicBezTo>
                    <a:pt x="10729" y="29359"/>
                    <a:pt x="10840" y="29460"/>
                    <a:pt x="10930" y="29490"/>
                  </a:cubicBezTo>
                  <a:cubicBezTo>
                    <a:pt x="11232" y="30064"/>
                    <a:pt x="11574" y="30617"/>
                    <a:pt x="11917" y="31161"/>
                  </a:cubicBezTo>
                  <a:cubicBezTo>
                    <a:pt x="12792" y="32570"/>
                    <a:pt x="13980" y="33747"/>
                    <a:pt x="15187" y="34864"/>
                  </a:cubicBezTo>
                  <a:cubicBezTo>
                    <a:pt x="16013" y="35609"/>
                    <a:pt x="16908" y="36273"/>
                    <a:pt x="17774" y="36958"/>
                  </a:cubicBezTo>
                  <a:lnTo>
                    <a:pt x="17563" y="36958"/>
                  </a:lnTo>
                  <a:cubicBezTo>
                    <a:pt x="17321" y="36963"/>
                    <a:pt x="17075" y="36968"/>
                    <a:pt x="16829" y="36968"/>
                  </a:cubicBezTo>
                  <a:cubicBezTo>
                    <a:pt x="16584" y="36968"/>
                    <a:pt x="16340" y="36963"/>
                    <a:pt x="16103" y="36948"/>
                  </a:cubicBezTo>
                  <a:cubicBezTo>
                    <a:pt x="14714" y="36857"/>
                    <a:pt x="13336" y="36736"/>
                    <a:pt x="11967" y="36515"/>
                  </a:cubicBezTo>
                  <a:cubicBezTo>
                    <a:pt x="11927" y="36263"/>
                    <a:pt x="10920" y="35659"/>
                    <a:pt x="10810" y="35448"/>
                  </a:cubicBezTo>
                  <a:cubicBezTo>
                    <a:pt x="10216" y="34814"/>
                    <a:pt x="9783" y="33969"/>
                    <a:pt x="8988" y="33546"/>
                  </a:cubicBezTo>
                  <a:cubicBezTo>
                    <a:pt x="8817" y="33445"/>
                    <a:pt x="8636" y="33385"/>
                    <a:pt x="8445" y="33345"/>
                  </a:cubicBezTo>
                  <a:cubicBezTo>
                    <a:pt x="8354" y="33304"/>
                    <a:pt x="8273" y="33264"/>
                    <a:pt x="8183" y="33224"/>
                  </a:cubicBezTo>
                  <a:cubicBezTo>
                    <a:pt x="7680" y="33023"/>
                    <a:pt x="7156" y="32922"/>
                    <a:pt x="6623" y="32892"/>
                  </a:cubicBezTo>
                  <a:cubicBezTo>
                    <a:pt x="6507" y="32886"/>
                    <a:pt x="6391" y="32883"/>
                    <a:pt x="6275" y="32883"/>
                  </a:cubicBezTo>
                  <a:cubicBezTo>
                    <a:pt x="5558" y="32883"/>
                    <a:pt x="4849" y="32986"/>
                    <a:pt x="4147" y="33133"/>
                  </a:cubicBezTo>
                  <a:cubicBezTo>
                    <a:pt x="3553" y="33244"/>
                    <a:pt x="2970" y="33425"/>
                    <a:pt x="2366" y="33546"/>
                  </a:cubicBezTo>
                  <a:cubicBezTo>
                    <a:pt x="2054" y="33596"/>
                    <a:pt x="1722" y="33636"/>
                    <a:pt x="1400" y="33646"/>
                  </a:cubicBezTo>
                  <a:cubicBezTo>
                    <a:pt x="1356" y="33648"/>
                    <a:pt x="1312" y="33649"/>
                    <a:pt x="1269" y="33649"/>
                  </a:cubicBezTo>
                  <a:cubicBezTo>
                    <a:pt x="1051" y="33649"/>
                    <a:pt x="833" y="33628"/>
                    <a:pt x="615" y="33586"/>
                  </a:cubicBezTo>
                  <a:cubicBezTo>
                    <a:pt x="584" y="33576"/>
                    <a:pt x="544" y="33566"/>
                    <a:pt x="504" y="33556"/>
                  </a:cubicBezTo>
                  <a:cubicBezTo>
                    <a:pt x="373" y="33496"/>
                    <a:pt x="232" y="33445"/>
                    <a:pt x="91" y="33385"/>
                  </a:cubicBezTo>
                  <a:cubicBezTo>
                    <a:pt x="86" y="33383"/>
                    <a:pt x="81" y="33383"/>
                    <a:pt x="76" y="33383"/>
                  </a:cubicBezTo>
                  <a:cubicBezTo>
                    <a:pt x="41" y="33383"/>
                    <a:pt x="9" y="33410"/>
                    <a:pt x="1" y="33445"/>
                  </a:cubicBezTo>
                  <a:lnTo>
                    <a:pt x="11" y="33435"/>
                  </a:lnTo>
                  <a:cubicBezTo>
                    <a:pt x="11" y="33546"/>
                    <a:pt x="162" y="33566"/>
                    <a:pt x="232" y="33616"/>
                  </a:cubicBezTo>
                  <a:cubicBezTo>
                    <a:pt x="242" y="33616"/>
                    <a:pt x="252" y="33626"/>
                    <a:pt x="262" y="33626"/>
                  </a:cubicBezTo>
                  <a:cubicBezTo>
                    <a:pt x="262" y="33626"/>
                    <a:pt x="272" y="33626"/>
                    <a:pt x="272" y="33636"/>
                  </a:cubicBezTo>
                  <a:cubicBezTo>
                    <a:pt x="1571" y="34170"/>
                    <a:pt x="2960" y="34482"/>
                    <a:pt x="4197" y="35156"/>
                  </a:cubicBezTo>
                  <a:cubicBezTo>
                    <a:pt x="5204" y="35679"/>
                    <a:pt x="6150" y="36334"/>
                    <a:pt x="7227" y="36716"/>
                  </a:cubicBezTo>
                  <a:cubicBezTo>
                    <a:pt x="7906" y="36934"/>
                    <a:pt x="8623" y="37042"/>
                    <a:pt x="9337" y="37042"/>
                  </a:cubicBezTo>
                  <a:cubicBezTo>
                    <a:pt x="9744" y="37042"/>
                    <a:pt x="10150" y="37007"/>
                    <a:pt x="10548" y="36937"/>
                  </a:cubicBezTo>
                  <a:cubicBezTo>
                    <a:pt x="10910" y="36867"/>
                    <a:pt x="11273" y="36807"/>
                    <a:pt x="11635" y="36726"/>
                  </a:cubicBezTo>
                  <a:cubicBezTo>
                    <a:pt x="11705" y="36696"/>
                    <a:pt x="11826" y="36706"/>
                    <a:pt x="11886" y="36666"/>
                  </a:cubicBezTo>
                  <a:cubicBezTo>
                    <a:pt x="12772" y="36817"/>
                    <a:pt x="13668" y="36897"/>
                    <a:pt x="14553" y="36988"/>
                  </a:cubicBezTo>
                  <a:cubicBezTo>
                    <a:pt x="15228" y="37048"/>
                    <a:pt x="15902" y="37109"/>
                    <a:pt x="16586" y="37119"/>
                  </a:cubicBezTo>
                  <a:cubicBezTo>
                    <a:pt x="16724" y="37122"/>
                    <a:pt x="16863" y="37123"/>
                    <a:pt x="17002" y="37123"/>
                  </a:cubicBezTo>
                  <a:cubicBezTo>
                    <a:pt x="17281" y="37123"/>
                    <a:pt x="17563" y="37119"/>
                    <a:pt x="17844" y="37119"/>
                  </a:cubicBezTo>
                  <a:lnTo>
                    <a:pt x="17985" y="37119"/>
                  </a:lnTo>
                  <a:cubicBezTo>
                    <a:pt x="18217" y="37300"/>
                    <a:pt x="18438" y="37481"/>
                    <a:pt x="18660" y="37662"/>
                  </a:cubicBezTo>
                  <a:cubicBezTo>
                    <a:pt x="18811" y="37793"/>
                    <a:pt x="18951" y="37924"/>
                    <a:pt x="19092" y="38065"/>
                  </a:cubicBezTo>
                  <a:cubicBezTo>
                    <a:pt x="19173" y="38115"/>
                    <a:pt x="19223" y="38236"/>
                    <a:pt x="19304" y="38266"/>
                  </a:cubicBezTo>
                  <a:cubicBezTo>
                    <a:pt x="19334" y="38658"/>
                    <a:pt x="19374" y="39061"/>
                    <a:pt x="19424" y="39464"/>
                  </a:cubicBezTo>
                  <a:cubicBezTo>
                    <a:pt x="19505" y="40319"/>
                    <a:pt x="19767" y="41144"/>
                    <a:pt x="19908" y="42000"/>
                  </a:cubicBezTo>
                  <a:cubicBezTo>
                    <a:pt x="20089" y="42916"/>
                    <a:pt x="20220" y="43831"/>
                    <a:pt x="20300" y="44757"/>
                  </a:cubicBezTo>
                  <a:cubicBezTo>
                    <a:pt x="20370" y="45472"/>
                    <a:pt x="20431" y="46186"/>
                    <a:pt x="20491" y="46891"/>
                  </a:cubicBezTo>
                  <a:cubicBezTo>
                    <a:pt x="20381" y="46830"/>
                    <a:pt x="20270" y="46750"/>
                    <a:pt x="20169" y="46679"/>
                  </a:cubicBezTo>
                  <a:cubicBezTo>
                    <a:pt x="19747" y="46367"/>
                    <a:pt x="19314" y="46035"/>
                    <a:pt x="18921" y="45693"/>
                  </a:cubicBezTo>
                  <a:cubicBezTo>
                    <a:pt x="18790" y="45562"/>
                    <a:pt x="18660" y="45432"/>
                    <a:pt x="18529" y="45301"/>
                  </a:cubicBezTo>
                  <a:cubicBezTo>
                    <a:pt x="18599" y="45120"/>
                    <a:pt x="18609" y="44848"/>
                    <a:pt x="18639" y="44697"/>
                  </a:cubicBezTo>
                  <a:cubicBezTo>
                    <a:pt x="18690" y="44304"/>
                    <a:pt x="18670" y="43902"/>
                    <a:pt x="18599" y="43509"/>
                  </a:cubicBezTo>
                  <a:cubicBezTo>
                    <a:pt x="18790" y="43409"/>
                    <a:pt x="19022" y="43278"/>
                    <a:pt x="19163" y="43107"/>
                  </a:cubicBezTo>
                  <a:cubicBezTo>
                    <a:pt x="19573" y="43069"/>
                    <a:pt x="19457" y="42532"/>
                    <a:pt x="19126" y="42532"/>
                  </a:cubicBezTo>
                  <a:cubicBezTo>
                    <a:pt x="19099" y="42532"/>
                    <a:pt x="19071" y="42536"/>
                    <a:pt x="19042" y="42543"/>
                  </a:cubicBezTo>
                  <a:cubicBezTo>
                    <a:pt x="18811" y="42644"/>
                    <a:pt x="18811" y="42946"/>
                    <a:pt x="18982" y="43066"/>
                  </a:cubicBezTo>
                  <a:cubicBezTo>
                    <a:pt x="18901" y="43127"/>
                    <a:pt x="18811" y="43187"/>
                    <a:pt x="18720" y="43248"/>
                  </a:cubicBezTo>
                  <a:cubicBezTo>
                    <a:pt x="18670" y="43288"/>
                    <a:pt x="18609" y="43308"/>
                    <a:pt x="18559" y="43338"/>
                  </a:cubicBezTo>
                  <a:cubicBezTo>
                    <a:pt x="18489" y="43016"/>
                    <a:pt x="18388" y="42714"/>
                    <a:pt x="18257" y="42422"/>
                  </a:cubicBezTo>
                  <a:cubicBezTo>
                    <a:pt x="18555" y="42236"/>
                    <a:pt x="18328" y="41758"/>
                    <a:pt x="18022" y="41758"/>
                  </a:cubicBezTo>
                  <a:cubicBezTo>
                    <a:pt x="17997" y="41758"/>
                    <a:pt x="17971" y="41761"/>
                    <a:pt x="17945" y="41768"/>
                  </a:cubicBezTo>
                  <a:cubicBezTo>
                    <a:pt x="17517" y="41914"/>
                    <a:pt x="17728" y="42455"/>
                    <a:pt x="18079" y="42455"/>
                  </a:cubicBezTo>
                  <a:cubicBezTo>
                    <a:pt x="18091" y="42455"/>
                    <a:pt x="18104" y="42454"/>
                    <a:pt x="18116" y="42453"/>
                  </a:cubicBezTo>
                  <a:cubicBezTo>
                    <a:pt x="18116" y="42473"/>
                    <a:pt x="18126" y="42493"/>
                    <a:pt x="18136" y="42523"/>
                  </a:cubicBezTo>
                  <a:cubicBezTo>
                    <a:pt x="18388" y="43177"/>
                    <a:pt x="18549" y="43902"/>
                    <a:pt x="18468" y="44606"/>
                  </a:cubicBezTo>
                  <a:cubicBezTo>
                    <a:pt x="18458" y="44767"/>
                    <a:pt x="18438" y="44938"/>
                    <a:pt x="18398" y="45099"/>
                  </a:cubicBezTo>
                  <a:cubicBezTo>
                    <a:pt x="18398" y="45109"/>
                    <a:pt x="18398" y="45130"/>
                    <a:pt x="18388" y="45160"/>
                  </a:cubicBezTo>
                  <a:cubicBezTo>
                    <a:pt x="17744" y="44475"/>
                    <a:pt x="17180" y="43721"/>
                    <a:pt x="16717" y="42916"/>
                  </a:cubicBezTo>
                  <a:cubicBezTo>
                    <a:pt x="16868" y="42785"/>
                    <a:pt x="16919" y="42533"/>
                    <a:pt x="16757" y="42382"/>
                  </a:cubicBezTo>
                  <a:cubicBezTo>
                    <a:pt x="16704" y="42178"/>
                    <a:pt x="16503" y="42021"/>
                    <a:pt x="16297" y="42021"/>
                  </a:cubicBezTo>
                  <a:cubicBezTo>
                    <a:pt x="16269" y="42021"/>
                    <a:pt x="16242" y="42024"/>
                    <a:pt x="16214" y="42030"/>
                  </a:cubicBezTo>
                  <a:cubicBezTo>
                    <a:pt x="15582" y="42229"/>
                    <a:pt x="15865" y="43019"/>
                    <a:pt x="16389" y="43019"/>
                  </a:cubicBezTo>
                  <a:cubicBezTo>
                    <a:pt x="16448" y="43019"/>
                    <a:pt x="16511" y="43009"/>
                    <a:pt x="16576" y="42986"/>
                  </a:cubicBezTo>
                  <a:cubicBezTo>
                    <a:pt x="17059" y="43841"/>
                    <a:pt x="17643" y="44636"/>
                    <a:pt x="18327" y="45341"/>
                  </a:cubicBezTo>
                  <a:cubicBezTo>
                    <a:pt x="18327" y="45351"/>
                    <a:pt x="18327" y="45351"/>
                    <a:pt x="18327" y="45351"/>
                  </a:cubicBezTo>
                  <a:cubicBezTo>
                    <a:pt x="18348" y="45371"/>
                    <a:pt x="18368" y="45391"/>
                    <a:pt x="18378" y="45411"/>
                  </a:cubicBezTo>
                  <a:cubicBezTo>
                    <a:pt x="18388" y="45421"/>
                    <a:pt x="18398" y="45421"/>
                    <a:pt x="18398" y="45432"/>
                  </a:cubicBezTo>
                  <a:lnTo>
                    <a:pt x="18418" y="45432"/>
                  </a:lnTo>
                  <a:cubicBezTo>
                    <a:pt x="18609" y="45633"/>
                    <a:pt x="18811" y="45824"/>
                    <a:pt x="19022" y="46005"/>
                  </a:cubicBezTo>
                  <a:cubicBezTo>
                    <a:pt x="18931" y="46005"/>
                    <a:pt x="18831" y="46005"/>
                    <a:pt x="18790" y="45995"/>
                  </a:cubicBezTo>
                  <a:cubicBezTo>
                    <a:pt x="18499" y="45975"/>
                    <a:pt x="18207" y="45945"/>
                    <a:pt x="17915" y="45905"/>
                  </a:cubicBezTo>
                  <a:cubicBezTo>
                    <a:pt x="17774" y="45884"/>
                    <a:pt x="17633" y="45854"/>
                    <a:pt x="17492" y="45824"/>
                  </a:cubicBezTo>
                  <a:cubicBezTo>
                    <a:pt x="17502" y="45754"/>
                    <a:pt x="17432" y="45663"/>
                    <a:pt x="17412" y="45603"/>
                  </a:cubicBezTo>
                  <a:cubicBezTo>
                    <a:pt x="17261" y="45270"/>
                    <a:pt x="17069" y="44948"/>
                    <a:pt x="16848" y="44657"/>
                  </a:cubicBezTo>
                  <a:cubicBezTo>
                    <a:pt x="16798" y="44596"/>
                    <a:pt x="16747" y="44536"/>
                    <a:pt x="16697" y="44485"/>
                  </a:cubicBezTo>
                  <a:cubicBezTo>
                    <a:pt x="16768" y="44405"/>
                    <a:pt x="16778" y="44284"/>
                    <a:pt x="16667" y="44214"/>
                  </a:cubicBezTo>
                  <a:cubicBezTo>
                    <a:pt x="16631" y="44095"/>
                    <a:pt x="16511" y="44014"/>
                    <a:pt x="16398" y="44014"/>
                  </a:cubicBezTo>
                  <a:cubicBezTo>
                    <a:pt x="16320" y="44014"/>
                    <a:pt x="16245" y="44053"/>
                    <a:pt x="16204" y="44143"/>
                  </a:cubicBezTo>
                  <a:cubicBezTo>
                    <a:pt x="16119" y="44343"/>
                    <a:pt x="16319" y="44569"/>
                    <a:pt x="16520" y="44569"/>
                  </a:cubicBezTo>
                  <a:cubicBezTo>
                    <a:pt x="16532" y="44569"/>
                    <a:pt x="16544" y="44568"/>
                    <a:pt x="16556" y="44566"/>
                  </a:cubicBezTo>
                  <a:cubicBezTo>
                    <a:pt x="16566" y="44566"/>
                    <a:pt x="16566" y="44566"/>
                    <a:pt x="16576" y="44556"/>
                  </a:cubicBezTo>
                  <a:cubicBezTo>
                    <a:pt x="16858" y="44918"/>
                    <a:pt x="17100" y="45301"/>
                    <a:pt x="17281" y="45723"/>
                  </a:cubicBezTo>
                  <a:cubicBezTo>
                    <a:pt x="17291" y="45733"/>
                    <a:pt x="17301" y="45754"/>
                    <a:pt x="17311" y="45784"/>
                  </a:cubicBezTo>
                  <a:cubicBezTo>
                    <a:pt x="16768" y="45643"/>
                    <a:pt x="16244" y="45452"/>
                    <a:pt x="15761" y="45160"/>
                  </a:cubicBezTo>
                  <a:cubicBezTo>
                    <a:pt x="15822" y="45049"/>
                    <a:pt x="15832" y="44918"/>
                    <a:pt x="15761" y="44808"/>
                  </a:cubicBezTo>
                  <a:cubicBezTo>
                    <a:pt x="15627" y="44637"/>
                    <a:pt x="15445" y="44467"/>
                    <a:pt x="15229" y="44467"/>
                  </a:cubicBezTo>
                  <a:cubicBezTo>
                    <a:pt x="15202" y="44467"/>
                    <a:pt x="15175" y="44470"/>
                    <a:pt x="15147" y="44475"/>
                  </a:cubicBezTo>
                  <a:cubicBezTo>
                    <a:pt x="14545" y="44635"/>
                    <a:pt x="14814" y="45403"/>
                    <a:pt x="15321" y="45403"/>
                  </a:cubicBezTo>
                  <a:cubicBezTo>
                    <a:pt x="15356" y="45403"/>
                    <a:pt x="15392" y="45399"/>
                    <a:pt x="15429" y="45391"/>
                  </a:cubicBezTo>
                  <a:cubicBezTo>
                    <a:pt x="15520" y="45381"/>
                    <a:pt x="15610" y="45341"/>
                    <a:pt x="15681" y="45270"/>
                  </a:cubicBezTo>
                  <a:cubicBezTo>
                    <a:pt x="16264" y="45663"/>
                    <a:pt x="16949" y="45894"/>
                    <a:pt x="17643" y="46025"/>
                  </a:cubicBezTo>
                  <a:cubicBezTo>
                    <a:pt x="17341" y="46307"/>
                    <a:pt x="16959" y="46529"/>
                    <a:pt x="16586" y="46710"/>
                  </a:cubicBezTo>
                  <a:cubicBezTo>
                    <a:pt x="16435" y="46780"/>
                    <a:pt x="16274" y="46851"/>
                    <a:pt x="16123" y="46911"/>
                  </a:cubicBezTo>
                  <a:cubicBezTo>
                    <a:pt x="16043" y="46770"/>
                    <a:pt x="15912" y="46669"/>
                    <a:pt x="15761" y="46659"/>
                  </a:cubicBezTo>
                  <a:lnTo>
                    <a:pt x="15761" y="46659"/>
                  </a:lnTo>
                  <a:cubicBezTo>
                    <a:pt x="15230" y="46718"/>
                    <a:pt x="15391" y="47365"/>
                    <a:pt x="15841" y="47365"/>
                  </a:cubicBezTo>
                  <a:cubicBezTo>
                    <a:pt x="15851" y="47365"/>
                    <a:pt x="15861" y="47364"/>
                    <a:pt x="15872" y="47364"/>
                  </a:cubicBezTo>
                  <a:cubicBezTo>
                    <a:pt x="16023" y="47354"/>
                    <a:pt x="16164" y="47213"/>
                    <a:pt x="16174" y="47062"/>
                  </a:cubicBezTo>
                  <a:cubicBezTo>
                    <a:pt x="16757" y="46840"/>
                    <a:pt x="17422" y="46518"/>
                    <a:pt x="17814" y="46055"/>
                  </a:cubicBezTo>
                  <a:cubicBezTo>
                    <a:pt x="18046" y="46086"/>
                    <a:pt x="18267" y="46116"/>
                    <a:pt x="18499" y="46136"/>
                  </a:cubicBezTo>
                  <a:cubicBezTo>
                    <a:pt x="18670" y="46156"/>
                    <a:pt x="18851" y="46166"/>
                    <a:pt x="19022" y="46176"/>
                  </a:cubicBezTo>
                  <a:cubicBezTo>
                    <a:pt x="19062" y="46176"/>
                    <a:pt x="19116" y="46185"/>
                    <a:pt x="19165" y="46185"/>
                  </a:cubicBezTo>
                  <a:cubicBezTo>
                    <a:pt x="19190" y="46185"/>
                    <a:pt x="19213" y="46183"/>
                    <a:pt x="19233" y="46176"/>
                  </a:cubicBezTo>
                  <a:cubicBezTo>
                    <a:pt x="19344" y="46267"/>
                    <a:pt x="19455" y="46357"/>
                    <a:pt x="19565" y="46448"/>
                  </a:cubicBezTo>
                  <a:cubicBezTo>
                    <a:pt x="19666" y="46508"/>
                    <a:pt x="20230" y="46971"/>
                    <a:pt x="20501" y="47112"/>
                  </a:cubicBezTo>
                  <a:cubicBezTo>
                    <a:pt x="20612" y="48360"/>
                    <a:pt x="20723" y="49608"/>
                    <a:pt x="20833" y="50856"/>
                  </a:cubicBezTo>
                  <a:cubicBezTo>
                    <a:pt x="20854" y="51057"/>
                    <a:pt x="20864" y="51259"/>
                    <a:pt x="20894" y="51460"/>
                  </a:cubicBezTo>
                  <a:cubicBezTo>
                    <a:pt x="20904" y="51510"/>
                    <a:pt x="20914" y="51550"/>
                    <a:pt x="20924" y="51591"/>
                  </a:cubicBezTo>
                  <a:cubicBezTo>
                    <a:pt x="20932" y="51633"/>
                    <a:pt x="20969" y="51654"/>
                    <a:pt x="21004" y="51654"/>
                  </a:cubicBezTo>
                  <a:cubicBezTo>
                    <a:pt x="21011" y="51654"/>
                    <a:pt x="21018" y="51653"/>
                    <a:pt x="21025" y="51651"/>
                  </a:cubicBezTo>
                  <a:cubicBezTo>
                    <a:pt x="21045" y="51651"/>
                    <a:pt x="21055" y="51631"/>
                    <a:pt x="21065" y="51621"/>
                  </a:cubicBezTo>
                  <a:cubicBezTo>
                    <a:pt x="21085" y="51591"/>
                    <a:pt x="21075" y="51561"/>
                    <a:pt x="21075" y="51530"/>
                  </a:cubicBezTo>
                  <a:cubicBezTo>
                    <a:pt x="21065" y="51480"/>
                    <a:pt x="21065" y="51440"/>
                    <a:pt x="21055" y="51389"/>
                  </a:cubicBezTo>
                  <a:cubicBezTo>
                    <a:pt x="20984" y="50544"/>
                    <a:pt x="20904" y="49699"/>
                    <a:pt x="20823" y="48853"/>
                  </a:cubicBezTo>
                  <a:cubicBezTo>
                    <a:pt x="20773" y="48260"/>
                    <a:pt x="20723" y="47676"/>
                    <a:pt x="20672" y="47092"/>
                  </a:cubicBezTo>
                  <a:cubicBezTo>
                    <a:pt x="20682" y="47072"/>
                    <a:pt x="20682" y="47052"/>
                    <a:pt x="20672" y="47042"/>
                  </a:cubicBezTo>
                  <a:cubicBezTo>
                    <a:pt x="20582" y="45955"/>
                    <a:pt x="20491" y="44868"/>
                    <a:pt x="20360" y="43781"/>
                  </a:cubicBezTo>
                  <a:cubicBezTo>
                    <a:pt x="20360" y="43721"/>
                    <a:pt x="20350" y="43670"/>
                    <a:pt x="20340" y="43610"/>
                  </a:cubicBezTo>
                  <a:cubicBezTo>
                    <a:pt x="20360" y="43610"/>
                    <a:pt x="20370" y="43610"/>
                    <a:pt x="20391" y="43590"/>
                  </a:cubicBezTo>
                  <a:cubicBezTo>
                    <a:pt x="20954" y="43046"/>
                    <a:pt x="21478" y="42463"/>
                    <a:pt x="21961" y="41849"/>
                  </a:cubicBezTo>
                  <a:cubicBezTo>
                    <a:pt x="22051" y="41859"/>
                    <a:pt x="22132" y="41869"/>
                    <a:pt x="22222" y="41879"/>
                  </a:cubicBezTo>
                  <a:cubicBezTo>
                    <a:pt x="22388" y="41894"/>
                    <a:pt x="22557" y="41902"/>
                    <a:pt x="22725" y="41902"/>
                  </a:cubicBezTo>
                  <a:cubicBezTo>
                    <a:pt x="22894" y="41902"/>
                    <a:pt x="23063" y="41894"/>
                    <a:pt x="23229" y="41879"/>
                  </a:cubicBezTo>
                  <a:cubicBezTo>
                    <a:pt x="23460" y="41859"/>
                    <a:pt x="23682" y="41788"/>
                    <a:pt x="23913" y="41748"/>
                  </a:cubicBezTo>
                  <a:cubicBezTo>
                    <a:pt x="24326" y="41647"/>
                    <a:pt x="24738" y="41507"/>
                    <a:pt x="25121" y="41325"/>
                  </a:cubicBezTo>
                  <a:cubicBezTo>
                    <a:pt x="25403" y="41195"/>
                    <a:pt x="25664" y="41034"/>
                    <a:pt x="25916" y="40872"/>
                  </a:cubicBezTo>
                  <a:cubicBezTo>
                    <a:pt x="26097" y="40762"/>
                    <a:pt x="26268" y="40641"/>
                    <a:pt x="26429" y="40510"/>
                  </a:cubicBezTo>
                  <a:cubicBezTo>
                    <a:pt x="27063" y="39987"/>
                    <a:pt x="27607" y="39343"/>
                    <a:pt x="27969" y="38598"/>
                  </a:cubicBezTo>
                  <a:cubicBezTo>
                    <a:pt x="28130" y="38276"/>
                    <a:pt x="28261" y="37924"/>
                    <a:pt x="28331" y="37561"/>
                  </a:cubicBezTo>
                  <a:cubicBezTo>
                    <a:pt x="28422" y="37129"/>
                    <a:pt x="28482" y="36686"/>
                    <a:pt x="28502" y="36243"/>
                  </a:cubicBezTo>
                  <a:cubicBezTo>
                    <a:pt x="28573" y="35257"/>
                    <a:pt x="28553" y="34260"/>
                    <a:pt x="28583" y="33274"/>
                  </a:cubicBezTo>
                  <a:cubicBezTo>
                    <a:pt x="28603" y="32801"/>
                    <a:pt x="28623" y="32318"/>
                    <a:pt x="28643" y="31845"/>
                  </a:cubicBezTo>
                  <a:cubicBezTo>
                    <a:pt x="28673" y="31322"/>
                    <a:pt x="28694" y="30798"/>
                    <a:pt x="28714" y="30275"/>
                  </a:cubicBezTo>
                  <a:cubicBezTo>
                    <a:pt x="28714" y="30255"/>
                    <a:pt x="28714" y="30235"/>
                    <a:pt x="28724" y="30215"/>
                  </a:cubicBezTo>
                  <a:cubicBezTo>
                    <a:pt x="29056" y="29520"/>
                    <a:pt x="29267" y="28755"/>
                    <a:pt x="29388" y="28001"/>
                  </a:cubicBezTo>
                  <a:cubicBezTo>
                    <a:pt x="29438" y="27678"/>
                    <a:pt x="29489" y="27356"/>
                    <a:pt x="29529" y="27034"/>
                  </a:cubicBezTo>
                  <a:cubicBezTo>
                    <a:pt x="29539" y="26914"/>
                    <a:pt x="29559" y="26793"/>
                    <a:pt x="29559" y="26672"/>
                  </a:cubicBezTo>
                  <a:cubicBezTo>
                    <a:pt x="29569" y="26615"/>
                    <a:pt x="29560" y="26520"/>
                    <a:pt x="29489" y="26520"/>
                  </a:cubicBezTo>
                  <a:cubicBezTo>
                    <a:pt x="29486" y="26520"/>
                    <a:pt x="29482" y="26521"/>
                    <a:pt x="29479" y="26521"/>
                  </a:cubicBezTo>
                  <a:cubicBezTo>
                    <a:pt x="29448" y="26521"/>
                    <a:pt x="29418" y="26541"/>
                    <a:pt x="29408" y="26571"/>
                  </a:cubicBezTo>
                  <a:cubicBezTo>
                    <a:pt x="29378" y="26582"/>
                    <a:pt x="29358" y="26622"/>
                    <a:pt x="29338" y="26652"/>
                  </a:cubicBezTo>
                  <a:cubicBezTo>
                    <a:pt x="29297" y="26743"/>
                    <a:pt x="29257" y="26833"/>
                    <a:pt x="29217" y="26924"/>
                  </a:cubicBezTo>
                  <a:cubicBezTo>
                    <a:pt x="29167" y="27044"/>
                    <a:pt x="29106" y="27165"/>
                    <a:pt x="29056" y="27286"/>
                  </a:cubicBezTo>
                  <a:cubicBezTo>
                    <a:pt x="28704" y="28001"/>
                    <a:pt x="28371" y="28715"/>
                    <a:pt x="27959" y="29389"/>
                  </a:cubicBezTo>
                  <a:cubicBezTo>
                    <a:pt x="27747" y="29721"/>
                    <a:pt x="27526" y="30044"/>
                    <a:pt x="27295" y="30356"/>
                  </a:cubicBezTo>
                  <a:cubicBezTo>
                    <a:pt x="26973" y="30788"/>
                    <a:pt x="26671" y="31221"/>
                    <a:pt x="26339" y="31624"/>
                  </a:cubicBezTo>
                  <a:cubicBezTo>
                    <a:pt x="26107" y="31926"/>
                    <a:pt x="25855" y="32207"/>
                    <a:pt x="25564" y="32469"/>
                  </a:cubicBezTo>
                  <a:cubicBezTo>
                    <a:pt x="25423" y="32590"/>
                    <a:pt x="25282" y="32721"/>
                    <a:pt x="25121" y="32821"/>
                  </a:cubicBezTo>
                  <a:cubicBezTo>
                    <a:pt x="25091" y="32841"/>
                    <a:pt x="25060" y="32851"/>
                    <a:pt x="25030" y="32872"/>
                  </a:cubicBezTo>
                  <a:cubicBezTo>
                    <a:pt x="25000" y="32882"/>
                    <a:pt x="24960" y="32902"/>
                    <a:pt x="24950" y="32922"/>
                  </a:cubicBezTo>
                  <a:cubicBezTo>
                    <a:pt x="24940" y="32942"/>
                    <a:pt x="24940" y="32952"/>
                    <a:pt x="24940" y="32962"/>
                  </a:cubicBezTo>
                  <a:cubicBezTo>
                    <a:pt x="24668" y="33103"/>
                    <a:pt x="24416" y="33294"/>
                    <a:pt x="24215" y="33526"/>
                  </a:cubicBezTo>
                  <a:cubicBezTo>
                    <a:pt x="23873" y="33928"/>
                    <a:pt x="23661" y="34431"/>
                    <a:pt x="23430" y="34915"/>
                  </a:cubicBezTo>
                  <a:cubicBezTo>
                    <a:pt x="22846" y="36233"/>
                    <a:pt x="22554" y="37662"/>
                    <a:pt x="22232" y="39061"/>
                  </a:cubicBezTo>
                  <a:cubicBezTo>
                    <a:pt x="22112" y="39675"/>
                    <a:pt x="22011" y="40289"/>
                    <a:pt x="21961" y="40903"/>
                  </a:cubicBezTo>
                  <a:cubicBezTo>
                    <a:pt x="21951" y="41104"/>
                    <a:pt x="21930" y="41315"/>
                    <a:pt x="21930" y="41517"/>
                  </a:cubicBezTo>
                  <a:cubicBezTo>
                    <a:pt x="21930" y="41547"/>
                    <a:pt x="21920" y="41587"/>
                    <a:pt x="21930" y="41617"/>
                  </a:cubicBezTo>
                  <a:cubicBezTo>
                    <a:pt x="21910" y="41637"/>
                    <a:pt x="21890" y="41668"/>
                    <a:pt x="21880" y="41688"/>
                  </a:cubicBezTo>
                  <a:cubicBezTo>
                    <a:pt x="21850" y="41698"/>
                    <a:pt x="21840" y="41718"/>
                    <a:pt x="21830" y="41738"/>
                  </a:cubicBezTo>
                  <a:cubicBezTo>
                    <a:pt x="21558" y="42100"/>
                    <a:pt x="21276" y="42442"/>
                    <a:pt x="20954" y="42765"/>
                  </a:cubicBezTo>
                  <a:cubicBezTo>
                    <a:pt x="20733" y="42976"/>
                    <a:pt x="20542" y="43217"/>
                    <a:pt x="20320" y="43429"/>
                  </a:cubicBezTo>
                  <a:cubicBezTo>
                    <a:pt x="20270" y="43077"/>
                    <a:pt x="20209" y="42734"/>
                    <a:pt x="20149" y="42392"/>
                  </a:cubicBezTo>
                  <a:cubicBezTo>
                    <a:pt x="20018" y="41607"/>
                    <a:pt x="19827" y="40842"/>
                    <a:pt x="19676" y="40067"/>
                  </a:cubicBezTo>
                  <a:cubicBezTo>
                    <a:pt x="19606" y="39675"/>
                    <a:pt x="19565" y="39282"/>
                    <a:pt x="19525" y="38890"/>
                  </a:cubicBezTo>
                  <a:cubicBezTo>
                    <a:pt x="19304" y="36686"/>
                    <a:pt x="19404" y="34452"/>
                    <a:pt x="19123" y="32258"/>
                  </a:cubicBezTo>
                  <a:cubicBezTo>
                    <a:pt x="18982" y="31291"/>
                    <a:pt x="18720" y="30356"/>
                    <a:pt x="18448" y="29430"/>
                  </a:cubicBezTo>
                  <a:cubicBezTo>
                    <a:pt x="18458" y="29410"/>
                    <a:pt x="18468" y="29379"/>
                    <a:pt x="18478" y="29359"/>
                  </a:cubicBezTo>
                  <a:cubicBezTo>
                    <a:pt x="18519" y="29228"/>
                    <a:pt x="18549" y="29087"/>
                    <a:pt x="18589" y="28957"/>
                  </a:cubicBezTo>
                  <a:cubicBezTo>
                    <a:pt x="18710" y="28564"/>
                    <a:pt x="18851" y="28182"/>
                    <a:pt x="19052" y="27829"/>
                  </a:cubicBezTo>
                  <a:cubicBezTo>
                    <a:pt x="19112" y="27850"/>
                    <a:pt x="19203" y="27860"/>
                    <a:pt x="19243" y="27860"/>
                  </a:cubicBezTo>
                  <a:cubicBezTo>
                    <a:pt x="19465" y="27890"/>
                    <a:pt x="19686" y="27920"/>
                    <a:pt x="19908" y="27940"/>
                  </a:cubicBezTo>
                  <a:cubicBezTo>
                    <a:pt x="20218" y="27965"/>
                    <a:pt x="20533" y="27978"/>
                    <a:pt x="20849" y="27978"/>
                  </a:cubicBezTo>
                  <a:cubicBezTo>
                    <a:pt x="21055" y="27978"/>
                    <a:pt x="21261" y="27972"/>
                    <a:pt x="21467" y="27960"/>
                  </a:cubicBezTo>
                  <a:cubicBezTo>
                    <a:pt x="21699" y="28302"/>
                    <a:pt x="22001" y="28584"/>
                    <a:pt x="22343" y="28806"/>
                  </a:cubicBezTo>
                  <a:cubicBezTo>
                    <a:pt x="22333" y="28816"/>
                    <a:pt x="22323" y="28826"/>
                    <a:pt x="22313" y="28836"/>
                  </a:cubicBezTo>
                  <a:cubicBezTo>
                    <a:pt x="22252" y="28906"/>
                    <a:pt x="22202" y="28967"/>
                    <a:pt x="22152" y="29037"/>
                  </a:cubicBezTo>
                  <a:cubicBezTo>
                    <a:pt x="22031" y="29208"/>
                    <a:pt x="21920" y="29399"/>
                    <a:pt x="21830" y="29591"/>
                  </a:cubicBezTo>
                  <a:cubicBezTo>
                    <a:pt x="21478" y="29621"/>
                    <a:pt x="21125" y="29742"/>
                    <a:pt x="20793" y="29872"/>
                  </a:cubicBezTo>
                  <a:cubicBezTo>
                    <a:pt x="20742" y="29762"/>
                    <a:pt x="20650" y="29718"/>
                    <a:pt x="20551" y="29718"/>
                  </a:cubicBezTo>
                  <a:cubicBezTo>
                    <a:pt x="20376" y="29718"/>
                    <a:pt x="20176" y="29853"/>
                    <a:pt x="20119" y="30013"/>
                  </a:cubicBezTo>
                  <a:cubicBezTo>
                    <a:pt x="20021" y="30237"/>
                    <a:pt x="20144" y="30468"/>
                    <a:pt x="20370" y="30468"/>
                  </a:cubicBezTo>
                  <a:cubicBezTo>
                    <a:pt x="20399" y="30468"/>
                    <a:pt x="20429" y="30464"/>
                    <a:pt x="20461" y="30456"/>
                  </a:cubicBezTo>
                  <a:cubicBezTo>
                    <a:pt x="20652" y="30416"/>
                    <a:pt x="20783" y="30245"/>
                    <a:pt x="20803" y="30054"/>
                  </a:cubicBezTo>
                  <a:cubicBezTo>
                    <a:pt x="21115" y="29923"/>
                    <a:pt x="21437" y="29822"/>
                    <a:pt x="21759" y="29752"/>
                  </a:cubicBezTo>
                  <a:lnTo>
                    <a:pt x="21759" y="29752"/>
                  </a:lnTo>
                  <a:cubicBezTo>
                    <a:pt x="21629" y="30074"/>
                    <a:pt x="21538" y="30406"/>
                    <a:pt x="21518" y="30758"/>
                  </a:cubicBezTo>
                  <a:cubicBezTo>
                    <a:pt x="21387" y="30829"/>
                    <a:pt x="21296" y="30959"/>
                    <a:pt x="21296" y="31100"/>
                  </a:cubicBezTo>
                  <a:cubicBezTo>
                    <a:pt x="21286" y="31251"/>
                    <a:pt x="21407" y="31412"/>
                    <a:pt x="21568" y="31422"/>
                  </a:cubicBezTo>
                  <a:cubicBezTo>
                    <a:pt x="21608" y="31412"/>
                    <a:pt x="21649" y="31412"/>
                    <a:pt x="21689" y="31412"/>
                  </a:cubicBezTo>
                  <a:cubicBezTo>
                    <a:pt x="21769" y="31402"/>
                    <a:pt x="21850" y="31372"/>
                    <a:pt x="21910" y="31332"/>
                  </a:cubicBezTo>
                  <a:cubicBezTo>
                    <a:pt x="22142" y="31171"/>
                    <a:pt x="22091" y="30808"/>
                    <a:pt x="21830" y="30718"/>
                  </a:cubicBezTo>
                  <a:cubicBezTo>
                    <a:pt x="21800" y="30706"/>
                    <a:pt x="21767" y="30701"/>
                    <a:pt x="21735" y="30701"/>
                  </a:cubicBezTo>
                  <a:cubicBezTo>
                    <a:pt x="21712" y="30701"/>
                    <a:pt x="21690" y="30704"/>
                    <a:pt x="21669" y="30708"/>
                  </a:cubicBezTo>
                  <a:cubicBezTo>
                    <a:pt x="21689" y="30486"/>
                    <a:pt x="21739" y="30275"/>
                    <a:pt x="21810" y="30074"/>
                  </a:cubicBezTo>
                  <a:cubicBezTo>
                    <a:pt x="21930" y="29732"/>
                    <a:pt x="22091" y="29399"/>
                    <a:pt x="22303" y="29108"/>
                  </a:cubicBezTo>
                  <a:cubicBezTo>
                    <a:pt x="22343" y="29057"/>
                    <a:pt x="22383" y="29007"/>
                    <a:pt x="22424" y="28967"/>
                  </a:cubicBezTo>
                  <a:cubicBezTo>
                    <a:pt x="22454" y="28947"/>
                    <a:pt x="22474" y="28916"/>
                    <a:pt x="22484" y="28886"/>
                  </a:cubicBezTo>
                  <a:cubicBezTo>
                    <a:pt x="22766" y="29047"/>
                    <a:pt x="23068" y="29178"/>
                    <a:pt x="23380" y="29269"/>
                  </a:cubicBezTo>
                  <a:cubicBezTo>
                    <a:pt x="23380" y="29279"/>
                    <a:pt x="23380" y="29289"/>
                    <a:pt x="23380" y="29299"/>
                  </a:cubicBezTo>
                  <a:cubicBezTo>
                    <a:pt x="23490" y="29550"/>
                    <a:pt x="23611" y="29802"/>
                    <a:pt x="23762" y="30044"/>
                  </a:cubicBezTo>
                  <a:cubicBezTo>
                    <a:pt x="23782" y="30074"/>
                    <a:pt x="23833" y="30144"/>
                    <a:pt x="23883" y="30205"/>
                  </a:cubicBezTo>
                  <a:cubicBezTo>
                    <a:pt x="23863" y="30255"/>
                    <a:pt x="23853" y="30315"/>
                    <a:pt x="23863" y="30376"/>
                  </a:cubicBezTo>
                  <a:cubicBezTo>
                    <a:pt x="23873" y="30496"/>
                    <a:pt x="23984" y="30587"/>
                    <a:pt x="24094" y="30607"/>
                  </a:cubicBezTo>
                  <a:cubicBezTo>
                    <a:pt x="24154" y="30650"/>
                    <a:pt x="24227" y="30670"/>
                    <a:pt x="24302" y="30670"/>
                  </a:cubicBezTo>
                  <a:cubicBezTo>
                    <a:pt x="24366" y="30670"/>
                    <a:pt x="24431" y="30655"/>
                    <a:pt x="24487" y="30627"/>
                  </a:cubicBezTo>
                  <a:cubicBezTo>
                    <a:pt x="24728" y="30527"/>
                    <a:pt x="24718" y="30134"/>
                    <a:pt x="24487" y="30023"/>
                  </a:cubicBezTo>
                  <a:cubicBezTo>
                    <a:pt x="24417" y="29991"/>
                    <a:pt x="24340" y="29974"/>
                    <a:pt x="24265" y="29974"/>
                  </a:cubicBezTo>
                  <a:cubicBezTo>
                    <a:pt x="24156" y="29974"/>
                    <a:pt x="24051" y="30008"/>
                    <a:pt x="23973" y="30074"/>
                  </a:cubicBezTo>
                  <a:cubicBezTo>
                    <a:pt x="23963" y="30054"/>
                    <a:pt x="23953" y="30044"/>
                    <a:pt x="23933" y="30023"/>
                  </a:cubicBezTo>
                  <a:cubicBezTo>
                    <a:pt x="23792" y="29802"/>
                    <a:pt x="23682" y="29571"/>
                    <a:pt x="23581" y="29329"/>
                  </a:cubicBezTo>
                  <a:cubicBezTo>
                    <a:pt x="23601" y="29329"/>
                    <a:pt x="23611" y="29339"/>
                    <a:pt x="23631" y="29339"/>
                  </a:cubicBezTo>
                  <a:cubicBezTo>
                    <a:pt x="23706" y="29356"/>
                    <a:pt x="24011" y="29420"/>
                    <a:pt x="24218" y="29420"/>
                  </a:cubicBezTo>
                  <a:cubicBezTo>
                    <a:pt x="24263" y="29420"/>
                    <a:pt x="24303" y="29417"/>
                    <a:pt x="24336" y="29410"/>
                  </a:cubicBezTo>
                  <a:cubicBezTo>
                    <a:pt x="24346" y="29420"/>
                    <a:pt x="24366" y="29440"/>
                    <a:pt x="24386" y="29450"/>
                  </a:cubicBezTo>
                  <a:cubicBezTo>
                    <a:pt x="24445" y="29500"/>
                    <a:pt x="24518" y="29523"/>
                    <a:pt x="24594" y="29523"/>
                  </a:cubicBezTo>
                  <a:cubicBezTo>
                    <a:pt x="24608" y="29523"/>
                    <a:pt x="24623" y="29522"/>
                    <a:pt x="24638" y="29520"/>
                  </a:cubicBezTo>
                  <a:cubicBezTo>
                    <a:pt x="24698" y="29510"/>
                    <a:pt x="24758" y="29470"/>
                    <a:pt x="24809" y="29430"/>
                  </a:cubicBezTo>
                  <a:cubicBezTo>
                    <a:pt x="24930" y="29349"/>
                    <a:pt x="25030" y="29208"/>
                    <a:pt x="24990" y="29067"/>
                  </a:cubicBezTo>
                  <a:cubicBezTo>
                    <a:pt x="24949" y="28943"/>
                    <a:pt x="24838" y="28896"/>
                    <a:pt x="24721" y="28896"/>
                  </a:cubicBezTo>
                  <a:cubicBezTo>
                    <a:pt x="24639" y="28896"/>
                    <a:pt x="24553" y="28919"/>
                    <a:pt x="24487" y="28957"/>
                  </a:cubicBezTo>
                  <a:cubicBezTo>
                    <a:pt x="24426" y="28987"/>
                    <a:pt x="24376" y="29037"/>
                    <a:pt x="24336" y="29087"/>
                  </a:cubicBezTo>
                  <a:cubicBezTo>
                    <a:pt x="24306" y="29128"/>
                    <a:pt x="24275" y="29168"/>
                    <a:pt x="24275" y="29218"/>
                  </a:cubicBezTo>
                  <a:cubicBezTo>
                    <a:pt x="24275" y="29238"/>
                    <a:pt x="24275" y="29259"/>
                    <a:pt x="24275" y="29279"/>
                  </a:cubicBezTo>
                  <a:cubicBezTo>
                    <a:pt x="24104" y="29269"/>
                    <a:pt x="23943" y="29248"/>
                    <a:pt x="23772" y="29218"/>
                  </a:cubicBezTo>
                  <a:cubicBezTo>
                    <a:pt x="22957" y="29027"/>
                    <a:pt x="22162" y="28635"/>
                    <a:pt x="21669" y="27940"/>
                  </a:cubicBezTo>
                  <a:lnTo>
                    <a:pt x="21769" y="27940"/>
                  </a:lnTo>
                  <a:cubicBezTo>
                    <a:pt x="22484" y="27870"/>
                    <a:pt x="23188" y="27719"/>
                    <a:pt x="23873" y="27517"/>
                  </a:cubicBezTo>
                  <a:cubicBezTo>
                    <a:pt x="23883" y="27558"/>
                    <a:pt x="23903" y="27588"/>
                    <a:pt x="23933" y="27618"/>
                  </a:cubicBezTo>
                  <a:cubicBezTo>
                    <a:pt x="24003" y="27711"/>
                    <a:pt x="24121" y="27763"/>
                    <a:pt x="24245" y="27763"/>
                  </a:cubicBezTo>
                  <a:cubicBezTo>
                    <a:pt x="24282" y="27763"/>
                    <a:pt x="24319" y="27758"/>
                    <a:pt x="24356" y="27749"/>
                  </a:cubicBezTo>
                  <a:cubicBezTo>
                    <a:pt x="24356" y="27749"/>
                    <a:pt x="24366" y="27739"/>
                    <a:pt x="24366" y="27739"/>
                  </a:cubicBezTo>
                  <a:cubicBezTo>
                    <a:pt x="24457" y="27739"/>
                    <a:pt x="24547" y="27699"/>
                    <a:pt x="24607" y="27618"/>
                  </a:cubicBezTo>
                  <a:cubicBezTo>
                    <a:pt x="24648" y="27568"/>
                    <a:pt x="24678" y="27497"/>
                    <a:pt x="24688" y="27437"/>
                  </a:cubicBezTo>
                  <a:cubicBezTo>
                    <a:pt x="24758" y="27266"/>
                    <a:pt x="24718" y="27055"/>
                    <a:pt x="24557" y="26964"/>
                  </a:cubicBezTo>
                  <a:cubicBezTo>
                    <a:pt x="24500" y="26940"/>
                    <a:pt x="24443" y="26930"/>
                    <a:pt x="24386" y="26930"/>
                  </a:cubicBezTo>
                  <a:cubicBezTo>
                    <a:pt x="24322" y="26930"/>
                    <a:pt x="24259" y="26943"/>
                    <a:pt x="24195" y="26964"/>
                  </a:cubicBezTo>
                  <a:cubicBezTo>
                    <a:pt x="24024" y="27004"/>
                    <a:pt x="23853" y="27165"/>
                    <a:pt x="23843" y="27356"/>
                  </a:cubicBezTo>
                  <a:cubicBezTo>
                    <a:pt x="23742" y="27387"/>
                    <a:pt x="23641" y="27407"/>
                    <a:pt x="23541" y="27437"/>
                  </a:cubicBezTo>
                  <a:cubicBezTo>
                    <a:pt x="23168" y="27538"/>
                    <a:pt x="22786" y="27628"/>
                    <a:pt x="22403" y="27689"/>
                  </a:cubicBezTo>
                  <a:cubicBezTo>
                    <a:pt x="22414" y="27678"/>
                    <a:pt x="22424" y="27658"/>
                    <a:pt x="22434" y="27648"/>
                  </a:cubicBezTo>
                  <a:cubicBezTo>
                    <a:pt x="22655" y="27377"/>
                    <a:pt x="22917" y="27115"/>
                    <a:pt x="23199" y="26904"/>
                  </a:cubicBezTo>
                  <a:cubicBezTo>
                    <a:pt x="23510" y="26682"/>
                    <a:pt x="23853" y="26521"/>
                    <a:pt x="24195" y="26350"/>
                  </a:cubicBezTo>
                  <a:cubicBezTo>
                    <a:pt x="24295" y="26310"/>
                    <a:pt x="24396" y="26259"/>
                    <a:pt x="24487" y="26209"/>
                  </a:cubicBezTo>
                  <a:cubicBezTo>
                    <a:pt x="24551" y="26274"/>
                    <a:pt x="24641" y="26319"/>
                    <a:pt x="24752" y="26319"/>
                  </a:cubicBezTo>
                  <a:cubicBezTo>
                    <a:pt x="24780" y="26319"/>
                    <a:pt x="24809" y="26316"/>
                    <a:pt x="24839" y="26310"/>
                  </a:cubicBezTo>
                  <a:cubicBezTo>
                    <a:pt x="24879" y="26300"/>
                    <a:pt x="24919" y="26290"/>
                    <a:pt x="24950" y="26270"/>
                  </a:cubicBezTo>
                  <a:cubicBezTo>
                    <a:pt x="25020" y="26259"/>
                    <a:pt x="25080" y="26229"/>
                    <a:pt x="25141" y="26189"/>
                  </a:cubicBezTo>
                  <a:cubicBezTo>
                    <a:pt x="25292" y="26078"/>
                    <a:pt x="25342" y="25867"/>
                    <a:pt x="25282" y="25696"/>
                  </a:cubicBezTo>
                  <a:cubicBezTo>
                    <a:pt x="25217" y="25525"/>
                    <a:pt x="25060" y="25444"/>
                    <a:pt x="24896" y="25444"/>
                  </a:cubicBezTo>
                  <a:cubicBezTo>
                    <a:pt x="24779" y="25444"/>
                    <a:pt x="24659" y="25485"/>
                    <a:pt x="24567" y="25565"/>
                  </a:cubicBezTo>
                  <a:cubicBezTo>
                    <a:pt x="24396" y="25686"/>
                    <a:pt x="24346" y="25897"/>
                    <a:pt x="24406" y="26068"/>
                  </a:cubicBezTo>
                  <a:cubicBezTo>
                    <a:pt x="24346" y="26098"/>
                    <a:pt x="24275" y="26119"/>
                    <a:pt x="24215" y="26149"/>
                  </a:cubicBezTo>
                  <a:cubicBezTo>
                    <a:pt x="23772" y="26370"/>
                    <a:pt x="23309" y="26571"/>
                    <a:pt x="22937" y="26904"/>
                  </a:cubicBezTo>
                  <a:cubicBezTo>
                    <a:pt x="22776" y="27034"/>
                    <a:pt x="22625" y="27185"/>
                    <a:pt x="22494" y="27346"/>
                  </a:cubicBezTo>
                  <a:cubicBezTo>
                    <a:pt x="22414" y="27427"/>
                    <a:pt x="22343" y="27507"/>
                    <a:pt x="22283" y="27608"/>
                  </a:cubicBezTo>
                  <a:cubicBezTo>
                    <a:pt x="22273" y="27638"/>
                    <a:pt x="22242" y="27678"/>
                    <a:pt x="22252" y="27709"/>
                  </a:cubicBezTo>
                  <a:cubicBezTo>
                    <a:pt x="21809" y="27781"/>
                    <a:pt x="21358" y="27821"/>
                    <a:pt x="20905" y="27821"/>
                  </a:cubicBezTo>
                  <a:cubicBezTo>
                    <a:pt x="20855" y="27821"/>
                    <a:pt x="20804" y="27820"/>
                    <a:pt x="20753" y="27819"/>
                  </a:cubicBezTo>
                  <a:cubicBezTo>
                    <a:pt x="20401" y="27819"/>
                    <a:pt x="20038" y="27799"/>
                    <a:pt x="19686" y="27769"/>
                  </a:cubicBezTo>
                  <a:cubicBezTo>
                    <a:pt x="19521" y="27760"/>
                    <a:pt x="19340" y="27717"/>
                    <a:pt x="19164" y="27717"/>
                  </a:cubicBezTo>
                  <a:cubicBezTo>
                    <a:pt x="19147" y="27717"/>
                    <a:pt x="19130" y="27718"/>
                    <a:pt x="19112" y="27719"/>
                  </a:cubicBezTo>
                  <a:cubicBezTo>
                    <a:pt x="19354" y="27296"/>
                    <a:pt x="19636" y="26904"/>
                    <a:pt x="19938" y="26541"/>
                  </a:cubicBezTo>
                  <a:cubicBezTo>
                    <a:pt x="20310" y="26088"/>
                    <a:pt x="20662" y="25635"/>
                    <a:pt x="21065" y="25213"/>
                  </a:cubicBezTo>
                  <a:cubicBezTo>
                    <a:pt x="21216" y="25062"/>
                    <a:pt x="21367" y="24911"/>
                    <a:pt x="21538" y="24780"/>
                  </a:cubicBezTo>
                  <a:cubicBezTo>
                    <a:pt x="21860" y="24528"/>
                    <a:pt x="22212" y="24317"/>
                    <a:pt x="22544" y="24086"/>
                  </a:cubicBezTo>
                  <a:cubicBezTo>
                    <a:pt x="22897" y="23834"/>
                    <a:pt x="23249" y="23582"/>
                    <a:pt x="23601" y="23331"/>
                  </a:cubicBezTo>
                  <a:cubicBezTo>
                    <a:pt x="23607" y="23333"/>
                    <a:pt x="23612" y="23333"/>
                    <a:pt x="23619" y="23333"/>
                  </a:cubicBezTo>
                  <a:cubicBezTo>
                    <a:pt x="23646" y="23333"/>
                    <a:pt x="23679" y="23317"/>
                    <a:pt x="23712" y="23301"/>
                  </a:cubicBezTo>
                  <a:cubicBezTo>
                    <a:pt x="23812" y="23240"/>
                    <a:pt x="23923" y="23180"/>
                    <a:pt x="24034" y="23119"/>
                  </a:cubicBezTo>
                  <a:cubicBezTo>
                    <a:pt x="24577" y="22818"/>
                    <a:pt x="25131" y="22526"/>
                    <a:pt x="25654" y="22184"/>
                  </a:cubicBezTo>
                  <a:cubicBezTo>
                    <a:pt x="25815" y="22073"/>
                    <a:pt x="25976" y="21962"/>
                    <a:pt x="26127" y="21841"/>
                  </a:cubicBezTo>
                  <a:cubicBezTo>
                    <a:pt x="26258" y="21751"/>
                    <a:pt x="26379" y="21650"/>
                    <a:pt x="26489" y="21529"/>
                  </a:cubicBezTo>
                  <a:cubicBezTo>
                    <a:pt x="26661" y="21358"/>
                    <a:pt x="26791" y="21157"/>
                    <a:pt x="26902" y="20946"/>
                  </a:cubicBezTo>
                  <a:cubicBezTo>
                    <a:pt x="27154" y="20714"/>
                    <a:pt x="27466" y="19869"/>
                    <a:pt x="27576" y="19597"/>
                  </a:cubicBezTo>
                  <a:cubicBezTo>
                    <a:pt x="27758" y="19134"/>
                    <a:pt x="27909" y="18661"/>
                    <a:pt x="28029" y="18178"/>
                  </a:cubicBezTo>
                  <a:cubicBezTo>
                    <a:pt x="28120" y="17816"/>
                    <a:pt x="28180" y="17443"/>
                    <a:pt x="28210" y="17071"/>
                  </a:cubicBezTo>
                  <a:cubicBezTo>
                    <a:pt x="28220" y="16980"/>
                    <a:pt x="28231" y="16880"/>
                    <a:pt x="28231" y="16779"/>
                  </a:cubicBezTo>
                  <a:cubicBezTo>
                    <a:pt x="28231" y="16759"/>
                    <a:pt x="28220" y="16739"/>
                    <a:pt x="28210" y="16729"/>
                  </a:cubicBezTo>
                  <a:cubicBezTo>
                    <a:pt x="28271" y="16548"/>
                    <a:pt x="28261" y="16366"/>
                    <a:pt x="28231" y="16115"/>
                  </a:cubicBezTo>
                  <a:cubicBezTo>
                    <a:pt x="28200" y="15843"/>
                    <a:pt x="28160" y="15581"/>
                    <a:pt x="28110" y="15320"/>
                  </a:cubicBezTo>
                  <a:cubicBezTo>
                    <a:pt x="28070" y="15139"/>
                    <a:pt x="28029" y="14957"/>
                    <a:pt x="27999" y="14766"/>
                  </a:cubicBezTo>
                  <a:cubicBezTo>
                    <a:pt x="27980" y="14688"/>
                    <a:pt x="27998" y="14534"/>
                    <a:pt x="27889" y="14534"/>
                  </a:cubicBezTo>
                  <a:cubicBezTo>
                    <a:pt x="27885" y="14534"/>
                    <a:pt x="27882" y="14535"/>
                    <a:pt x="27878" y="14535"/>
                  </a:cubicBezTo>
                  <a:cubicBezTo>
                    <a:pt x="27848" y="14535"/>
                    <a:pt x="27818" y="14565"/>
                    <a:pt x="27798" y="14585"/>
                  </a:cubicBezTo>
                  <a:cubicBezTo>
                    <a:pt x="27758" y="14615"/>
                    <a:pt x="27727" y="14646"/>
                    <a:pt x="27697" y="14676"/>
                  </a:cubicBezTo>
                  <a:cubicBezTo>
                    <a:pt x="27566" y="14786"/>
                    <a:pt x="27425" y="14897"/>
                    <a:pt x="27285" y="15008"/>
                  </a:cubicBezTo>
                  <a:cubicBezTo>
                    <a:pt x="26812" y="15370"/>
                    <a:pt x="26349" y="15753"/>
                    <a:pt x="25896" y="16145"/>
                  </a:cubicBezTo>
                  <a:cubicBezTo>
                    <a:pt x="25694" y="16326"/>
                    <a:pt x="25503" y="16507"/>
                    <a:pt x="25322" y="16699"/>
                  </a:cubicBezTo>
                  <a:cubicBezTo>
                    <a:pt x="25070" y="16970"/>
                    <a:pt x="24809" y="17222"/>
                    <a:pt x="24587" y="17514"/>
                  </a:cubicBezTo>
                  <a:cubicBezTo>
                    <a:pt x="24245" y="17947"/>
                    <a:pt x="23903" y="18389"/>
                    <a:pt x="23692" y="18903"/>
                  </a:cubicBezTo>
                  <a:cubicBezTo>
                    <a:pt x="23571" y="19184"/>
                    <a:pt x="23531" y="19486"/>
                    <a:pt x="23500" y="19788"/>
                  </a:cubicBezTo>
                  <a:cubicBezTo>
                    <a:pt x="23460" y="20191"/>
                    <a:pt x="23480" y="20583"/>
                    <a:pt x="23541" y="20986"/>
                  </a:cubicBezTo>
                  <a:cubicBezTo>
                    <a:pt x="23621" y="21710"/>
                    <a:pt x="23762" y="22485"/>
                    <a:pt x="23480" y="23190"/>
                  </a:cubicBezTo>
                  <a:cubicBezTo>
                    <a:pt x="23470" y="23210"/>
                    <a:pt x="23450" y="23230"/>
                    <a:pt x="23440" y="23250"/>
                  </a:cubicBezTo>
                  <a:cubicBezTo>
                    <a:pt x="23380" y="23301"/>
                    <a:pt x="23309" y="23341"/>
                    <a:pt x="23249" y="23391"/>
                  </a:cubicBezTo>
                  <a:cubicBezTo>
                    <a:pt x="22987" y="23582"/>
                    <a:pt x="22715" y="23774"/>
                    <a:pt x="22444" y="23955"/>
                  </a:cubicBezTo>
                  <a:cubicBezTo>
                    <a:pt x="22192" y="24126"/>
                    <a:pt x="21940" y="24287"/>
                    <a:pt x="21689" y="24468"/>
                  </a:cubicBezTo>
                  <a:cubicBezTo>
                    <a:pt x="21679" y="24367"/>
                    <a:pt x="21649" y="24267"/>
                    <a:pt x="21639" y="24166"/>
                  </a:cubicBezTo>
                  <a:cubicBezTo>
                    <a:pt x="21618" y="24045"/>
                    <a:pt x="21598" y="23925"/>
                    <a:pt x="21578" y="23814"/>
                  </a:cubicBezTo>
                  <a:cubicBezTo>
                    <a:pt x="21538" y="23512"/>
                    <a:pt x="21498" y="23220"/>
                    <a:pt x="21478" y="22918"/>
                  </a:cubicBezTo>
                  <a:cubicBezTo>
                    <a:pt x="21437" y="22566"/>
                    <a:pt x="21417" y="22214"/>
                    <a:pt x="21407" y="21861"/>
                  </a:cubicBezTo>
                  <a:cubicBezTo>
                    <a:pt x="21508" y="21811"/>
                    <a:pt x="21598" y="21721"/>
                    <a:pt x="21689" y="21640"/>
                  </a:cubicBezTo>
                  <a:cubicBezTo>
                    <a:pt x="21810" y="21509"/>
                    <a:pt x="21930" y="21378"/>
                    <a:pt x="22011" y="21217"/>
                  </a:cubicBezTo>
                  <a:cubicBezTo>
                    <a:pt x="22051" y="21137"/>
                    <a:pt x="22112" y="21026"/>
                    <a:pt x="22132" y="20925"/>
                  </a:cubicBezTo>
                  <a:cubicBezTo>
                    <a:pt x="22162" y="20925"/>
                    <a:pt x="22182" y="20925"/>
                    <a:pt x="22212" y="20915"/>
                  </a:cubicBezTo>
                  <a:cubicBezTo>
                    <a:pt x="22333" y="20885"/>
                    <a:pt x="22403" y="20714"/>
                    <a:pt x="22323" y="20603"/>
                  </a:cubicBezTo>
                  <a:cubicBezTo>
                    <a:pt x="22289" y="20492"/>
                    <a:pt x="22212" y="20436"/>
                    <a:pt x="22130" y="20436"/>
                  </a:cubicBezTo>
                  <a:cubicBezTo>
                    <a:pt x="22064" y="20436"/>
                    <a:pt x="21994" y="20471"/>
                    <a:pt x="21940" y="20543"/>
                  </a:cubicBezTo>
                  <a:cubicBezTo>
                    <a:pt x="21880" y="20664"/>
                    <a:pt x="21910" y="20805"/>
                    <a:pt x="22001" y="20875"/>
                  </a:cubicBezTo>
                  <a:cubicBezTo>
                    <a:pt x="21991" y="20885"/>
                    <a:pt x="21991" y="20895"/>
                    <a:pt x="21991" y="20905"/>
                  </a:cubicBezTo>
                  <a:cubicBezTo>
                    <a:pt x="21880" y="21187"/>
                    <a:pt x="21679" y="21429"/>
                    <a:pt x="21447" y="21630"/>
                  </a:cubicBezTo>
                  <a:cubicBezTo>
                    <a:pt x="21427" y="21640"/>
                    <a:pt x="21417" y="21660"/>
                    <a:pt x="21397" y="21670"/>
                  </a:cubicBezTo>
                  <a:cubicBezTo>
                    <a:pt x="21377" y="21087"/>
                    <a:pt x="21377" y="20503"/>
                    <a:pt x="21417" y="19919"/>
                  </a:cubicBezTo>
                  <a:cubicBezTo>
                    <a:pt x="21457" y="19889"/>
                    <a:pt x="21478" y="19849"/>
                    <a:pt x="21478" y="19798"/>
                  </a:cubicBezTo>
                  <a:cubicBezTo>
                    <a:pt x="21478" y="19778"/>
                    <a:pt x="21478" y="19748"/>
                    <a:pt x="21478" y="19728"/>
                  </a:cubicBezTo>
                  <a:cubicBezTo>
                    <a:pt x="21469" y="19612"/>
                    <a:pt x="21396" y="19543"/>
                    <a:pt x="21289" y="19543"/>
                  </a:cubicBezTo>
                  <a:cubicBezTo>
                    <a:pt x="21275" y="19543"/>
                    <a:pt x="21261" y="19544"/>
                    <a:pt x="21246" y="19547"/>
                  </a:cubicBezTo>
                  <a:cubicBezTo>
                    <a:pt x="21035" y="19597"/>
                    <a:pt x="21135" y="19879"/>
                    <a:pt x="21296" y="19929"/>
                  </a:cubicBezTo>
                  <a:cubicBezTo>
                    <a:pt x="21286" y="19969"/>
                    <a:pt x="21276" y="20010"/>
                    <a:pt x="21266" y="20050"/>
                  </a:cubicBezTo>
                  <a:cubicBezTo>
                    <a:pt x="21236" y="20342"/>
                    <a:pt x="21226" y="20644"/>
                    <a:pt x="21226" y="20946"/>
                  </a:cubicBezTo>
                  <a:cubicBezTo>
                    <a:pt x="21216" y="21741"/>
                    <a:pt x="21266" y="22536"/>
                    <a:pt x="21357" y="23331"/>
                  </a:cubicBezTo>
                  <a:cubicBezTo>
                    <a:pt x="21327" y="23311"/>
                    <a:pt x="21296" y="23291"/>
                    <a:pt x="21266" y="23270"/>
                  </a:cubicBezTo>
                  <a:cubicBezTo>
                    <a:pt x="21055" y="23109"/>
                    <a:pt x="20844" y="22948"/>
                    <a:pt x="20642" y="22767"/>
                  </a:cubicBezTo>
                  <a:cubicBezTo>
                    <a:pt x="20582" y="22707"/>
                    <a:pt x="20521" y="22646"/>
                    <a:pt x="20461" y="22586"/>
                  </a:cubicBezTo>
                  <a:cubicBezTo>
                    <a:pt x="20552" y="22475"/>
                    <a:pt x="20582" y="22254"/>
                    <a:pt x="20612" y="22143"/>
                  </a:cubicBezTo>
                  <a:cubicBezTo>
                    <a:pt x="20693" y="21670"/>
                    <a:pt x="20703" y="21147"/>
                    <a:pt x="20521" y="20684"/>
                  </a:cubicBezTo>
                  <a:cubicBezTo>
                    <a:pt x="20693" y="20563"/>
                    <a:pt x="20592" y="20211"/>
                    <a:pt x="20381" y="20171"/>
                  </a:cubicBezTo>
                  <a:cubicBezTo>
                    <a:pt x="20371" y="20170"/>
                    <a:pt x="20362" y="20170"/>
                    <a:pt x="20353" y="20170"/>
                  </a:cubicBezTo>
                  <a:cubicBezTo>
                    <a:pt x="20001" y="20170"/>
                    <a:pt x="20073" y="20725"/>
                    <a:pt x="20387" y="20725"/>
                  </a:cubicBezTo>
                  <a:cubicBezTo>
                    <a:pt x="20394" y="20725"/>
                    <a:pt x="20403" y="20725"/>
                    <a:pt x="20411" y="20724"/>
                  </a:cubicBezTo>
                  <a:cubicBezTo>
                    <a:pt x="20532" y="21217"/>
                    <a:pt x="20532" y="21731"/>
                    <a:pt x="20421" y="22214"/>
                  </a:cubicBezTo>
                  <a:cubicBezTo>
                    <a:pt x="20401" y="22304"/>
                    <a:pt x="20381" y="22385"/>
                    <a:pt x="20340" y="22465"/>
                  </a:cubicBezTo>
                  <a:cubicBezTo>
                    <a:pt x="20220" y="22324"/>
                    <a:pt x="20099" y="22184"/>
                    <a:pt x="19988" y="22033"/>
                  </a:cubicBezTo>
                  <a:cubicBezTo>
                    <a:pt x="19847" y="21851"/>
                    <a:pt x="19736" y="21650"/>
                    <a:pt x="19606" y="21449"/>
                  </a:cubicBezTo>
                  <a:cubicBezTo>
                    <a:pt x="19485" y="21248"/>
                    <a:pt x="19364" y="21036"/>
                    <a:pt x="19263" y="20815"/>
                  </a:cubicBezTo>
                  <a:cubicBezTo>
                    <a:pt x="19223" y="20744"/>
                    <a:pt x="19193" y="20674"/>
                    <a:pt x="19163" y="20603"/>
                  </a:cubicBezTo>
                  <a:cubicBezTo>
                    <a:pt x="19253" y="20513"/>
                    <a:pt x="19294" y="20372"/>
                    <a:pt x="19243" y="20261"/>
                  </a:cubicBezTo>
                  <a:cubicBezTo>
                    <a:pt x="19188" y="20157"/>
                    <a:pt x="19070" y="20090"/>
                    <a:pt x="18956" y="20090"/>
                  </a:cubicBezTo>
                  <a:cubicBezTo>
                    <a:pt x="18883" y="20090"/>
                    <a:pt x="18811" y="20118"/>
                    <a:pt x="18760" y="20181"/>
                  </a:cubicBezTo>
                  <a:cubicBezTo>
                    <a:pt x="18595" y="20365"/>
                    <a:pt x="18765" y="20683"/>
                    <a:pt x="18988" y="20683"/>
                  </a:cubicBezTo>
                  <a:cubicBezTo>
                    <a:pt x="19009" y="20683"/>
                    <a:pt x="19030" y="20680"/>
                    <a:pt x="19052" y="20674"/>
                  </a:cubicBezTo>
                  <a:cubicBezTo>
                    <a:pt x="19072" y="20714"/>
                    <a:pt x="19082" y="20764"/>
                    <a:pt x="19102" y="20805"/>
                  </a:cubicBezTo>
                  <a:cubicBezTo>
                    <a:pt x="19203" y="21066"/>
                    <a:pt x="19334" y="21308"/>
                    <a:pt x="19485" y="21549"/>
                  </a:cubicBezTo>
                  <a:cubicBezTo>
                    <a:pt x="19596" y="21731"/>
                    <a:pt x="19706" y="21912"/>
                    <a:pt x="19827" y="22083"/>
                  </a:cubicBezTo>
                  <a:cubicBezTo>
                    <a:pt x="19692" y="22092"/>
                    <a:pt x="19556" y="22098"/>
                    <a:pt x="19421" y="22098"/>
                  </a:cubicBezTo>
                  <a:cubicBezTo>
                    <a:pt x="19246" y="22098"/>
                    <a:pt x="19072" y="22087"/>
                    <a:pt x="18901" y="22053"/>
                  </a:cubicBezTo>
                  <a:cubicBezTo>
                    <a:pt x="18871" y="22053"/>
                    <a:pt x="18831" y="22033"/>
                    <a:pt x="18790" y="22012"/>
                  </a:cubicBezTo>
                  <a:cubicBezTo>
                    <a:pt x="18790" y="22012"/>
                    <a:pt x="18790" y="22002"/>
                    <a:pt x="18790" y="22002"/>
                  </a:cubicBezTo>
                  <a:cubicBezTo>
                    <a:pt x="18800" y="21962"/>
                    <a:pt x="18800" y="21912"/>
                    <a:pt x="18800" y="21872"/>
                  </a:cubicBezTo>
                  <a:cubicBezTo>
                    <a:pt x="18777" y="21716"/>
                    <a:pt x="18642" y="21623"/>
                    <a:pt x="18512" y="21623"/>
                  </a:cubicBezTo>
                  <a:cubicBezTo>
                    <a:pt x="18415" y="21623"/>
                    <a:pt x="18320" y="21675"/>
                    <a:pt x="18277" y="21791"/>
                  </a:cubicBezTo>
                  <a:cubicBezTo>
                    <a:pt x="18211" y="21988"/>
                    <a:pt x="18373" y="22238"/>
                    <a:pt x="18583" y="22238"/>
                  </a:cubicBezTo>
                  <a:cubicBezTo>
                    <a:pt x="18598" y="22238"/>
                    <a:pt x="18614" y="22237"/>
                    <a:pt x="18629" y="22234"/>
                  </a:cubicBezTo>
                  <a:cubicBezTo>
                    <a:pt x="18680" y="22224"/>
                    <a:pt x="18720" y="22194"/>
                    <a:pt x="18750" y="22153"/>
                  </a:cubicBezTo>
                  <a:cubicBezTo>
                    <a:pt x="18976" y="22244"/>
                    <a:pt x="19223" y="22264"/>
                    <a:pt x="19470" y="22264"/>
                  </a:cubicBezTo>
                  <a:cubicBezTo>
                    <a:pt x="19607" y="22264"/>
                    <a:pt x="19744" y="22258"/>
                    <a:pt x="19877" y="22254"/>
                  </a:cubicBezTo>
                  <a:cubicBezTo>
                    <a:pt x="19908" y="22254"/>
                    <a:pt x="19928" y="22244"/>
                    <a:pt x="19938" y="22244"/>
                  </a:cubicBezTo>
                  <a:cubicBezTo>
                    <a:pt x="20230" y="22616"/>
                    <a:pt x="20572" y="22948"/>
                    <a:pt x="20944" y="23240"/>
                  </a:cubicBezTo>
                  <a:cubicBezTo>
                    <a:pt x="21055" y="23321"/>
                    <a:pt x="21155" y="23401"/>
                    <a:pt x="21266" y="23482"/>
                  </a:cubicBezTo>
                  <a:cubicBezTo>
                    <a:pt x="21296" y="23502"/>
                    <a:pt x="21337" y="23542"/>
                    <a:pt x="21377" y="23562"/>
                  </a:cubicBezTo>
                  <a:cubicBezTo>
                    <a:pt x="21377" y="23582"/>
                    <a:pt x="21387" y="23613"/>
                    <a:pt x="21387" y="23633"/>
                  </a:cubicBezTo>
                  <a:cubicBezTo>
                    <a:pt x="21417" y="23904"/>
                    <a:pt x="21467" y="24176"/>
                    <a:pt x="21518" y="24448"/>
                  </a:cubicBezTo>
                  <a:cubicBezTo>
                    <a:pt x="21528" y="24488"/>
                    <a:pt x="21538" y="24528"/>
                    <a:pt x="21558" y="24559"/>
                  </a:cubicBezTo>
                  <a:cubicBezTo>
                    <a:pt x="20974" y="25001"/>
                    <a:pt x="20532" y="25585"/>
                    <a:pt x="20069" y="26149"/>
                  </a:cubicBezTo>
                  <a:cubicBezTo>
                    <a:pt x="19787" y="26481"/>
                    <a:pt x="19505" y="26813"/>
                    <a:pt x="19263" y="27175"/>
                  </a:cubicBezTo>
                  <a:cubicBezTo>
                    <a:pt x="18962" y="27638"/>
                    <a:pt x="18700" y="28141"/>
                    <a:pt x="18529" y="28675"/>
                  </a:cubicBezTo>
                  <a:cubicBezTo>
                    <a:pt x="18478" y="28856"/>
                    <a:pt x="18428" y="29037"/>
                    <a:pt x="18388" y="29218"/>
                  </a:cubicBezTo>
                  <a:cubicBezTo>
                    <a:pt x="18207" y="28625"/>
                    <a:pt x="18036" y="28031"/>
                    <a:pt x="17895" y="27427"/>
                  </a:cubicBezTo>
                  <a:cubicBezTo>
                    <a:pt x="17492" y="25807"/>
                    <a:pt x="17321" y="24146"/>
                    <a:pt x="17180" y="22485"/>
                  </a:cubicBezTo>
                  <a:cubicBezTo>
                    <a:pt x="17090" y="21278"/>
                    <a:pt x="17059" y="20060"/>
                    <a:pt x="17110" y="18852"/>
                  </a:cubicBezTo>
                  <a:cubicBezTo>
                    <a:pt x="17140" y="18289"/>
                    <a:pt x="17180" y="17725"/>
                    <a:pt x="17271" y="17162"/>
                  </a:cubicBezTo>
                  <a:cubicBezTo>
                    <a:pt x="17381" y="16487"/>
                    <a:pt x="17522" y="15823"/>
                    <a:pt x="17663" y="15159"/>
                  </a:cubicBezTo>
                  <a:cubicBezTo>
                    <a:pt x="18307" y="14877"/>
                    <a:pt x="18941" y="14585"/>
                    <a:pt x="19495" y="14142"/>
                  </a:cubicBezTo>
                  <a:cubicBezTo>
                    <a:pt x="19726" y="13951"/>
                    <a:pt x="19938" y="13740"/>
                    <a:pt x="20139" y="13508"/>
                  </a:cubicBezTo>
                  <a:cubicBezTo>
                    <a:pt x="20350" y="13550"/>
                    <a:pt x="20570" y="13568"/>
                    <a:pt x="20790" y="13568"/>
                  </a:cubicBezTo>
                  <a:cubicBezTo>
                    <a:pt x="20885" y="13568"/>
                    <a:pt x="20981" y="13565"/>
                    <a:pt x="21075" y="13559"/>
                  </a:cubicBezTo>
                  <a:cubicBezTo>
                    <a:pt x="21317" y="13538"/>
                    <a:pt x="21548" y="13478"/>
                    <a:pt x="21759" y="13388"/>
                  </a:cubicBezTo>
                  <a:cubicBezTo>
                    <a:pt x="21802" y="13415"/>
                    <a:pt x="21853" y="13429"/>
                    <a:pt x="21904" y="13429"/>
                  </a:cubicBezTo>
                  <a:cubicBezTo>
                    <a:pt x="21983" y="13429"/>
                    <a:pt x="22062" y="13395"/>
                    <a:pt x="22112" y="13327"/>
                  </a:cubicBezTo>
                  <a:cubicBezTo>
                    <a:pt x="22142" y="13267"/>
                    <a:pt x="22162" y="13196"/>
                    <a:pt x="22152" y="13126"/>
                  </a:cubicBezTo>
                  <a:cubicBezTo>
                    <a:pt x="22152" y="13055"/>
                    <a:pt x="22142" y="12975"/>
                    <a:pt x="22091" y="12914"/>
                  </a:cubicBezTo>
                  <a:cubicBezTo>
                    <a:pt x="22053" y="12837"/>
                    <a:pt x="21968" y="12797"/>
                    <a:pt x="21886" y="12797"/>
                  </a:cubicBezTo>
                  <a:cubicBezTo>
                    <a:pt x="21840" y="12797"/>
                    <a:pt x="21795" y="12809"/>
                    <a:pt x="21759" y="12834"/>
                  </a:cubicBezTo>
                  <a:cubicBezTo>
                    <a:pt x="21629" y="12925"/>
                    <a:pt x="21588" y="13116"/>
                    <a:pt x="21649" y="13247"/>
                  </a:cubicBezTo>
                  <a:cubicBezTo>
                    <a:pt x="21381" y="13361"/>
                    <a:pt x="21076" y="13403"/>
                    <a:pt x="20774" y="13403"/>
                  </a:cubicBezTo>
                  <a:cubicBezTo>
                    <a:pt x="20599" y="13403"/>
                    <a:pt x="20426" y="13389"/>
                    <a:pt x="20260" y="13367"/>
                  </a:cubicBezTo>
                  <a:cubicBezTo>
                    <a:pt x="20310" y="13297"/>
                    <a:pt x="20360" y="13237"/>
                    <a:pt x="20411" y="13166"/>
                  </a:cubicBezTo>
                  <a:cubicBezTo>
                    <a:pt x="20693" y="12733"/>
                    <a:pt x="20914" y="12260"/>
                    <a:pt x="21055" y="11767"/>
                  </a:cubicBezTo>
                  <a:cubicBezTo>
                    <a:pt x="21065" y="11727"/>
                    <a:pt x="21095" y="11626"/>
                    <a:pt x="21115" y="11536"/>
                  </a:cubicBezTo>
                  <a:lnTo>
                    <a:pt x="21155" y="11536"/>
                  </a:lnTo>
                  <a:cubicBezTo>
                    <a:pt x="21317" y="11495"/>
                    <a:pt x="21427" y="11274"/>
                    <a:pt x="21347" y="11123"/>
                  </a:cubicBezTo>
                  <a:cubicBezTo>
                    <a:pt x="21286" y="11022"/>
                    <a:pt x="21206" y="10892"/>
                    <a:pt x="21065" y="10892"/>
                  </a:cubicBezTo>
                  <a:cubicBezTo>
                    <a:pt x="20743" y="10912"/>
                    <a:pt x="20763" y="11395"/>
                    <a:pt x="20994" y="11516"/>
                  </a:cubicBezTo>
                  <a:cubicBezTo>
                    <a:pt x="20924" y="11717"/>
                    <a:pt x="20864" y="11918"/>
                    <a:pt x="20783" y="12119"/>
                  </a:cubicBezTo>
                  <a:cubicBezTo>
                    <a:pt x="20622" y="12482"/>
                    <a:pt x="20451" y="12844"/>
                    <a:pt x="20209" y="13166"/>
                  </a:cubicBezTo>
                  <a:cubicBezTo>
                    <a:pt x="20069" y="13357"/>
                    <a:pt x="19908" y="13528"/>
                    <a:pt x="19747" y="13699"/>
                  </a:cubicBezTo>
                  <a:cubicBezTo>
                    <a:pt x="19706" y="13639"/>
                    <a:pt x="19686" y="13579"/>
                    <a:pt x="19656" y="13518"/>
                  </a:cubicBezTo>
                  <a:cubicBezTo>
                    <a:pt x="19505" y="13196"/>
                    <a:pt x="19404" y="12834"/>
                    <a:pt x="19374" y="12482"/>
                  </a:cubicBezTo>
                  <a:cubicBezTo>
                    <a:pt x="19555" y="12452"/>
                    <a:pt x="19616" y="12280"/>
                    <a:pt x="19596" y="12109"/>
                  </a:cubicBezTo>
                  <a:cubicBezTo>
                    <a:pt x="19585" y="11968"/>
                    <a:pt x="19465" y="11848"/>
                    <a:pt x="19334" y="11848"/>
                  </a:cubicBezTo>
                  <a:cubicBezTo>
                    <a:pt x="19327" y="11847"/>
                    <a:pt x="19320" y="11847"/>
                    <a:pt x="19314" y="11847"/>
                  </a:cubicBezTo>
                  <a:cubicBezTo>
                    <a:pt x="18979" y="11847"/>
                    <a:pt x="18907" y="12333"/>
                    <a:pt x="19203" y="12462"/>
                  </a:cubicBezTo>
                  <a:cubicBezTo>
                    <a:pt x="19223" y="12753"/>
                    <a:pt x="19284" y="13045"/>
                    <a:pt x="19394" y="13317"/>
                  </a:cubicBezTo>
                  <a:cubicBezTo>
                    <a:pt x="19455" y="13468"/>
                    <a:pt x="19515" y="13619"/>
                    <a:pt x="19585" y="13760"/>
                  </a:cubicBezTo>
                  <a:cubicBezTo>
                    <a:pt x="19596" y="13780"/>
                    <a:pt x="19606" y="13800"/>
                    <a:pt x="19616" y="13820"/>
                  </a:cubicBezTo>
                  <a:cubicBezTo>
                    <a:pt x="19535" y="13891"/>
                    <a:pt x="19455" y="13961"/>
                    <a:pt x="19374" y="14022"/>
                  </a:cubicBezTo>
                  <a:cubicBezTo>
                    <a:pt x="19002" y="14323"/>
                    <a:pt x="18579" y="14555"/>
                    <a:pt x="18146" y="14756"/>
                  </a:cubicBezTo>
                  <a:cubicBezTo>
                    <a:pt x="17995" y="14827"/>
                    <a:pt x="17854" y="14887"/>
                    <a:pt x="17714" y="14947"/>
                  </a:cubicBezTo>
                  <a:cubicBezTo>
                    <a:pt x="17854" y="14293"/>
                    <a:pt x="18005" y="13639"/>
                    <a:pt x="18146" y="12985"/>
                  </a:cubicBezTo>
                  <a:cubicBezTo>
                    <a:pt x="18287" y="12210"/>
                    <a:pt x="18418" y="11425"/>
                    <a:pt x="18408" y="10640"/>
                  </a:cubicBezTo>
                  <a:cubicBezTo>
                    <a:pt x="18428" y="10600"/>
                    <a:pt x="18428" y="10559"/>
                    <a:pt x="18438" y="10519"/>
                  </a:cubicBezTo>
                  <a:cubicBezTo>
                    <a:pt x="18468" y="10348"/>
                    <a:pt x="18489" y="10177"/>
                    <a:pt x="18519" y="10006"/>
                  </a:cubicBezTo>
                  <a:cubicBezTo>
                    <a:pt x="18589" y="9553"/>
                    <a:pt x="18690" y="9100"/>
                    <a:pt x="18740" y="8647"/>
                  </a:cubicBezTo>
                  <a:cubicBezTo>
                    <a:pt x="18790" y="8174"/>
                    <a:pt x="18800" y="7701"/>
                    <a:pt x="18790" y="7218"/>
                  </a:cubicBezTo>
                  <a:cubicBezTo>
                    <a:pt x="18790" y="6896"/>
                    <a:pt x="18780" y="6554"/>
                    <a:pt x="18730" y="6232"/>
                  </a:cubicBezTo>
                  <a:cubicBezTo>
                    <a:pt x="18650" y="5658"/>
                    <a:pt x="18358" y="5155"/>
                    <a:pt x="18086" y="4652"/>
                  </a:cubicBezTo>
                  <a:cubicBezTo>
                    <a:pt x="17643" y="3837"/>
                    <a:pt x="17170" y="3042"/>
                    <a:pt x="16647" y="2277"/>
                  </a:cubicBezTo>
                  <a:cubicBezTo>
                    <a:pt x="16385" y="1894"/>
                    <a:pt x="16093" y="1522"/>
                    <a:pt x="15822" y="1140"/>
                  </a:cubicBezTo>
                  <a:cubicBezTo>
                    <a:pt x="15610" y="848"/>
                    <a:pt x="15399" y="566"/>
                    <a:pt x="15157" y="294"/>
                  </a:cubicBezTo>
                  <a:cubicBezTo>
                    <a:pt x="15087" y="214"/>
                    <a:pt x="15006" y="113"/>
                    <a:pt x="14916" y="43"/>
                  </a:cubicBezTo>
                  <a:cubicBezTo>
                    <a:pt x="14895" y="16"/>
                    <a:pt x="14863" y="1"/>
                    <a:pt x="1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5279975" y="4265075"/>
              <a:ext cx="275" cy="25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lnTo>
                    <a:pt x="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5279975" y="4265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5571575" y="455895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0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43"/>
          <p:cNvGrpSpPr/>
          <p:nvPr/>
        </p:nvGrpSpPr>
        <p:grpSpPr>
          <a:xfrm>
            <a:off x="5981829" y="787062"/>
            <a:ext cx="506630" cy="531166"/>
            <a:chOff x="3900350" y="3612475"/>
            <a:chExt cx="265850" cy="278725"/>
          </a:xfrm>
        </p:grpSpPr>
        <p:sp>
          <p:nvSpPr>
            <p:cNvPr id="862" name="Google Shape;862;p43"/>
            <p:cNvSpPr/>
            <p:nvPr/>
          </p:nvSpPr>
          <p:spPr>
            <a:xfrm>
              <a:off x="3900350" y="3612475"/>
              <a:ext cx="265850" cy="278725"/>
            </a:xfrm>
            <a:custGeom>
              <a:avLst/>
              <a:gdLst/>
              <a:ahLst/>
              <a:cxnLst/>
              <a:rect l="l" t="t" r="r" b="b"/>
              <a:pathLst>
                <a:path w="10634" h="11149" extrusionOk="0">
                  <a:moveTo>
                    <a:pt x="6336" y="221"/>
                  </a:moveTo>
                  <a:cubicBezTo>
                    <a:pt x="6757" y="221"/>
                    <a:pt x="7132" y="477"/>
                    <a:pt x="7479" y="699"/>
                  </a:cubicBezTo>
                  <a:cubicBezTo>
                    <a:pt x="7775" y="883"/>
                    <a:pt x="8000" y="1027"/>
                    <a:pt x="8168" y="1355"/>
                  </a:cubicBezTo>
                  <a:cubicBezTo>
                    <a:pt x="8280" y="1547"/>
                    <a:pt x="8320" y="1756"/>
                    <a:pt x="8344" y="1972"/>
                  </a:cubicBezTo>
                  <a:cubicBezTo>
                    <a:pt x="8368" y="2204"/>
                    <a:pt x="8376" y="2444"/>
                    <a:pt x="8392" y="2676"/>
                  </a:cubicBezTo>
                  <a:cubicBezTo>
                    <a:pt x="8408" y="3085"/>
                    <a:pt x="8456" y="3485"/>
                    <a:pt x="8280" y="3861"/>
                  </a:cubicBezTo>
                  <a:cubicBezTo>
                    <a:pt x="8232" y="3965"/>
                    <a:pt x="8176" y="4069"/>
                    <a:pt x="8112" y="4166"/>
                  </a:cubicBezTo>
                  <a:cubicBezTo>
                    <a:pt x="8040" y="4166"/>
                    <a:pt x="7960" y="4174"/>
                    <a:pt x="7888" y="4182"/>
                  </a:cubicBezTo>
                  <a:cubicBezTo>
                    <a:pt x="7567" y="4230"/>
                    <a:pt x="7271" y="4358"/>
                    <a:pt x="6991" y="4502"/>
                  </a:cubicBezTo>
                  <a:cubicBezTo>
                    <a:pt x="6663" y="4678"/>
                    <a:pt x="6342" y="4870"/>
                    <a:pt x="6038" y="5070"/>
                  </a:cubicBezTo>
                  <a:cubicBezTo>
                    <a:pt x="5846" y="5206"/>
                    <a:pt x="5638" y="5335"/>
                    <a:pt x="5470" y="5503"/>
                  </a:cubicBezTo>
                  <a:cubicBezTo>
                    <a:pt x="5491" y="5292"/>
                    <a:pt x="5383" y="5150"/>
                    <a:pt x="5253" y="5150"/>
                  </a:cubicBezTo>
                  <a:cubicBezTo>
                    <a:pt x="5235" y="5150"/>
                    <a:pt x="5216" y="5152"/>
                    <a:pt x="5197" y="5158"/>
                  </a:cubicBezTo>
                  <a:cubicBezTo>
                    <a:pt x="5141" y="4822"/>
                    <a:pt x="4909" y="4518"/>
                    <a:pt x="4717" y="4254"/>
                  </a:cubicBezTo>
                  <a:cubicBezTo>
                    <a:pt x="4421" y="3901"/>
                    <a:pt x="3988" y="3517"/>
                    <a:pt x="3516" y="3221"/>
                  </a:cubicBezTo>
                  <a:lnTo>
                    <a:pt x="3516" y="3205"/>
                  </a:lnTo>
                  <a:cubicBezTo>
                    <a:pt x="3404" y="2868"/>
                    <a:pt x="3420" y="2516"/>
                    <a:pt x="3516" y="2180"/>
                  </a:cubicBezTo>
                  <a:cubicBezTo>
                    <a:pt x="3620" y="1780"/>
                    <a:pt x="3812" y="1403"/>
                    <a:pt x="4092" y="1107"/>
                  </a:cubicBezTo>
                  <a:cubicBezTo>
                    <a:pt x="4180" y="1011"/>
                    <a:pt x="4269" y="915"/>
                    <a:pt x="4365" y="835"/>
                  </a:cubicBezTo>
                  <a:cubicBezTo>
                    <a:pt x="4469" y="755"/>
                    <a:pt x="4597" y="715"/>
                    <a:pt x="4717" y="667"/>
                  </a:cubicBezTo>
                  <a:cubicBezTo>
                    <a:pt x="5221" y="523"/>
                    <a:pt x="5702" y="290"/>
                    <a:pt x="6230" y="226"/>
                  </a:cubicBezTo>
                  <a:cubicBezTo>
                    <a:pt x="6266" y="223"/>
                    <a:pt x="6301" y="221"/>
                    <a:pt x="6336" y="221"/>
                  </a:cubicBezTo>
                  <a:close/>
                  <a:moveTo>
                    <a:pt x="5237" y="5391"/>
                  </a:moveTo>
                  <a:cubicBezTo>
                    <a:pt x="5253" y="5447"/>
                    <a:pt x="5253" y="5503"/>
                    <a:pt x="5245" y="5567"/>
                  </a:cubicBezTo>
                  <a:cubicBezTo>
                    <a:pt x="5253" y="5615"/>
                    <a:pt x="5277" y="5639"/>
                    <a:pt x="5309" y="5647"/>
                  </a:cubicBezTo>
                  <a:cubicBezTo>
                    <a:pt x="5309" y="5655"/>
                    <a:pt x="5309" y="5663"/>
                    <a:pt x="5317" y="5671"/>
                  </a:cubicBezTo>
                  <a:cubicBezTo>
                    <a:pt x="5335" y="5709"/>
                    <a:pt x="5366" y="5725"/>
                    <a:pt x="5398" y="5725"/>
                  </a:cubicBezTo>
                  <a:cubicBezTo>
                    <a:pt x="5426" y="5725"/>
                    <a:pt x="5455" y="5713"/>
                    <a:pt x="5478" y="5695"/>
                  </a:cubicBezTo>
                  <a:cubicBezTo>
                    <a:pt x="5486" y="5695"/>
                    <a:pt x="5502" y="5695"/>
                    <a:pt x="5510" y="5687"/>
                  </a:cubicBezTo>
                  <a:cubicBezTo>
                    <a:pt x="5566" y="5735"/>
                    <a:pt x="5638" y="5775"/>
                    <a:pt x="5590" y="5863"/>
                  </a:cubicBezTo>
                  <a:cubicBezTo>
                    <a:pt x="5550" y="5919"/>
                    <a:pt x="5470" y="5967"/>
                    <a:pt x="5462" y="6047"/>
                  </a:cubicBezTo>
                  <a:cubicBezTo>
                    <a:pt x="5480" y="6163"/>
                    <a:pt x="5454" y="6202"/>
                    <a:pt x="5406" y="6202"/>
                  </a:cubicBezTo>
                  <a:cubicBezTo>
                    <a:pt x="5332" y="6202"/>
                    <a:pt x="5208" y="6110"/>
                    <a:pt x="5125" y="6071"/>
                  </a:cubicBezTo>
                  <a:cubicBezTo>
                    <a:pt x="5103" y="6059"/>
                    <a:pt x="5080" y="6054"/>
                    <a:pt x="5057" y="6054"/>
                  </a:cubicBezTo>
                  <a:cubicBezTo>
                    <a:pt x="5000" y="6054"/>
                    <a:pt x="4943" y="6082"/>
                    <a:pt x="4883" y="6082"/>
                  </a:cubicBezTo>
                  <a:cubicBezTo>
                    <a:pt x="4873" y="6082"/>
                    <a:pt x="4863" y="6081"/>
                    <a:pt x="4853" y="6079"/>
                  </a:cubicBezTo>
                  <a:cubicBezTo>
                    <a:pt x="4893" y="5911"/>
                    <a:pt x="4965" y="5759"/>
                    <a:pt x="4861" y="5607"/>
                  </a:cubicBezTo>
                  <a:cubicBezTo>
                    <a:pt x="5029" y="5583"/>
                    <a:pt x="5173" y="5567"/>
                    <a:pt x="5237" y="5391"/>
                  </a:cubicBezTo>
                  <a:close/>
                  <a:moveTo>
                    <a:pt x="2104" y="2959"/>
                  </a:moveTo>
                  <a:cubicBezTo>
                    <a:pt x="2137" y="2959"/>
                    <a:pt x="2170" y="2961"/>
                    <a:pt x="2203" y="2965"/>
                  </a:cubicBezTo>
                  <a:cubicBezTo>
                    <a:pt x="3276" y="3149"/>
                    <a:pt x="4317" y="3933"/>
                    <a:pt x="4869" y="4870"/>
                  </a:cubicBezTo>
                  <a:cubicBezTo>
                    <a:pt x="4941" y="5006"/>
                    <a:pt x="4997" y="5150"/>
                    <a:pt x="5029" y="5302"/>
                  </a:cubicBezTo>
                  <a:cubicBezTo>
                    <a:pt x="5021" y="5318"/>
                    <a:pt x="5005" y="5327"/>
                    <a:pt x="4997" y="5351"/>
                  </a:cubicBezTo>
                  <a:cubicBezTo>
                    <a:pt x="4661" y="5399"/>
                    <a:pt x="4589" y="5471"/>
                    <a:pt x="4669" y="5759"/>
                  </a:cubicBezTo>
                  <a:cubicBezTo>
                    <a:pt x="4269" y="5887"/>
                    <a:pt x="3852" y="5975"/>
                    <a:pt x="3460" y="6151"/>
                  </a:cubicBezTo>
                  <a:cubicBezTo>
                    <a:pt x="3212" y="6255"/>
                    <a:pt x="2971" y="6399"/>
                    <a:pt x="2747" y="6544"/>
                  </a:cubicBezTo>
                  <a:cubicBezTo>
                    <a:pt x="2459" y="6728"/>
                    <a:pt x="2195" y="6952"/>
                    <a:pt x="1963" y="7208"/>
                  </a:cubicBezTo>
                  <a:cubicBezTo>
                    <a:pt x="1923" y="7144"/>
                    <a:pt x="1810" y="7144"/>
                    <a:pt x="1746" y="7112"/>
                  </a:cubicBezTo>
                  <a:cubicBezTo>
                    <a:pt x="1530" y="7024"/>
                    <a:pt x="1330" y="6904"/>
                    <a:pt x="1146" y="6760"/>
                  </a:cubicBezTo>
                  <a:cubicBezTo>
                    <a:pt x="329" y="6119"/>
                    <a:pt x="137" y="4926"/>
                    <a:pt x="529" y="3989"/>
                  </a:cubicBezTo>
                  <a:cubicBezTo>
                    <a:pt x="787" y="3482"/>
                    <a:pt x="1511" y="2959"/>
                    <a:pt x="2104" y="2959"/>
                  </a:cubicBezTo>
                  <a:close/>
                  <a:moveTo>
                    <a:pt x="8344" y="4382"/>
                  </a:moveTo>
                  <a:cubicBezTo>
                    <a:pt x="8760" y="4390"/>
                    <a:pt x="9177" y="4502"/>
                    <a:pt x="9553" y="4686"/>
                  </a:cubicBezTo>
                  <a:cubicBezTo>
                    <a:pt x="9761" y="4790"/>
                    <a:pt x="9985" y="4894"/>
                    <a:pt x="10097" y="5110"/>
                  </a:cubicBezTo>
                  <a:cubicBezTo>
                    <a:pt x="10225" y="5359"/>
                    <a:pt x="10338" y="5631"/>
                    <a:pt x="10330" y="5919"/>
                  </a:cubicBezTo>
                  <a:cubicBezTo>
                    <a:pt x="10330" y="6103"/>
                    <a:pt x="10298" y="6295"/>
                    <a:pt x="10185" y="6439"/>
                  </a:cubicBezTo>
                  <a:cubicBezTo>
                    <a:pt x="10009" y="6656"/>
                    <a:pt x="9769" y="6808"/>
                    <a:pt x="9569" y="6984"/>
                  </a:cubicBezTo>
                  <a:cubicBezTo>
                    <a:pt x="9393" y="7144"/>
                    <a:pt x="9257" y="7320"/>
                    <a:pt x="9121" y="7520"/>
                  </a:cubicBezTo>
                  <a:cubicBezTo>
                    <a:pt x="8960" y="7761"/>
                    <a:pt x="8768" y="7977"/>
                    <a:pt x="8544" y="8169"/>
                  </a:cubicBezTo>
                  <a:cubicBezTo>
                    <a:pt x="8400" y="8297"/>
                    <a:pt x="8248" y="8409"/>
                    <a:pt x="8064" y="8481"/>
                  </a:cubicBezTo>
                  <a:cubicBezTo>
                    <a:pt x="8004" y="8508"/>
                    <a:pt x="7939" y="8523"/>
                    <a:pt x="7873" y="8523"/>
                  </a:cubicBezTo>
                  <a:cubicBezTo>
                    <a:pt x="7859" y="8523"/>
                    <a:pt x="7845" y="8523"/>
                    <a:pt x="7831" y="8521"/>
                  </a:cubicBezTo>
                  <a:cubicBezTo>
                    <a:pt x="7639" y="8513"/>
                    <a:pt x="7447" y="8489"/>
                    <a:pt x="7263" y="8425"/>
                  </a:cubicBezTo>
                  <a:cubicBezTo>
                    <a:pt x="6614" y="8209"/>
                    <a:pt x="5990" y="7384"/>
                    <a:pt x="5654" y="6800"/>
                  </a:cubicBezTo>
                  <a:cubicBezTo>
                    <a:pt x="5598" y="6696"/>
                    <a:pt x="5550" y="6600"/>
                    <a:pt x="5486" y="6495"/>
                  </a:cubicBezTo>
                  <a:cubicBezTo>
                    <a:pt x="5478" y="6479"/>
                    <a:pt x="5454" y="6463"/>
                    <a:pt x="5429" y="6455"/>
                  </a:cubicBezTo>
                  <a:cubicBezTo>
                    <a:pt x="5429" y="6447"/>
                    <a:pt x="5421" y="6439"/>
                    <a:pt x="5413" y="6431"/>
                  </a:cubicBezTo>
                  <a:cubicBezTo>
                    <a:pt x="5582" y="6431"/>
                    <a:pt x="5710" y="6335"/>
                    <a:pt x="5702" y="6095"/>
                  </a:cubicBezTo>
                  <a:cubicBezTo>
                    <a:pt x="5910" y="5935"/>
                    <a:pt x="5846" y="5671"/>
                    <a:pt x="5718" y="5551"/>
                  </a:cubicBezTo>
                  <a:cubicBezTo>
                    <a:pt x="5934" y="5407"/>
                    <a:pt x="6150" y="5262"/>
                    <a:pt x="6366" y="5126"/>
                  </a:cubicBezTo>
                  <a:cubicBezTo>
                    <a:pt x="6887" y="4814"/>
                    <a:pt x="7431" y="4470"/>
                    <a:pt x="8040" y="4398"/>
                  </a:cubicBezTo>
                  <a:lnTo>
                    <a:pt x="8072" y="4398"/>
                  </a:lnTo>
                  <a:cubicBezTo>
                    <a:pt x="8088" y="4398"/>
                    <a:pt x="8104" y="4398"/>
                    <a:pt x="8120" y="4390"/>
                  </a:cubicBezTo>
                  <a:lnTo>
                    <a:pt x="8184" y="4390"/>
                  </a:lnTo>
                  <a:cubicBezTo>
                    <a:pt x="8216" y="4390"/>
                    <a:pt x="8248" y="4382"/>
                    <a:pt x="8280" y="4382"/>
                  </a:cubicBezTo>
                  <a:close/>
                  <a:moveTo>
                    <a:pt x="4629" y="5999"/>
                  </a:moveTo>
                  <a:cubicBezTo>
                    <a:pt x="4621" y="6055"/>
                    <a:pt x="4613" y="6111"/>
                    <a:pt x="4629" y="6159"/>
                  </a:cubicBezTo>
                  <a:cubicBezTo>
                    <a:pt x="4667" y="6269"/>
                    <a:pt x="4782" y="6308"/>
                    <a:pt x="4897" y="6308"/>
                  </a:cubicBezTo>
                  <a:cubicBezTo>
                    <a:pt x="4948" y="6308"/>
                    <a:pt x="5000" y="6300"/>
                    <a:pt x="5045" y="6287"/>
                  </a:cubicBezTo>
                  <a:cubicBezTo>
                    <a:pt x="5093" y="6327"/>
                    <a:pt x="5157" y="6359"/>
                    <a:pt x="5213" y="6383"/>
                  </a:cubicBezTo>
                  <a:cubicBezTo>
                    <a:pt x="5213" y="6383"/>
                    <a:pt x="5213" y="6391"/>
                    <a:pt x="5213" y="6391"/>
                  </a:cubicBezTo>
                  <a:cubicBezTo>
                    <a:pt x="5229" y="6455"/>
                    <a:pt x="5253" y="6511"/>
                    <a:pt x="5269" y="6576"/>
                  </a:cubicBezTo>
                  <a:cubicBezTo>
                    <a:pt x="5269" y="6584"/>
                    <a:pt x="5277" y="6600"/>
                    <a:pt x="5285" y="6608"/>
                  </a:cubicBezTo>
                  <a:cubicBezTo>
                    <a:pt x="5285" y="6616"/>
                    <a:pt x="5285" y="6624"/>
                    <a:pt x="5293" y="6624"/>
                  </a:cubicBezTo>
                  <a:cubicBezTo>
                    <a:pt x="5317" y="6688"/>
                    <a:pt x="5333" y="6752"/>
                    <a:pt x="5349" y="6816"/>
                  </a:cubicBezTo>
                  <a:cubicBezTo>
                    <a:pt x="5413" y="7112"/>
                    <a:pt x="5454" y="7408"/>
                    <a:pt x="5510" y="7696"/>
                  </a:cubicBezTo>
                  <a:cubicBezTo>
                    <a:pt x="5598" y="8217"/>
                    <a:pt x="5774" y="8737"/>
                    <a:pt x="5702" y="9266"/>
                  </a:cubicBezTo>
                  <a:cubicBezTo>
                    <a:pt x="5662" y="9602"/>
                    <a:pt x="5470" y="9898"/>
                    <a:pt x="5253" y="10139"/>
                  </a:cubicBezTo>
                  <a:cubicBezTo>
                    <a:pt x="5093" y="10315"/>
                    <a:pt x="4925" y="10483"/>
                    <a:pt x="4741" y="10619"/>
                  </a:cubicBezTo>
                  <a:cubicBezTo>
                    <a:pt x="4461" y="10811"/>
                    <a:pt x="4124" y="10915"/>
                    <a:pt x="3788" y="10915"/>
                  </a:cubicBezTo>
                  <a:cubicBezTo>
                    <a:pt x="3468" y="10907"/>
                    <a:pt x="3164" y="10787"/>
                    <a:pt x="2859" y="10667"/>
                  </a:cubicBezTo>
                  <a:cubicBezTo>
                    <a:pt x="2491" y="10515"/>
                    <a:pt x="2051" y="10411"/>
                    <a:pt x="1802" y="10066"/>
                  </a:cubicBezTo>
                  <a:cubicBezTo>
                    <a:pt x="1522" y="9690"/>
                    <a:pt x="1394" y="9202"/>
                    <a:pt x="1458" y="8737"/>
                  </a:cubicBezTo>
                  <a:cubicBezTo>
                    <a:pt x="1522" y="8321"/>
                    <a:pt x="1690" y="7929"/>
                    <a:pt x="1939" y="7592"/>
                  </a:cubicBezTo>
                  <a:cubicBezTo>
                    <a:pt x="2243" y="7200"/>
                    <a:pt x="2635" y="6872"/>
                    <a:pt x="3060" y="6624"/>
                  </a:cubicBezTo>
                  <a:cubicBezTo>
                    <a:pt x="3444" y="6383"/>
                    <a:pt x="3876" y="6223"/>
                    <a:pt x="4317" y="6095"/>
                  </a:cubicBezTo>
                  <a:cubicBezTo>
                    <a:pt x="4421" y="6063"/>
                    <a:pt x="4525" y="6039"/>
                    <a:pt x="4629" y="5999"/>
                  </a:cubicBezTo>
                  <a:close/>
                  <a:moveTo>
                    <a:pt x="6375" y="0"/>
                  </a:moveTo>
                  <a:cubicBezTo>
                    <a:pt x="6353" y="0"/>
                    <a:pt x="6332" y="1"/>
                    <a:pt x="6310" y="2"/>
                  </a:cubicBezTo>
                  <a:cubicBezTo>
                    <a:pt x="5910" y="18"/>
                    <a:pt x="5526" y="154"/>
                    <a:pt x="5149" y="290"/>
                  </a:cubicBezTo>
                  <a:cubicBezTo>
                    <a:pt x="4805" y="426"/>
                    <a:pt x="4397" y="474"/>
                    <a:pt x="4116" y="747"/>
                  </a:cubicBezTo>
                  <a:cubicBezTo>
                    <a:pt x="3748" y="1099"/>
                    <a:pt x="3468" y="1531"/>
                    <a:pt x="3332" y="2012"/>
                  </a:cubicBezTo>
                  <a:cubicBezTo>
                    <a:pt x="3228" y="2364"/>
                    <a:pt x="3172" y="2740"/>
                    <a:pt x="3284" y="3085"/>
                  </a:cubicBezTo>
                  <a:cubicBezTo>
                    <a:pt x="2894" y="2878"/>
                    <a:pt x="2479" y="2741"/>
                    <a:pt x="2082" y="2741"/>
                  </a:cubicBezTo>
                  <a:cubicBezTo>
                    <a:pt x="1940" y="2741"/>
                    <a:pt x="1801" y="2759"/>
                    <a:pt x="1666" y="2796"/>
                  </a:cubicBezTo>
                  <a:cubicBezTo>
                    <a:pt x="1154" y="2981"/>
                    <a:pt x="642" y="3333"/>
                    <a:pt x="361" y="3813"/>
                  </a:cubicBezTo>
                  <a:cubicBezTo>
                    <a:pt x="9" y="4574"/>
                    <a:pt x="1" y="5535"/>
                    <a:pt x="441" y="6271"/>
                  </a:cubicBezTo>
                  <a:cubicBezTo>
                    <a:pt x="593" y="6552"/>
                    <a:pt x="810" y="6800"/>
                    <a:pt x="1066" y="6992"/>
                  </a:cubicBezTo>
                  <a:cubicBezTo>
                    <a:pt x="1186" y="7056"/>
                    <a:pt x="1586" y="7352"/>
                    <a:pt x="1819" y="7376"/>
                  </a:cubicBezTo>
                  <a:cubicBezTo>
                    <a:pt x="1754" y="7456"/>
                    <a:pt x="1690" y="7536"/>
                    <a:pt x="1634" y="7616"/>
                  </a:cubicBezTo>
                  <a:cubicBezTo>
                    <a:pt x="1178" y="8345"/>
                    <a:pt x="1042" y="9218"/>
                    <a:pt x="1482" y="9986"/>
                  </a:cubicBezTo>
                  <a:cubicBezTo>
                    <a:pt x="1786" y="10563"/>
                    <a:pt x="2235" y="10659"/>
                    <a:pt x="2795" y="10891"/>
                  </a:cubicBezTo>
                  <a:cubicBezTo>
                    <a:pt x="3116" y="11017"/>
                    <a:pt x="3455" y="11148"/>
                    <a:pt x="3802" y="11148"/>
                  </a:cubicBezTo>
                  <a:cubicBezTo>
                    <a:pt x="3853" y="11148"/>
                    <a:pt x="3905" y="11146"/>
                    <a:pt x="3956" y="11139"/>
                  </a:cubicBezTo>
                  <a:cubicBezTo>
                    <a:pt x="4245" y="11107"/>
                    <a:pt x="4533" y="11027"/>
                    <a:pt x="4781" y="10867"/>
                  </a:cubicBezTo>
                  <a:cubicBezTo>
                    <a:pt x="5157" y="10619"/>
                    <a:pt x="5542" y="10227"/>
                    <a:pt x="5766" y="9826"/>
                  </a:cubicBezTo>
                  <a:cubicBezTo>
                    <a:pt x="5910" y="9562"/>
                    <a:pt x="5958" y="9250"/>
                    <a:pt x="5950" y="8946"/>
                  </a:cubicBezTo>
                  <a:cubicBezTo>
                    <a:pt x="5942" y="8553"/>
                    <a:pt x="5838" y="8177"/>
                    <a:pt x="5758" y="7793"/>
                  </a:cubicBezTo>
                  <a:cubicBezTo>
                    <a:pt x="5726" y="7616"/>
                    <a:pt x="5694" y="7432"/>
                    <a:pt x="5654" y="7248"/>
                  </a:cubicBezTo>
                  <a:lnTo>
                    <a:pt x="5654" y="7248"/>
                  </a:lnTo>
                  <a:cubicBezTo>
                    <a:pt x="6014" y="7785"/>
                    <a:pt x="6494" y="8337"/>
                    <a:pt x="7039" y="8593"/>
                  </a:cubicBezTo>
                  <a:cubicBezTo>
                    <a:pt x="7292" y="8705"/>
                    <a:pt x="7579" y="8754"/>
                    <a:pt x="7856" y="8754"/>
                  </a:cubicBezTo>
                  <a:cubicBezTo>
                    <a:pt x="7878" y="8754"/>
                    <a:pt x="7899" y="8754"/>
                    <a:pt x="7920" y="8753"/>
                  </a:cubicBezTo>
                  <a:cubicBezTo>
                    <a:pt x="8232" y="8729"/>
                    <a:pt x="8488" y="8529"/>
                    <a:pt x="8712" y="8329"/>
                  </a:cubicBezTo>
                  <a:cubicBezTo>
                    <a:pt x="8856" y="8209"/>
                    <a:pt x="8984" y="8081"/>
                    <a:pt x="9105" y="7937"/>
                  </a:cubicBezTo>
                  <a:cubicBezTo>
                    <a:pt x="9241" y="7769"/>
                    <a:pt x="9361" y="7576"/>
                    <a:pt x="9497" y="7400"/>
                  </a:cubicBezTo>
                  <a:cubicBezTo>
                    <a:pt x="9713" y="7112"/>
                    <a:pt x="10041" y="6936"/>
                    <a:pt x="10290" y="6672"/>
                  </a:cubicBezTo>
                  <a:cubicBezTo>
                    <a:pt x="10634" y="6311"/>
                    <a:pt x="10618" y="5743"/>
                    <a:pt x="10434" y="5310"/>
                  </a:cubicBezTo>
                  <a:cubicBezTo>
                    <a:pt x="10362" y="5118"/>
                    <a:pt x="10273" y="4926"/>
                    <a:pt x="10121" y="4782"/>
                  </a:cubicBezTo>
                  <a:cubicBezTo>
                    <a:pt x="9889" y="4566"/>
                    <a:pt x="9585" y="4446"/>
                    <a:pt x="9289" y="4326"/>
                  </a:cubicBezTo>
                  <a:cubicBezTo>
                    <a:pt x="9000" y="4230"/>
                    <a:pt x="8696" y="4174"/>
                    <a:pt x="8392" y="4158"/>
                  </a:cubicBezTo>
                  <a:cubicBezTo>
                    <a:pt x="8488" y="3973"/>
                    <a:pt x="8568" y="3757"/>
                    <a:pt x="8584" y="3685"/>
                  </a:cubicBezTo>
                  <a:cubicBezTo>
                    <a:pt x="8680" y="3301"/>
                    <a:pt x="8616" y="2900"/>
                    <a:pt x="8608" y="2516"/>
                  </a:cubicBezTo>
                  <a:cubicBezTo>
                    <a:pt x="8576" y="2012"/>
                    <a:pt x="8568" y="1515"/>
                    <a:pt x="8272" y="1091"/>
                  </a:cubicBezTo>
                  <a:cubicBezTo>
                    <a:pt x="8072" y="763"/>
                    <a:pt x="7727" y="595"/>
                    <a:pt x="7423" y="394"/>
                  </a:cubicBezTo>
                  <a:cubicBezTo>
                    <a:pt x="7105" y="197"/>
                    <a:pt x="6758" y="0"/>
                    <a:pt x="6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3911175" y="37690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0" y="0"/>
                  </a:moveTo>
                  <a:lnTo>
                    <a:pt x="8" y="16"/>
                  </a:lnTo>
                  <a:cubicBezTo>
                    <a:pt x="8" y="16"/>
                    <a:pt x="8" y="8"/>
                    <a:pt x="8" y="8"/>
                  </a:cubicBezTo>
                  <a:cubicBezTo>
                    <a:pt x="8" y="8"/>
                    <a:pt x="8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4046925" y="3679075"/>
              <a:ext cx="9400" cy="21650"/>
            </a:xfrm>
            <a:custGeom>
              <a:avLst/>
              <a:gdLst/>
              <a:ahLst/>
              <a:cxnLst/>
              <a:rect l="l" t="t" r="r" b="b"/>
              <a:pathLst>
                <a:path w="376" h="866" extrusionOk="0">
                  <a:moveTo>
                    <a:pt x="304" y="1"/>
                  </a:moveTo>
                  <a:cubicBezTo>
                    <a:pt x="293" y="1"/>
                    <a:pt x="281" y="4"/>
                    <a:pt x="271" y="12"/>
                  </a:cubicBezTo>
                  <a:cubicBezTo>
                    <a:pt x="191" y="100"/>
                    <a:pt x="167" y="228"/>
                    <a:pt x="127" y="341"/>
                  </a:cubicBezTo>
                  <a:cubicBezTo>
                    <a:pt x="87" y="477"/>
                    <a:pt x="47" y="605"/>
                    <a:pt x="15" y="741"/>
                  </a:cubicBezTo>
                  <a:cubicBezTo>
                    <a:pt x="0" y="818"/>
                    <a:pt x="64" y="866"/>
                    <a:pt x="126" y="866"/>
                  </a:cubicBezTo>
                  <a:cubicBezTo>
                    <a:pt x="167" y="866"/>
                    <a:pt x="207" y="845"/>
                    <a:pt x="223" y="797"/>
                  </a:cubicBezTo>
                  <a:cubicBezTo>
                    <a:pt x="255" y="661"/>
                    <a:pt x="287" y="525"/>
                    <a:pt x="319" y="389"/>
                  </a:cubicBezTo>
                  <a:cubicBezTo>
                    <a:pt x="343" y="285"/>
                    <a:pt x="375" y="180"/>
                    <a:pt x="375" y="68"/>
                  </a:cubicBezTo>
                  <a:cubicBezTo>
                    <a:pt x="375" y="32"/>
                    <a:pt x="339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4036750" y="3711700"/>
              <a:ext cx="10950" cy="28900"/>
            </a:xfrm>
            <a:custGeom>
              <a:avLst/>
              <a:gdLst/>
              <a:ahLst/>
              <a:cxnLst/>
              <a:rect l="l" t="t" r="r" b="b"/>
              <a:pathLst>
                <a:path w="438" h="1156" extrusionOk="0">
                  <a:moveTo>
                    <a:pt x="364" y="1"/>
                  </a:moveTo>
                  <a:cubicBezTo>
                    <a:pt x="311" y="1"/>
                    <a:pt x="274" y="100"/>
                    <a:pt x="262" y="157"/>
                  </a:cubicBezTo>
                  <a:cubicBezTo>
                    <a:pt x="214" y="309"/>
                    <a:pt x="174" y="461"/>
                    <a:pt x="134" y="613"/>
                  </a:cubicBezTo>
                  <a:cubicBezTo>
                    <a:pt x="94" y="757"/>
                    <a:pt x="38" y="901"/>
                    <a:pt x="6" y="1053"/>
                  </a:cubicBezTo>
                  <a:cubicBezTo>
                    <a:pt x="0" y="1114"/>
                    <a:pt x="56" y="1156"/>
                    <a:pt x="112" y="1156"/>
                  </a:cubicBezTo>
                  <a:cubicBezTo>
                    <a:pt x="145" y="1156"/>
                    <a:pt x="177" y="1142"/>
                    <a:pt x="198" y="1109"/>
                  </a:cubicBezTo>
                  <a:cubicBezTo>
                    <a:pt x="262" y="909"/>
                    <a:pt x="318" y="701"/>
                    <a:pt x="366" y="493"/>
                  </a:cubicBezTo>
                  <a:cubicBezTo>
                    <a:pt x="390" y="373"/>
                    <a:pt x="414" y="253"/>
                    <a:pt x="422" y="132"/>
                  </a:cubicBezTo>
                  <a:cubicBezTo>
                    <a:pt x="430" y="92"/>
                    <a:pt x="438" y="52"/>
                    <a:pt x="414" y="28"/>
                  </a:cubicBezTo>
                  <a:cubicBezTo>
                    <a:pt x="396" y="9"/>
                    <a:pt x="37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4024475" y="3692575"/>
              <a:ext cx="4925" cy="14625"/>
            </a:xfrm>
            <a:custGeom>
              <a:avLst/>
              <a:gdLst/>
              <a:ahLst/>
              <a:cxnLst/>
              <a:rect l="l" t="t" r="r" b="b"/>
              <a:pathLst>
                <a:path w="197" h="585" extrusionOk="0">
                  <a:moveTo>
                    <a:pt x="80" y="1"/>
                  </a:moveTo>
                  <a:cubicBezTo>
                    <a:pt x="48" y="1"/>
                    <a:pt x="16" y="33"/>
                    <a:pt x="16" y="65"/>
                  </a:cubicBezTo>
                  <a:cubicBezTo>
                    <a:pt x="0" y="209"/>
                    <a:pt x="0" y="353"/>
                    <a:pt x="8" y="505"/>
                  </a:cubicBezTo>
                  <a:cubicBezTo>
                    <a:pt x="16" y="558"/>
                    <a:pt x="59" y="584"/>
                    <a:pt x="102" y="584"/>
                  </a:cubicBezTo>
                  <a:cubicBezTo>
                    <a:pt x="150" y="584"/>
                    <a:pt x="196" y="552"/>
                    <a:pt x="192" y="489"/>
                  </a:cubicBezTo>
                  <a:cubicBezTo>
                    <a:pt x="184" y="345"/>
                    <a:pt x="168" y="209"/>
                    <a:pt x="152" y="73"/>
                  </a:cubicBezTo>
                  <a:cubicBezTo>
                    <a:pt x="160" y="33"/>
                    <a:pt x="12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4058500" y="3703025"/>
              <a:ext cx="10450" cy="14825"/>
            </a:xfrm>
            <a:custGeom>
              <a:avLst/>
              <a:gdLst/>
              <a:ahLst/>
              <a:cxnLst/>
              <a:rect l="l" t="t" r="r" b="b"/>
              <a:pathLst>
                <a:path w="418" h="593" extrusionOk="0">
                  <a:moveTo>
                    <a:pt x="316" y="0"/>
                  </a:moveTo>
                  <a:cubicBezTo>
                    <a:pt x="275" y="0"/>
                    <a:pt x="236" y="25"/>
                    <a:pt x="232" y="79"/>
                  </a:cubicBezTo>
                  <a:cubicBezTo>
                    <a:pt x="160" y="207"/>
                    <a:pt x="88" y="327"/>
                    <a:pt x="24" y="455"/>
                  </a:cubicBezTo>
                  <a:cubicBezTo>
                    <a:pt x="0" y="504"/>
                    <a:pt x="24" y="568"/>
                    <a:pt x="72" y="584"/>
                  </a:cubicBezTo>
                  <a:cubicBezTo>
                    <a:pt x="85" y="590"/>
                    <a:pt x="99" y="593"/>
                    <a:pt x="112" y="593"/>
                  </a:cubicBezTo>
                  <a:cubicBezTo>
                    <a:pt x="149" y="593"/>
                    <a:pt x="185" y="571"/>
                    <a:pt x="208" y="536"/>
                  </a:cubicBezTo>
                  <a:cubicBezTo>
                    <a:pt x="280" y="391"/>
                    <a:pt x="337" y="247"/>
                    <a:pt x="409" y="103"/>
                  </a:cubicBezTo>
                  <a:cubicBezTo>
                    <a:pt x="417" y="37"/>
                    <a:pt x="366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3964025" y="3732000"/>
              <a:ext cx="39075" cy="11700"/>
            </a:xfrm>
            <a:custGeom>
              <a:avLst/>
              <a:gdLst/>
              <a:ahLst/>
              <a:cxnLst/>
              <a:rect l="l" t="t" r="r" b="b"/>
              <a:pathLst>
                <a:path w="1563" h="468" extrusionOk="0">
                  <a:moveTo>
                    <a:pt x="80" y="0"/>
                  </a:moveTo>
                  <a:cubicBezTo>
                    <a:pt x="72" y="0"/>
                    <a:pt x="64" y="0"/>
                    <a:pt x="56" y="1"/>
                  </a:cubicBezTo>
                  <a:cubicBezTo>
                    <a:pt x="24" y="17"/>
                    <a:pt x="0" y="57"/>
                    <a:pt x="16" y="97"/>
                  </a:cubicBezTo>
                  <a:cubicBezTo>
                    <a:pt x="72" y="209"/>
                    <a:pt x="464" y="233"/>
                    <a:pt x="593" y="273"/>
                  </a:cubicBezTo>
                  <a:cubicBezTo>
                    <a:pt x="873" y="329"/>
                    <a:pt x="1129" y="393"/>
                    <a:pt x="1409" y="465"/>
                  </a:cubicBezTo>
                  <a:cubicBezTo>
                    <a:pt x="1417" y="467"/>
                    <a:pt x="1424" y="468"/>
                    <a:pt x="1430" y="468"/>
                  </a:cubicBezTo>
                  <a:cubicBezTo>
                    <a:pt x="1534" y="468"/>
                    <a:pt x="1563" y="303"/>
                    <a:pt x="1457" y="265"/>
                  </a:cubicBezTo>
                  <a:cubicBezTo>
                    <a:pt x="1337" y="233"/>
                    <a:pt x="1225" y="209"/>
                    <a:pt x="1113" y="185"/>
                  </a:cubicBezTo>
                  <a:cubicBezTo>
                    <a:pt x="849" y="129"/>
                    <a:pt x="585" y="73"/>
                    <a:pt x="320" y="41"/>
                  </a:cubicBezTo>
                  <a:cubicBezTo>
                    <a:pt x="240" y="34"/>
                    <a:pt x="16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4007950" y="3742950"/>
              <a:ext cx="5975" cy="4575"/>
            </a:xfrm>
            <a:custGeom>
              <a:avLst/>
              <a:gdLst/>
              <a:ahLst/>
              <a:cxnLst/>
              <a:rect l="l" t="t" r="r" b="b"/>
              <a:pathLst>
                <a:path w="239" h="183" extrusionOk="0">
                  <a:moveTo>
                    <a:pt x="107" y="1"/>
                  </a:moveTo>
                  <a:cubicBezTo>
                    <a:pt x="70" y="1"/>
                    <a:pt x="35" y="18"/>
                    <a:pt x="21" y="59"/>
                  </a:cubicBezTo>
                  <a:cubicBezTo>
                    <a:pt x="0" y="130"/>
                    <a:pt x="70" y="182"/>
                    <a:pt x="132" y="182"/>
                  </a:cubicBezTo>
                  <a:cubicBezTo>
                    <a:pt x="168" y="182"/>
                    <a:pt x="201" y="165"/>
                    <a:pt x="213" y="124"/>
                  </a:cubicBezTo>
                  <a:cubicBezTo>
                    <a:pt x="238" y="53"/>
                    <a:pt x="17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3994675" y="3716300"/>
              <a:ext cx="15150" cy="14500"/>
            </a:xfrm>
            <a:custGeom>
              <a:avLst/>
              <a:gdLst/>
              <a:ahLst/>
              <a:cxnLst/>
              <a:rect l="l" t="t" r="r" b="b"/>
              <a:pathLst>
                <a:path w="606" h="580" extrusionOk="0">
                  <a:moveTo>
                    <a:pt x="56" y="1"/>
                  </a:moveTo>
                  <a:cubicBezTo>
                    <a:pt x="28" y="1"/>
                    <a:pt x="0" y="35"/>
                    <a:pt x="7" y="69"/>
                  </a:cubicBezTo>
                  <a:cubicBezTo>
                    <a:pt x="15" y="125"/>
                    <a:pt x="55" y="165"/>
                    <a:pt x="79" y="205"/>
                  </a:cubicBezTo>
                  <a:lnTo>
                    <a:pt x="87" y="205"/>
                  </a:lnTo>
                  <a:cubicBezTo>
                    <a:pt x="159" y="285"/>
                    <a:pt x="239" y="373"/>
                    <a:pt x="319" y="445"/>
                  </a:cubicBezTo>
                  <a:cubicBezTo>
                    <a:pt x="367" y="485"/>
                    <a:pt x="407" y="517"/>
                    <a:pt x="455" y="557"/>
                  </a:cubicBezTo>
                  <a:cubicBezTo>
                    <a:pt x="471" y="573"/>
                    <a:pt x="490" y="580"/>
                    <a:pt x="509" y="580"/>
                  </a:cubicBezTo>
                  <a:cubicBezTo>
                    <a:pt x="557" y="580"/>
                    <a:pt x="605" y="534"/>
                    <a:pt x="600" y="477"/>
                  </a:cubicBezTo>
                  <a:cubicBezTo>
                    <a:pt x="600" y="453"/>
                    <a:pt x="576" y="429"/>
                    <a:pt x="560" y="405"/>
                  </a:cubicBezTo>
                  <a:cubicBezTo>
                    <a:pt x="480" y="333"/>
                    <a:pt x="399" y="253"/>
                    <a:pt x="319" y="189"/>
                  </a:cubicBezTo>
                  <a:cubicBezTo>
                    <a:pt x="239" y="125"/>
                    <a:pt x="175" y="37"/>
                    <a:pt x="71" y="5"/>
                  </a:cubicBezTo>
                  <a:cubicBezTo>
                    <a:pt x="66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3994850" y="3718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3"/>
            <p:cNvSpPr/>
            <p:nvPr/>
          </p:nvSpPr>
          <p:spPr>
            <a:xfrm>
              <a:off x="3977825" y="3755000"/>
              <a:ext cx="11700" cy="5550"/>
            </a:xfrm>
            <a:custGeom>
              <a:avLst/>
              <a:gdLst/>
              <a:ahLst/>
              <a:cxnLst/>
              <a:rect l="l" t="t" r="r" b="b"/>
              <a:pathLst>
                <a:path w="468" h="222" extrusionOk="0">
                  <a:moveTo>
                    <a:pt x="353" y="1"/>
                  </a:moveTo>
                  <a:cubicBezTo>
                    <a:pt x="348" y="1"/>
                    <a:pt x="342" y="1"/>
                    <a:pt x="337" y="2"/>
                  </a:cubicBezTo>
                  <a:cubicBezTo>
                    <a:pt x="249" y="26"/>
                    <a:pt x="161" y="42"/>
                    <a:pt x="73" y="74"/>
                  </a:cubicBezTo>
                  <a:cubicBezTo>
                    <a:pt x="25" y="82"/>
                    <a:pt x="1" y="138"/>
                    <a:pt x="17" y="178"/>
                  </a:cubicBezTo>
                  <a:cubicBezTo>
                    <a:pt x="33" y="205"/>
                    <a:pt x="60" y="221"/>
                    <a:pt x="86" y="221"/>
                  </a:cubicBezTo>
                  <a:cubicBezTo>
                    <a:pt x="98" y="221"/>
                    <a:pt x="110" y="218"/>
                    <a:pt x="121" y="210"/>
                  </a:cubicBezTo>
                  <a:cubicBezTo>
                    <a:pt x="201" y="186"/>
                    <a:pt x="289" y="178"/>
                    <a:pt x="369" y="154"/>
                  </a:cubicBezTo>
                  <a:cubicBezTo>
                    <a:pt x="467" y="131"/>
                    <a:pt x="44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3"/>
            <p:cNvSpPr/>
            <p:nvPr/>
          </p:nvSpPr>
          <p:spPr>
            <a:xfrm>
              <a:off x="4002250" y="3769500"/>
              <a:ext cx="14025" cy="8325"/>
            </a:xfrm>
            <a:custGeom>
              <a:avLst/>
              <a:gdLst/>
              <a:ahLst/>
              <a:cxnLst/>
              <a:rect l="l" t="t" r="r" b="b"/>
              <a:pathLst>
                <a:path w="561" h="333" extrusionOk="0">
                  <a:moveTo>
                    <a:pt x="451" y="0"/>
                  </a:moveTo>
                  <a:cubicBezTo>
                    <a:pt x="436" y="0"/>
                    <a:pt x="421" y="5"/>
                    <a:pt x="409" y="14"/>
                  </a:cubicBezTo>
                  <a:cubicBezTo>
                    <a:pt x="361" y="38"/>
                    <a:pt x="305" y="62"/>
                    <a:pt x="257" y="86"/>
                  </a:cubicBezTo>
                  <a:cubicBezTo>
                    <a:pt x="185" y="134"/>
                    <a:pt x="0" y="174"/>
                    <a:pt x="56" y="287"/>
                  </a:cubicBezTo>
                  <a:cubicBezTo>
                    <a:pt x="68" y="316"/>
                    <a:pt x="102" y="333"/>
                    <a:pt x="135" y="333"/>
                  </a:cubicBezTo>
                  <a:cubicBezTo>
                    <a:pt x="147" y="333"/>
                    <a:pt x="158" y="331"/>
                    <a:pt x="169" y="327"/>
                  </a:cubicBezTo>
                  <a:cubicBezTo>
                    <a:pt x="225" y="295"/>
                    <a:pt x="281" y="255"/>
                    <a:pt x="337" y="222"/>
                  </a:cubicBezTo>
                  <a:cubicBezTo>
                    <a:pt x="393" y="182"/>
                    <a:pt x="561" y="110"/>
                    <a:pt x="505" y="30"/>
                  </a:cubicBezTo>
                  <a:cubicBezTo>
                    <a:pt x="495" y="11"/>
                    <a:pt x="474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3"/>
            <p:cNvSpPr/>
            <p:nvPr/>
          </p:nvSpPr>
          <p:spPr>
            <a:xfrm>
              <a:off x="3981625" y="378327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448" y="0"/>
                  </a:moveTo>
                  <a:cubicBezTo>
                    <a:pt x="430" y="0"/>
                    <a:pt x="411" y="7"/>
                    <a:pt x="393" y="24"/>
                  </a:cubicBezTo>
                  <a:cubicBezTo>
                    <a:pt x="273" y="120"/>
                    <a:pt x="153" y="224"/>
                    <a:pt x="33" y="336"/>
                  </a:cubicBezTo>
                  <a:cubicBezTo>
                    <a:pt x="1" y="368"/>
                    <a:pt x="1" y="424"/>
                    <a:pt x="33" y="456"/>
                  </a:cubicBezTo>
                  <a:cubicBezTo>
                    <a:pt x="50" y="473"/>
                    <a:pt x="72" y="481"/>
                    <a:pt x="94" y="481"/>
                  </a:cubicBezTo>
                  <a:cubicBezTo>
                    <a:pt x="114" y="481"/>
                    <a:pt x="134" y="475"/>
                    <a:pt x="153" y="464"/>
                  </a:cubicBezTo>
                  <a:cubicBezTo>
                    <a:pt x="265" y="360"/>
                    <a:pt x="369" y="248"/>
                    <a:pt x="489" y="152"/>
                  </a:cubicBezTo>
                  <a:cubicBezTo>
                    <a:pt x="565" y="101"/>
                    <a:pt x="516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3"/>
            <p:cNvSpPr/>
            <p:nvPr/>
          </p:nvSpPr>
          <p:spPr>
            <a:xfrm>
              <a:off x="4002100" y="3778175"/>
              <a:ext cx="20975" cy="31075"/>
            </a:xfrm>
            <a:custGeom>
              <a:avLst/>
              <a:gdLst/>
              <a:ahLst/>
              <a:cxnLst/>
              <a:rect l="l" t="t" r="r" b="b"/>
              <a:pathLst>
                <a:path w="839" h="1243" extrusionOk="0">
                  <a:moveTo>
                    <a:pt x="761" y="0"/>
                  </a:moveTo>
                  <a:cubicBezTo>
                    <a:pt x="745" y="0"/>
                    <a:pt x="730" y="8"/>
                    <a:pt x="719" y="28"/>
                  </a:cubicBezTo>
                  <a:cubicBezTo>
                    <a:pt x="447" y="372"/>
                    <a:pt x="215" y="756"/>
                    <a:pt x="22" y="1157"/>
                  </a:cubicBezTo>
                  <a:cubicBezTo>
                    <a:pt x="1" y="1205"/>
                    <a:pt x="37" y="1243"/>
                    <a:pt x="75" y="1243"/>
                  </a:cubicBezTo>
                  <a:cubicBezTo>
                    <a:pt x="94" y="1243"/>
                    <a:pt x="113" y="1234"/>
                    <a:pt x="126" y="1213"/>
                  </a:cubicBezTo>
                  <a:cubicBezTo>
                    <a:pt x="207" y="1076"/>
                    <a:pt x="295" y="940"/>
                    <a:pt x="375" y="804"/>
                  </a:cubicBezTo>
                  <a:cubicBezTo>
                    <a:pt x="517" y="567"/>
                    <a:pt x="652" y="329"/>
                    <a:pt x="794" y="92"/>
                  </a:cubicBezTo>
                  <a:lnTo>
                    <a:pt x="794" y="92"/>
                  </a:lnTo>
                  <a:cubicBezTo>
                    <a:pt x="793" y="92"/>
                    <a:pt x="792" y="92"/>
                    <a:pt x="791" y="92"/>
                  </a:cubicBezTo>
                  <a:cubicBezTo>
                    <a:pt x="793" y="90"/>
                    <a:pt x="795" y="89"/>
                    <a:pt x="797" y="87"/>
                  </a:cubicBezTo>
                  <a:lnTo>
                    <a:pt x="797" y="87"/>
                  </a:lnTo>
                  <a:cubicBezTo>
                    <a:pt x="796" y="89"/>
                    <a:pt x="795" y="90"/>
                    <a:pt x="794" y="92"/>
                  </a:cubicBezTo>
                  <a:lnTo>
                    <a:pt x="794" y="92"/>
                  </a:lnTo>
                  <a:cubicBezTo>
                    <a:pt x="799" y="91"/>
                    <a:pt x="799" y="91"/>
                    <a:pt x="799" y="86"/>
                  </a:cubicBezTo>
                  <a:lnTo>
                    <a:pt x="799" y="86"/>
                  </a:lnTo>
                  <a:cubicBezTo>
                    <a:pt x="798" y="86"/>
                    <a:pt x="798" y="87"/>
                    <a:pt x="797" y="87"/>
                  </a:cubicBezTo>
                  <a:lnTo>
                    <a:pt x="797" y="87"/>
                  </a:lnTo>
                  <a:cubicBezTo>
                    <a:pt x="797" y="86"/>
                    <a:pt x="798" y="85"/>
                    <a:pt x="799" y="84"/>
                  </a:cubicBezTo>
                  <a:lnTo>
                    <a:pt x="799" y="84"/>
                  </a:lnTo>
                  <a:cubicBezTo>
                    <a:pt x="799" y="84"/>
                    <a:pt x="799" y="85"/>
                    <a:pt x="799" y="86"/>
                  </a:cubicBezTo>
                  <a:lnTo>
                    <a:pt x="799" y="86"/>
                  </a:lnTo>
                  <a:cubicBezTo>
                    <a:pt x="839" y="50"/>
                    <a:pt x="800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4020750" y="3790050"/>
              <a:ext cx="5150" cy="18000"/>
            </a:xfrm>
            <a:custGeom>
              <a:avLst/>
              <a:gdLst/>
              <a:ahLst/>
              <a:cxnLst/>
              <a:rect l="l" t="t" r="r" b="b"/>
              <a:pathLst>
                <a:path w="206" h="720" extrusionOk="0">
                  <a:moveTo>
                    <a:pt x="113" y="0"/>
                  </a:moveTo>
                  <a:cubicBezTo>
                    <a:pt x="109" y="0"/>
                    <a:pt x="105" y="0"/>
                    <a:pt x="101" y="1"/>
                  </a:cubicBezTo>
                  <a:cubicBezTo>
                    <a:pt x="53" y="1"/>
                    <a:pt x="13" y="57"/>
                    <a:pt x="29" y="105"/>
                  </a:cubicBezTo>
                  <a:cubicBezTo>
                    <a:pt x="29" y="281"/>
                    <a:pt x="13" y="449"/>
                    <a:pt x="5" y="626"/>
                  </a:cubicBezTo>
                  <a:cubicBezTo>
                    <a:pt x="1" y="688"/>
                    <a:pt x="48" y="720"/>
                    <a:pt x="96" y="720"/>
                  </a:cubicBezTo>
                  <a:cubicBezTo>
                    <a:pt x="140" y="720"/>
                    <a:pt x="185" y="692"/>
                    <a:pt x="189" y="634"/>
                  </a:cubicBezTo>
                  <a:cubicBezTo>
                    <a:pt x="197" y="457"/>
                    <a:pt x="205" y="281"/>
                    <a:pt x="197" y="105"/>
                  </a:cubicBezTo>
                  <a:cubicBezTo>
                    <a:pt x="205" y="53"/>
                    <a:pt x="17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4051900" y="3752200"/>
              <a:ext cx="18625" cy="7050"/>
            </a:xfrm>
            <a:custGeom>
              <a:avLst/>
              <a:gdLst/>
              <a:ahLst/>
              <a:cxnLst/>
              <a:rect l="l" t="t" r="r" b="b"/>
              <a:pathLst>
                <a:path w="745" h="282" extrusionOk="0">
                  <a:moveTo>
                    <a:pt x="669" y="0"/>
                  </a:moveTo>
                  <a:cubicBezTo>
                    <a:pt x="665" y="0"/>
                    <a:pt x="661" y="1"/>
                    <a:pt x="657" y="2"/>
                  </a:cubicBezTo>
                  <a:cubicBezTo>
                    <a:pt x="488" y="2"/>
                    <a:pt x="320" y="50"/>
                    <a:pt x="160" y="114"/>
                  </a:cubicBezTo>
                  <a:cubicBezTo>
                    <a:pt x="112" y="130"/>
                    <a:pt x="64" y="154"/>
                    <a:pt x="24" y="186"/>
                  </a:cubicBezTo>
                  <a:cubicBezTo>
                    <a:pt x="8" y="210"/>
                    <a:pt x="0" y="234"/>
                    <a:pt x="16" y="258"/>
                  </a:cubicBezTo>
                  <a:cubicBezTo>
                    <a:pt x="31" y="275"/>
                    <a:pt x="47" y="281"/>
                    <a:pt x="65" y="281"/>
                  </a:cubicBezTo>
                  <a:cubicBezTo>
                    <a:pt x="96" y="281"/>
                    <a:pt x="129" y="263"/>
                    <a:pt x="160" y="258"/>
                  </a:cubicBezTo>
                  <a:cubicBezTo>
                    <a:pt x="304" y="218"/>
                    <a:pt x="456" y="178"/>
                    <a:pt x="617" y="154"/>
                  </a:cubicBezTo>
                  <a:cubicBezTo>
                    <a:pt x="673" y="154"/>
                    <a:pt x="745" y="138"/>
                    <a:pt x="737" y="66"/>
                  </a:cubicBezTo>
                  <a:cubicBezTo>
                    <a:pt x="737" y="30"/>
                    <a:pt x="70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4054700" y="3764850"/>
              <a:ext cx="40650" cy="5825"/>
            </a:xfrm>
            <a:custGeom>
              <a:avLst/>
              <a:gdLst/>
              <a:ahLst/>
              <a:cxnLst/>
              <a:rect l="l" t="t" r="r" b="b"/>
              <a:pathLst>
                <a:path w="1626" h="233" extrusionOk="0">
                  <a:moveTo>
                    <a:pt x="284" y="0"/>
                  </a:moveTo>
                  <a:cubicBezTo>
                    <a:pt x="208" y="0"/>
                    <a:pt x="132" y="4"/>
                    <a:pt x="56" y="16"/>
                  </a:cubicBezTo>
                  <a:cubicBezTo>
                    <a:pt x="24" y="16"/>
                    <a:pt x="0" y="48"/>
                    <a:pt x="8" y="80"/>
                  </a:cubicBezTo>
                  <a:cubicBezTo>
                    <a:pt x="16" y="120"/>
                    <a:pt x="56" y="128"/>
                    <a:pt x="88" y="128"/>
                  </a:cubicBezTo>
                  <a:lnTo>
                    <a:pt x="88" y="120"/>
                  </a:lnTo>
                  <a:cubicBezTo>
                    <a:pt x="248" y="120"/>
                    <a:pt x="400" y="144"/>
                    <a:pt x="561" y="160"/>
                  </a:cubicBezTo>
                  <a:cubicBezTo>
                    <a:pt x="873" y="184"/>
                    <a:pt x="1193" y="216"/>
                    <a:pt x="1505" y="232"/>
                  </a:cubicBezTo>
                  <a:cubicBezTo>
                    <a:pt x="1617" y="232"/>
                    <a:pt x="1625" y="72"/>
                    <a:pt x="1513" y="64"/>
                  </a:cubicBezTo>
                  <a:cubicBezTo>
                    <a:pt x="1417" y="56"/>
                    <a:pt x="1329" y="48"/>
                    <a:pt x="1233" y="40"/>
                  </a:cubicBezTo>
                  <a:cubicBezTo>
                    <a:pt x="993" y="24"/>
                    <a:pt x="753" y="16"/>
                    <a:pt x="513" y="8"/>
                  </a:cubicBezTo>
                  <a:cubicBezTo>
                    <a:pt x="436" y="4"/>
                    <a:pt x="36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4051900" y="3772650"/>
              <a:ext cx="15625" cy="11375"/>
            </a:xfrm>
            <a:custGeom>
              <a:avLst/>
              <a:gdLst/>
              <a:ahLst/>
              <a:cxnLst/>
              <a:rect l="l" t="t" r="r" b="b"/>
              <a:pathLst>
                <a:path w="625" h="455" extrusionOk="0">
                  <a:moveTo>
                    <a:pt x="104" y="0"/>
                  </a:moveTo>
                  <a:cubicBezTo>
                    <a:pt x="48" y="8"/>
                    <a:pt x="0" y="64"/>
                    <a:pt x="16" y="129"/>
                  </a:cubicBezTo>
                  <a:cubicBezTo>
                    <a:pt x="80" y="257"/>
                    <a:pt x="344" y="353"/>
                    <a:pt x="472" y="441"/>
                  </a:cubicBezTo>
                  <a:cubicBezTo>
                    <a:pt x="487" y="450"/>
                    <a:pt x="505" y="454"/>
                    <a:pt x="522" y="454"/>
                  </a:cubicBezTo>
                  <a:cubicBezTo>
                    <a:pt x="550" y="454"/>
                    <a:pt x="577" y="442"/>
                    <a:pt x="592" y="417"/>
                  </a:cubicBezTo>
                  <a:cubicBezTo>
                    <a:pt x="625" y="377"/>
                    <a:pt x="609" y="313"/>
                    <a:pt x="568" y="289"/>
                  </a:cubicBezTo>
                  <a:cubicBezTo>
                    <a:pt x="464" y="225"/>
                    <a:pt x="360" y="169"/>
                    <a:pt x="256" y="96"/>
                  </a:cubicBezTo>
                  <a:cubicBezTo>
                    <a:pt x="208" y="64"/>
                    <a:pt x="176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3997650" y="3816400"/>
              <a:ext cx="5625" cy="5000"/>
            </a:xfrm>
            <a:custGeom>
              <a:avLst/>
              <a:gdLst/>
              <a:ahLst/>
              <a:cxnLst/>
              <a:rect l="l" t="t" r="r" b="b"/>
              <a:pathLst>
                <a:path w="225" h="200" extrusionOk="0">
                  <a:moveTo>
                    <a:pt x="112" y="1"/>
                  </a:moveTo>
                  <a:cubicBezTo>
                    <a:pt x="92" y="1"/>
                    <a:pt x="72" y="7"/>
                    <a:pt x="56" y="20"/>
                  </a:cubicBezTo>
                  <a:cubicBezTo>
                    <a:pt x="8" y="52"/>
                    <a:pt x="0" y="108"/>
                    <a:pt x="32" y="156"/>
                  </a:cubicBezTo>
                  <a:cubicBezTo>
                    <a:pt x="51" y="185"/>
                    <a:pt x="82" y="199"/>
                    <a:pt x="112" y="199"/>
                  </a:cubicBezTo>
                  <a:cubicBezTo>
                    <a:pt x="132" y="199"/>
                    <a:pt x="152" y="193"/>
                    <a:pt x="168" y="180"/>
                  </a:cubicBezTo>
                  <a:cubicBezTo>
                    <a:pt x="216" y="148"/>
                    <a:pt x="224" y="92"/>
                    <a:pt x="192" y="44"/>
                  </a:cubicBezTo>
                  <a:cubicBezTo>
                    <a:pt x="173" y="15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43"/>
          <p:cNvGrpSpPr/>
          <p:nvPr/>
        </p:nvGrpSpPr>
        <p:grpSpPr>
          <a:xfrm rot="3806429">
            <a:off x="-90092" y="2805725"/>
            <a:ext cx="1968818" cy="1283453"/>
            <a:chOff x="1239550" y="4060025"/>
            <a:chExt cx="1417800" cy="924250"/>
          </a:xfrm>
        </p:grpSpPr>
        <p:sp>
          <p:nvSpPr>
            <p:cNvPr id="882" name="Google Shape;882;p43"/>
            <p:cNvSpPr/>
            <p:nvPr/>
          </p:nvSpPr>
          <p:spPr>
            <a:xfrm>
              <a:off x="1239550" y="4060025"/>
              <a:ext cx="1417800" cy="924250"/>
            </a:xfrm>
            <a:custGeom>
              <a:avLst/>
              <a:gdLst/>
              <a:ahLst/>
              <a:cxnLst/>
              <a:rect l="l" t="t" r="r" b="b"/>
              <a:pathLst>
                <a:path w="56712" h="36970" extrusionOk="0">
                  <a:moveTo>
                    <a:pt x="5664" y="1441"/>
                  </a:moveTo>
                  <a:cubicBezTo>
                    <a:pt x="7429" y="1441"/>
                    <a:pt x="9072" y="3439"/>
                    <a:pt x="10001" y="4823"/>
                  </a:cubicBezTo>
                  <a:cubicBezTo>
                    <a:pt x="11330" y="6841"/>
                    <a:pt x="12331" y="9099"/>
                    <a:pt x="13965" y="10908"/>
                  </a:cubicBezTo>
                  <a:cubicBezTo>
                    <a:pt x="13812" y="10820"/>
                    <a:pt x="13652" y="10740"/>
                    <a:pt x="13500" y="10652"/>
                  </a:cubicBezTo>
                  <a:cubicBezTo>
                    <a:pt x="12563" y="10123"/>
                    <a:pt x="11659" y="9555"/>
                    <a:pt x="10762" y="8962"/>
                  </a:cubicBezTo>
                  <a:cubicBezTo>
                    <a:pt x="10671" y="8941"/>
                    <a:pt x="9655" y="8168"/>
                    <a:pt x="9445" y="8168"/>
                  </a:cubicBezTo>
                  <a:cubicBezTo>
                    <a:pt x="9415" y="8168"/>
                    <a:pt x="9402" y="8183"/>
                    <a:pt x="9409" y="8218"/>
                  </a:cubicBezTo>
                  <a:cubicBezTo>
                    <a:pt x="9377" y="8266"/>
                    <a:pt x="9385" y="8346"/>
                    <a:pt x="9441" y="8386"/>
                  </a:cubicBezTo>
                  <a:cubicBezTo>
                    <a:pt x="10466" y="9058"/>
                    <a:pt x="11490" y="9739"/>
                    <a:pt x="12547" y="10372"/>
                  </a:cubicBezTo>
                  <a:cubicBezTo>
                    <a:pt x="13124" y="10708"/>
                    <a:pt x="13700" y="11036"/>
                    <a:pt x="14285" y="11356"/>
                  </a:cubicBezTo>
                  <a:cubicBezTo>
                    <a:pt x="10530" y="10668"/>
                    <a:pt x="6494" y="10908"/>
                    <a:pt x="3011" y="9131"/>
                  </a:cubicBezTo>
                  <a:cubicBezTo>
                    <a:pt x="1586" y="8450"/>
                    <a:pt x="145" y="6881"/>
                    <a:pt x="914" y="5215"/>
                  </a:cubicBezTo>
                  <a:cubicBezTo>
                    <a:pt x="1506" y="3902"/>
                    <a:pt x="3236" y="4118"/>
                    <a:pt x="3524" y="3094"/>
                  </a:cubicBezTo>
                  <a:cubicBezTo>
                    <a:pt x="3652" y="2645"/>
                    <a:pt x="3860" y="2213"/>
                    <a:pt x="4236" y="1917"/>
                  </a:cubicBezTo>
                  <a:cubicBezTo>
                    <a:pt x="4714" y="1583"/>
                    <a:pt x="5193" y="1441"/>
                    <a:pt x="5664" y="1441"/>
                  </a:cubicBezTo>
                  <a:close/>
                  <a:moveTo>
                    <a:pt x="19747" y="240"/>
                  </a:moveTo>
                  <a:cubicBezTo>
                    <a:pt x="19871" y="240"/>
                    <a:pt x="19996" y="255"/>
                    <a:pt x="20114" y="275"/>
                  </a:cubicBezTo>
                  <a:cubicBezTo>
                    <a:pt x="21066" y="451"/>
                    <a:pt x="21875" y="1348"/>
                    <a:pt x="22452" y="2085"/>
                  </a:cubicBezTo>
                  <a:cubicBezTo>
                    <a:pt x="23228" y="3150"/>
                    <a:pt x="23757" y="4375"/>
                    <a:pt x="24125" y="5640"/>
                  </a:cubicBezTo>
                  <a:cubicBezTo>
                    <a:pt x="24381" y="6560"/>
                    <a:pt x="24533" y="7505"/>
                    <a:pt x="24653" y="8450"/>
                  </a:cubicBezTo>
                  <a:cubicBezTo>
                    <a:pt x="24813" y="9795"/>
                    <a:pt x="24862" y="11148"/>
                    <a:pt x="24942" y="12501"/>
                  </a:cubicBezTo>
                  <a:cubicBezTo>
                    <a:pt x="24958" y="12790"/>
                    <a:pt x="24974" y="13086"/>
                    <a:pt x="24990" y="13374"/>
                  </a:cubicBezTo>
                  <a:cubicBezTo>
                    <a:pt x="24277" y="11525"/>
                    <a:pt x="23380" y="9755"/>
                    <a:pt x="22291" y="8098"/>
                  </a:cubicBezTo>
                  <a:cubicBezTo>
                    <a:pt x="22095" y="7841"/>
                    <a:pt x="20793" y="5801"/>
                    <a:pt x="20445" y="5801"/>
                  </a:cubicBezTo>
                  <a:cubicBezTo>
                    <a:pt x="20425" y="5801"/>
                    <a:pt x="20407" y="5808"/>
                    <a:pt x="20394" y="5824"/>
                  </a:cubicBezTo>
                  <a:cubicBezTo>
                    <a:pt x="20290" y="5920"/>
                    <a:pt x="20874" y="6432"/>
                    <a:pt x="20954" y="6592"/>
                  </a:cubicBezTo>
                  <a:cubicBezTo>
                    <a:pt x="21515" y="7337"/>
                    <a:pt x="22051" y="8106"/>
                    <a:pt x="22540" y="8898"/>
                  </a:cubicBezTo>
                  <a:cubicBezTo>
                    <a:pt x="23492" y="10468"/>
                    <a:pt x="24285" y="12125"/>
                    <a:pt x="24926" y="13838"/>
                  </a:cubicBezTo>
                  <a:cubicBezTo>
                    <a:pt x="24317" y="13230"/>
                    <a:pt x="23677" y="12645"/>
                    <a:pt x="23004" y="12117"/>
                  </a:cubicBezTo>
                  <a:lnTo>
                    <a:pt x="22996" y="12117"/>
                  </a:lnTo>
                  <a:cubicBezTo>
                    <a:pt x="22291" y="11589"/>
                    <a:pt x="21547" y="11100"/>
                    <a:pt x="20786" y="10668"/>
                  </a:cubicBezTo>
                  <a:cubicBezTo>
                    <a:pt x="19521" y="9963"/>
                    <a:pt x="18200" y="9347"/>
                    <a:pt x="17071" y="8434"/>
                  </a:cubicBezTo>
                  <a:cubicBezTo>
                    <a:pt x="16535" y="8002"/>
                    <a:pt x="16022" y="7505"/>
                    <a:pt x="15662" y="6913"/>
                  </a:cubicBezTo>
                  <a:cubicBezTo>
                    <a:pt x="15446" y="6560"/>
                    <a:pt x="15262" y="6176"/>
                    <a:pt x="15166" y="5768"/>
                  </a:cubicBezTo>
                  <a:cubicBezTo>
                    <a:pt x="15029" y="5159"/>
                    <a:pt x="15061" y="4503"/>
                    <a:pt x="15326" y="3934"/>
                  </a:cubicBezTo>
                  <a:cubicBezTo>
                    <a:pt x="15598" y="3342"/>
                    <a:pt x="16086" y="2869"/>
                    <a:pt x="16631" y="2525"/>
                  </a:cubicBezTo>
                  <a:cubicBezTo>
                    <a:pt x="17023" y="2285"/>
                    <a:pt x="17439" y="2101"/>
                    <a:pt x="17840" y="1901"/>
                  </a:cubicBezTo>
                  <a:cubicBezTo>
                    <a:pt x="18368" y="1652"/>
                    <a:pt x="18512" y="1428"/>
                    <a:pt x="18760" y="924"/>
                  </a:cubicBezTo>
                  <a:cubicBezTo>
                    <a:pt x="18857" y="732"/>
                    <a:pt x="18969" y="531"/>
                    <a:pt x="19145" y="403"/>
                  </a:cubicBezTo>
                  <a:cubicBezTo>
                    <a:pt x="19322" y="282"/>
                    <a:pt x="19534" y="240"/>
                    <a:pt x="19747" y="240"/>
                  </a:cubicBezTo>
                  <a:close/>
                  <a:moveTo>
                    <a:pt x="34735" y="6728"/>
                  </a:moveTo>
                  <a:cubicBezTo>
                    <a:pt x="34820" y="6728"/>
                    <a:pt x="34915" y="6741"/>
                    <a:pt x="35022" y="6769"/>
                  </a:cubicBezTo>
                  <a:cubicBezTo>
                    <a:pt x="36359" y="7153"/>
                    <a:pt x="36863" y="8666"/>
                    <a:pt x="37256" y="9851"/>
                  </a:cubicBezTo>
                  <a:cubicBezTo>
                    <a:pt x="37928" y="12597"/>
                    <a:pt x="37416" y="15728"/>
                    <a:pt x="36015" y="18178"/>
                  </a:cubicBezTo>
                  <a:cubicBezTo>
                    <a:pt x="36015" y="18042"/>
                    <a:pt x="36015" y="17906"/>
                    <a:pt x="36007" y="17762"/>
                  </a:cubicBezTo>
                  <a:cubicBezTo>
                    <a:pt x="35991" y="17097"/>
                    <a:pt x="35959" y="16433"/>
                    <a:pt x="35887" y="15768"/>
                  </a:cubicBezTo>
                  <a:cubicBezTo>
                    <a:pt x="35791" y="14847"/>
                    <a:pt x="35606" y="13935"/>
                    <a:pt x="35398" y="13030"/>
                  </a:cubicBezTo>
                  <a:cubicBezTo>
                    <a:pt x="35246" y="12365"/>
                    <a:pt x="35054" y="11709"/>
                    <a:pt x="34806" y="11076"/>
                  </a:cubicBezTo>
                  <a:cubicBezTo>
                    <a:pt x="34750" y="10924"/>
                    <a:pt x="34686" y="10772"/>
                    <a:pt x="34606" y="10628"/>
                  </a:cubicBezTo>
                  <a:cubicBezTo>
                    <a:pt x="34582" y="10580"/>
                    <a:pt x="34558" y="10532"/>
                    <a:pt x="34518" y="10500"/>
                  </a:cubicBezTo>
                  <a:cubicBezTo>
                    <a:pt x="34509" y="10496"/>
                    <a:pt x="34500" y="10495"/>
                    <a:pt x="34492" y="10495"/>
                  </a:cubicBezTo>
                  <a:cubicBezTo>
                    <a:pt x="34461" y="10495"/>
                    <a:pt x="34436" y="10515"/>
                    <a:pt x="34429" y="10540"/>
                  </a:cubicBezTo>
                  <a:cubicBezTo>
                    <a:pt x="34421" y="10572"/>
                    <a:pt x="34437" y="10596"/>
                    <a:pt x="34445" y="10620"/>
                  </a:cubicBezTo>
                  <a:cubicBezTo>
                    <a:pt x="34469" y="10700"/>
                    <a:pt x="34502" y="10772"/>
                    <a:pt x="34526" y="10844"/>
                  </a:cubicBezTo>
                  <a:cubicBezTo>
                    <a:pt x="34646" y="11148"/>
                    <a:pt x="34750" y="11452"/>
                    <a:pt x="34846" y="11765"/>
                  </a:cubicBezTo>
                  <a:cubicBezTo>
                    <a:pt x="35158" y="12774"/>
                    <a:pt x="35366" y="13814"/>
                    <a:pt x="35542" y="14863"/>
                  </a:cubicBezTo>
                  <a:cubicBezTo>
                    <a:pt x="35686" y="15744"/>
                    <a:pt x="35751" y="16649"/>
                    <a:pt x="35775" y="17546"/>
                  </a:cubicBezTo>
                  <a:cubicBezTo>
                    <a:pt x="34998" y="16625"/>
                    <a:pt x="34117" y="15800"/>
                    <a:pt x="33397" y="14839"/>
                  </a:cubicBezTo>
                  <a:cubicBezTo>
                    <a:pt x="32364" y="13446"/>
                    <a:pt x="31443" y="11869"/>
                    <a:pt x="31131" y="10139"/>
                  </a:cubicBezTo>
                  <a:cubicBezTo>
                    <a:pt x="30959" y="8732"/>
                    <a:pt x="31419" y="7598"/>
                    <a:pt x="32783" y="7598"/>
                  </a:cubicBezTo>
                  <a:cubicBezTo>
                    <a:pt x="32948" y="7598"/>
                    <a:pt x="33125" y="7615"/>
                    <a:pt x="33317" y="7649"/>
                  </a:cubicBezTo>
                  <a:cubicBezTo>
                    <a:pt x="33352" y="7655"/>
                    <a:pt x="33385" y="7657"/>
                    <a:pt x="33417" y="7657"/>
                  </a:cubicBezTo>
                  <a:cubicBezTo>
                    <a:pt x="34020" y="7657"/>
                    <a:pt x="34002" y="6728"/>
                    <a:pt x="34735" y="6728"/>
                  </a:cubicBezTo>
                  <a:close/>
                  <a:moveTo>
                    <a:pt x="5588" y="12704"/>
                  </a:moveTo>
                  <a:cubicBezTo>
                    <a:pt x="6643" y="12704"/>
                    <a:pt x="7773" y="12946"/>
                    <a:pt x="8408" y="13150"/>
                  </a:cubicBezTo>
                  <a:cubicBezTo>
                    <a:pt x="11242" y="13975"/>
                    <a:pt x="13868" y="15464"/>
                    <a:pt x="16775" y="16032"/>
                  </a:cubicBezTo>
                  <a:cubicBezTo>
                    <a:pt x="16399" y="16088"/>
                    <a:pt x="16030" y="16152"/>
                    <a:pt x="15654" y="16192"/>
                  </a:cubicBezTo>
                  <a:cubicBezTo>
                    <a:pt x="14933" y="16280"/>
                    <a:pt x="14189" y="16329"/>
                    <a:pt x="13460" y="16337"/>
                  </a:cubicBezTo>
                  <a:cubicBezTo>
                    <a:pt x="13052" y="16345"/>
                    <a:pt x="12643" y="16345"/>
                    <a:pt x="12235" y="16345"/>
                  </a:cubicBezTo>
                  <a:cubicBezTo>
                    <a:pt x="12224" y="16346"/>
                    <a:pt x="12213" y="16346"/>
                    <a:pt x="12202" y="16346"/>
                  </a:cubicBezTo>
                  <a:cubicBezTo>
                    <a:pt x="12180" y="16346"/>
                    <a:pt x="12157" y="16345"/>
                    <a:pt x="12135" y="16345"/>
                  </a:cubicBezTo>
                  <a:cubicBezTo>
                    <a:pt x="12082" y="16345"/>
                    <a:pt x="12032" y="16352"/>
                    <a:pt x="12003" y="16401"/>
                  </a:cubicBezTo>
                  <a:cubicBezTo>
                    <a:pt x="11964" y="16535"/>
                    <a:pt x="12078" y="16559"/>
                    <a:pt x="12214" y="16559"/>
                  </a:cubicBezTo>
                  <a:cubicBezTo>
                    <a:pt x="12288" y="16559"/>
                    <a:pt x="12368" y="16552"/>
                    <a:pt x="12433" y="16552"/>
                  </a:cubicBezTo>
                  <a:cubicBezTo>
                    <a:pt x="12469" y="16552"/>
                    <a:pt x="12500" y="16554"/>
                    <a:pt x="12523" y="16561"/>
                  </a:cubicBezTo>
                  <a:cubicBezTo>
                    <a:pt x="12659" y="16563"/>
                    <a:pt x="12796" y="16564"/>
                    <a:pt x="12933" y="16564"/>
                  </a:cubicBezTo>
                  <a:cubicBezTo>
                    <a:pt x="13264" y="16564"/>
                    <a:pt x="13596" y="16558"/>
                    <a:pt x="13924" y="16553"/>
                  </a:cubicBezTo>
                  <a:cubicBezTo>
                    <a:pt x="15061" y="16529"/>
                    <a:pt x="16174" y="16377"/>
                    <a:pt x="17287" y="16168"/>
                  </a:cubicBezTo>
                  <a:lnTo>
                    <a:pt x="17287" y="16168"/>
                  </a:lnTo>
                  <a:cubicBezTo>
                    <a:pt x="15806" y="17746"/>
                    <a:pt x="14237" y="19395"/>
                    <a:pt x="12139" y="20116"/>
                  </a:cubicBezTo>
                  <a:cubicBezTo>
                    <a:pt x="11314" y="20396"/>
                    <a:pt x="10458" y="20572"/>
                    <a:pt x="9609" y="20740"/>
                  </a:cubicBezTo>
                  <a:cubicBezTo>
                    <a:pt x="9076" y="20832"/>
                    <a:pt x="8537" y="20941"/>
                    <a:pt x="7997" y="20941"/>
                  </a:cubicBezTo>
                  <a:cubicBezTo>
                    <a:pt x="7881" y="20941"/>
                    <a:pt x="7764" y="20936"/>
                    <a:pt x="7647" y="20924"/>
                  </a:cubicBezTo>
                  <a:cubicBezTo>
                    <a:pt x="6558" y="20788"/>
                    <a:pt x="5445" y="20452"/>
                    <a:pt x="4517" y="19859"/>
                  </a:cubicBezTo>
                  <a:cubicBezTo>
                    <a:pt x="3932" y="19347"/>
                    <a:pt x="3324" y="18755"/>
                    <a:pt x="3068" y="18010"/>
                  </a:cubicBezTo>
                  <a:cubicBezTo>
                    <a:pt x="2827" y="17281"/>
                    <a:pt x="3172" y="16553"/>
                    <a:pt x="3548" y="15944"/>
                  </a:cubicBezTo>
                  <a:cubicBezTo>
                    <a:pt x="3812" y="15544"/>
                    <a:pt x="3652" y="15200"/>
                    <a:pt x="3412" y="14839"/>
                  </a:cubicBezTo>
                  <a:cubicBezTo>
                    <a:pt x="3228" y="14503"/>
                    <a:pt x="3068" y="14095"/>
                    <a:pt x="3212" y="13718"/>
                  </a:cubicBezTo>
                  <a:cubicBezTo>
                    <a:pt x="3545" y="12948"/>
                    <a:pt x="4529" y="12704"/>
                    <a:pt x="5588" y="12704"/>
                  </a:cubicBezTo>
                  <a:close/>
                  <a:moveTo>
                    <a:pt x="46546" y="11981"/>
                  </a:moveTo>
                  <a:cubicBezTo>
                    <a:pt x="46706" y="11981"/>
                    <a:pt x="46874" y="12030"/>
                    <a:pt x="47032" y="12133"/>
                  </a:cubicBezTo>
                  <a:cubicBezTo>
                    <a:pt x="48041" y="12750"/>
                    <a:pt x="48529" y="13910"/>
                    <a:pt x="48937" y="14975"/>
                  </a:cubicBezTo>
                  <a:cubicBezTo>
                    <a:pt x="49610" y="16817"/>
                    <a:pt x="49770" y="18819"/>
                    <a:pt x="49578" y="20772"/>
                  </a:cubicBezTo>
                  <a:cubicBezTo>
                    <a:pt x="49522" y="21309"/>
                    <a:pt x="49434" y="21845"/>
                    <a:pt x="49322" y="22382"/>
                  </a:cubicBezTo>
                  <a:cubicBezTo>
                    <a:pt x="49426" y="21613"/>
                    <a:pt x="49450" y="20836"/>
                    <a:pt x="49434" y="20060"/>
                  </a:cubicBezTo>
                  <a:cubicBezTo>
                    <a:pt x="49426" y="19675"/>
                    <a:pt x="49410" y="19283"/>
                    <a:pt x="49386" y="18899"/>
                  </a:cubicBezTo>
                  <a:cubicBezTo>
                    <a:pt x="49378" y="18706"/>
                    <a:pt x="49362" y="18514"/>
                    <a:pt x="49346" y="18322"/>
                  </a:cubicBezTo>
                  <a:cubicBezTo>
                    <a:pt x="49338" y="18270"/>
                    <a:pt x="49290" y="18225"/>
                    <a:pt x="49238" y="18225"/>
                  </a:cubicBezTo>
                  <a:cubicBezTo>
                    <a:pt x="49234" y="18225"/>
                    <a:pt x="49230" y="18225"/>
                    <a:pt x="49226" y="18226"/>
                  </a:cubicBezTo>
                  <a:cubicBezTo>
                    <a:pt x="49162" y="18234"/>
                    <a:pt x="49122" y="18282"/>
                    <a:pt x="49130" y="18346"/>
                  </a:cubicBezTo>
                  <a:cubicBezTo>
                    <a:pt x="49130" y="18434"/>
                    <a:pt x="49138" y="18522"/>
                    <a:pt x="49138" y="18610"/>
                  </a:cubicBezTo>
                  <a:cubicBezTo>
                    <a:pt x="49178" y="19179"/>
                    <a:pt x="49210" y="19755"/>
                    <a:pt x="49210" y="20332"/>
                  </a:cubicBezTo>
                  <a:cubicBezTo>
                    <a:pt x="49226" y="21197"/>
                    <a:pt x="49154" y="22069"/>
                    <a:pt x="49034" y="22926"/>
                  </a:cubicBezTo>
                  <a:cubicBezTo>
                    <a:pt x="48961" y="23374"/>
                    <a:pt x="48849" y="23807"/>
                    <a:pt x="48729" y="24255"/>
                  </a:cubicBezTo>
                  <a:cubicBezTo>
                    <a:pt x="48721" y="24271"/>
                    <a:pt x="48713" y="24295"/>
                    <a:pt x="48705" y="24311"/>
                  </a:cubicBezTo>
                  <a:cubicBezTo>
                    <a:pt x="48545" y="22710"/>
                    <a:pt x="48209" y="21132"/>
                    <a:pt x="47664" y="19611"/>
                  </a:cubicBezTo>
                  <a:cubicBezTo>
                    <a:pt x="47566" y="19331"/>
                    <a:pt x="46625" y="16587"/>
                    <a:pt x="46264" y="16587"/>
                  </a:cubicBezTo>
                  <a:cubicBezTo>
                    <a:pt x="46243" y="16587"/>
                    <a:pt x="46224" y="16597"/>
                    <a:pt x="46207" y="16617"/>
                  </a:cubicBezTo>
                  <a:cubicBezTo>
                    <a:pt x="47472" y="19163"/>
                    <a:pt x="48241" y="21813"/>
                    <a:pt x="48489" y="24535"/>
                  </a:cubicBezTo>
                  <a:cubicBezTo>
                    <a:pt x="47857" y="23510"/>
                    <a:pt x="47184" y="22502"/>
                    <a:pt x="46471" y="21533"/>
                  </a:cubicBezTo>
                  <a:cubicBezTo>
                    <a:pt x="45142" y="19667"/>
                    <a:pt x="42148" y="16056"/>
                    <a:pt x="42860" y="13686"/>
                  </a:cubicBezTo>
                  <a:cubicBezTo>
                    <a:pt x="43013" y="13262"/>
                    <a:pt x="43461" y="12958"/>
                    <a:pt x="43909" y="12942"/>
                  </a:cubicBezTo>
                  <a:cubicBezTo>
                    <a:pt x="43936" y="12940"/>
                    <a:pt x="43962" y="12939"/>
                    <a:pt x="43989" y="12939"/>
                  </a:cubicBezTo>
                  <a:cubicBezTo>
                    <a:pt x="44367" y="12939"/>
                    <a:pt x="44788" y="13135"/>
                    <a:pt x="45157" y="13135"/>
                  </a:cubicBezTo>
                  <a:cubicBezTo>
                    <a:pt x="45255" y="13135"/>
                    <a:pt x="45349" y="13121"/>
                    <a:pt x="45439" y="13086"/>
                  </a:cubicBezTo>
                  <a:cubicBezTo>
                    <a:pt x="45655" y="12958"/>
                    <a:pt x="45703" y="12693"/>
                    <a:pt x="45823" y="12493"/>
                  </a:cubicBezTo>
                  <a:cubicBezTo>
                    <a:pt x="45964" y="12158"/>
                    <a:pt x="46242" y="11981"/>
                    <a:pt x="46546" y="11981"/>
                  </a:cubicBezTo>
                  <a:close/>
                  <a:moveTo>
                    <a:pt x="22452" y="21239"/>
                  </a:moveTo>
                  <a:cubicBezTo>
                    <a:pt x="23074" y="21239"/>
                    <a:pt x="23700" y="21351"/>
                    <a:pt x="24301" y="21493"/>
                  </a:cubicBezTo>
                  <a:cubicBezTo>
                    <a:pt x="25238" y="21733"/>
                    <a:pt x="26143" y="22037"/>
                    <a:pt x="27039" y="22406"/>
                  </a:cubicBezTo>
                  <a:cubicBezTo>
                    <a:pt x="27912" y="22758"/>
                    <a:pt x="28769" y="23158"/>
                    <a:pt x="29601" y="23591"/>
                  </a:cubicBezTo>
                  <a:cubicBezTo>
                    <a:pt x="30546" y="24063"/>
                    <a:pt x="31451" y="24615"/>
                    <a:pt x="32444" y="24984"/>
                  </a:cubicBezTo>
                  <a:cubicBezTo>
                    <a:pt x="32636" y="25048"/>
                    <a:pt x="32836" y="25112"/>
                    <a:pt x="33036" y="25168"/>
                  </a:cubicBezTo>
                  <a:cubicBezTo>
                    <a:pt x="32244" y="25296"/>
                    <a:pt x="31443" y="25416"/>
                    <a:pt x="30650" y="25512"/>
                  </a:cubicBezTo>
                  <a:cubicBezTo>
                    <a:pt x="29690" y="25624"/>
                    <a:pt x="28729" y="25720"/>
                    <a:pt x="27760" y="25760"/>
                  </a:cubicBezTo>
                  <a:cubicBezTo>
                    <a:pt x="27280" y="25780"/>
                    <a:pt x="26799" y="25784"/>
                    <a:pt x="26319" y="25784"/>
                  </a:cubicBezTo>
                  <a:cubicBezTo>
                    <a:pt x="25998" y="25784"/>
                    <a:pt x="25678" y="25783"/>
                    <a:pt x="25358" y="25783"/>
                  </a:cubicBezTo>
                  <a:cubicBezTo>
                    <a:pt x="25198" y="25783"/>
                    <a:pt x="25038" y="25783"/>
                    <a:pt x="24878" y="25784"/>
                  </a:cubicBezTo>
                  <a:cubicBezTo>
                    <a:pt x="24872" y="25783"/>
                    <a:pt x="24866" y="25782"/>
                    <a:pt x="24861" y="25782"/>
                  </a:cubicBezTo>
                  <a:cubicBezTo>
                    <a:pt x="24832" y="25782"/>
                    <a:pt x="24803" y="25798"/>
                    <a:pt x="24789" y="25824"/>
                  </a:cubicBezTo>
                  <a:cubicBezTo>
                    <a:pt x="24789" y="25840"/>
                    <a:pt x="24781" y="25848"/>
                    <a:pt x="24781" y="25856"/>
                  </a:cubicBezTo>
                  <a:cubicBezTo>
                    <a:pt x="24788" y="25908"/>
                    <a:pt x="24825" y="25933"/>
                    <a:pt x="24864" y="25933"/>
                  </a:cubicBezTo>
                  <a:cubicBezTo>
                    <a:pt x="24874" y="25933"/>
                    <a:pt x="24884" y="25932"/>
                    <a:pt x="24894" y="25928"/>
                  </a:cubicBezTo>
                  <a:cubicBezTo>
                    <a:pt x="25374" y="25952"/>
                    <a:pt x="25862" y="25969"/>
                    <a:pt x="26343" y="25977"/>
                  </a:cubicBezTo>
                  <a:cubicBezTo>
                    <a:pt x="26479" y="25978"/>
                    <a:pt x="26616" y="25978"/>
                    <a:pt x="26752" y="25978"/>
                  </a:cubicBezTo>
                  <a:cubicBezTo>
                    <a:pt x="27537" y="25978"/>
                    <a:pt x="28320" y="25957"/>
                    <a:pt x="29097" y="25888"/>
                  </a:cubicBezTo>
                  <a:cubicBezTo>
                    <a:pt x="30234" y="25792"/>
                    <a:pt x="31371" y="25656"/>
                    <a:pt x="32492" y="25488"/>
                  </a:cubicBezTo>
                  <a:lnTo>
                    <a:pt x="32492" y="25488"/>
                  </a:lnTo>
                  <a:cubicBezTo>
                    <a:pt x="31979" y="25712"/>
                    <a:pt x="31483" y="25969"/>
                    <a:pt x="30971" y="26201"/>
                  </a:cubicBezTo>
                  <a:cubicBezTo>
                    <a:pt x="30138" y="26553"/>
                    <a:pt x="29297" y="26897"/>
                    <a:pt x="28440" y="27218"/>
                  </a:cubicBezTo>
                  <a:cubicBezTo>
                    <a:pt x="27408" y="27594"/>
                    <a:pt x="26335" y="27874"/>
                    <a:pt x="25246" y="28082"/>
                  </a:cubicBezTo>
                  <a:cubicBezTo>
                    <a:pt x="24506" y="28236"/>
                    <a:pt x="23740" y="28333"/>
                    <a:pt x="22977" y="28333"/>
                  </a:cubicBezTo>
                  <a:cubicBezTo>
                    <a:pt x="21988" y="28333"/>
                    <a:pt x="21006" y="28170"/>
                    <a:pt x="20098" y="27754"/>
                  </a:cubicBezTo>
                  <a:cubicBezTo>
                    <a:pt x="19585" y="27514"/>
                    <a:pt x="19081" y="27178"/>
                    <a:pt x="18768" y="26689"/>
                  </a:cubicBezTo>
                  <a:cubicBezTo>
                    <a:pt x="18304" y="25969"/>
                    <a:pt x="18616" y="25176"/>
                    <a:pt x="19105" y="24567"/>
                  </a:cubicBezTo>
                  <a:cubicBezTo>
                    <a:pt x="19281" y="24335"/>
                    <a:pt x="19481" y="24119"/>
                    <a:pt x="19665" y="23887"/>
                  </a:cubicBezTo>
                  <a:cubicBezTo>
                    <a:pt x="19817" y="23703"/>
                    <a:pt x="19913" y="23470"/>
                    <a:pt x="19873" y="23230"/>
                  </a:cubicBezTo>
                  <a:cubicBezTo>
                    <a:pt x="19849" y="22982"/>
                    <a:pt x="19801" y="22734"/>
                    <a:pt x="19841" y="22494"/>
                  </a:cubicBezTo>
                  <a:cubicBezTo>
                    <a:pt x="20034" y="21885"/>
                    <a:pt x="20698" y="21557"/>
                    <a:pt x="21275" y="21397"/>
                  </a:cubicBezTo>
                  <a:cubicBezTo>
                    <a:pt x="21661" y="21285"/>
                    <a:pt x="22056" y="21239"/>
                    <a:pt x="22452" y="21239"/>
                  </a:cubicBezTo>
                  <a:close/>
                  <a:moveTo>
                    <a:pt x="37431" y="30603"/>
                  </a:moveTo>
                  <a:cubicBezTo>
                    <a:pt x="37982" y="30603"/>
                    <a:pt x="38533" y="30627"/>
                    <a:pt x="39081" y="30668"/>
                  </a:cubicBezTo>
                  <a:cubicBezTo>
                    <a:pt x="39866" y="30740"/>
                    <a:pt x="40651" y="30901"/>
                    <a:pt x="41435" y="31005"/>
                  </a:cubicBezTo>
                  <a:cubicBezTo>
                    <a:pt x="39858" y="31813"/>
                    <a:pt x="38225" y="32510"/>
                    <a:pt x="36535" y="33030"/>
                  </a:cubicBezTo>
                  <a:cubicBezTo>
                    <a:pt x="36445" y="33137"/>
                    <a:pt x="36476" y="33181"/>
                    <a:pt x="36588" y="33181"/>
                  </a:cubicBezTo>
                  <a:cubicBezTo>
                    <a:pt x="37116" y="33181"/>
                    <a:pt x="39454" y="32202"/>
                    <a:pt x="39586" y="32150"/>
                  </a:cubicBezTo>
                  <a:cubicBezTo>
                    <a:pt x="40306" y="31837"/>
                    <a:pt x="41003" y="31485"/>
                    <a:pt x="41699" y="31133"/>
                  </a:cubicBezTo>
                  <a:lnTo>
                    <a:pt x="41699" y="31133"/>
                  </a:lnTo>
                  <a:cubicBezTo>
                    <a:pt x="41667" y="31173"/>
                    <a:pt x="41635" y="31221"/>
                    <a:pt x="41603" y="31261"/>
                  </a:cubicBezTo>
                  <a:cubicBezTo>
                    <a:pt x="41600" y="31260"/>
                    <a:pt x="41597" y="31260"/>
                    <a:pt x="41594" y="31260"/>
                  </a:cubicBezTo>
                  <a:cubicBezTo>
                    <a:pt x="41521" y="31260"/>
                    <a:pt x="41409" y="31431"/>
                    <a:pt x="41355" y="31477"/>
                  </a:cubicBezTo>
                  <a:cubicBezTo>
                    <a:pt x="41299" y="31549"/>
                    <a:pt x="41235" y="31613"/>
                    <a:pt x="41171" y="31685"/>
                  </a:cubicBezTo>
                  <a:cubicBezTo>
                    <a:pt x="40955" y="31933"/>
                    <a:pt x="40723" y="32174"/>
                    <a:pt x="40498" y="32414"/>
                  </a:cubicBezTo>
                  <a:cubicBezTo>
                    <a:pt x="40042" y="32918"/>
                    <a:pt x="39538" y="33391"/>
                    <a:pt x="38985" y="33799"/>
                  </a:cubicBezTo>
                  <a:cubicBezTo>
                    <a:pt x="38697" y="34007"/>
                    <a:pt x="38401" y="34191"/>
                    <a:pt x="38096" y="34375"/>
                  </a:cubicBezTo>
                  <a:cubicBezTo>
                    <a:pt x="37792" y="34560"/>
                    <a:pt x="37472" y="34712"/>
                    <a:pt x="37168" y="34904"/>
                  </a:cubicBezTo>
                  <a:cubicBezTo>
                    <a:pt x="37088" y="34952"/>
                    <a:pt x="37120" y="35088"/>
                    <a:pt x="37216" y="35096"/>
                  </a:cubicBezTo>
                  <a:cubicBezTo>
                    <a:pt x="37220" y="35097"/>
                    <a:pt x="37225" y="35097"/>
                    <a:pt x="37230" y="35097"/>
                  </a:cubicBezTo>
                  <a:cubicBezTo>
                    <a:pt x="37297" y="35097"/>
                    <a:pt x="37364" y="35046"/>
                    <a:pt x="37424" y="35016"/>
                  </a:cubicBezTo>
                  <a:cubicBezTo>
                    <a:pt x="38016" y="34696"/>
                    <a:pt x="38601" y="34359"/>
                    <a:pt x="39145" y="33967"/>
                  </a:cubicBezTo>
                  <a:cubicBezTo>
                    <a:pt x="39562" y="33647"/>
                    <a:pt x="39970" y="33295"/>
                    <a:pt x="40330" y="32910"/>
                  </a:cubicBezTo>
                  <a:cubicBezTo>
                    <a:pt x="40442" y="32790"/>
                    <a:pt x="40547" y="32678"/>
                    <a:pt x="40659" y="32558"/>
                  </a:cubicBezTo>
                  <a:lnTo>
                    <a:pt x="40659" y="32558"/>
                  </a:lnTo>
                  <a:cubicBezTo>
                    <a:pt x="39602" y="33903"/>
                    <a:pt x="38489" y="34912"/>
                    <a:pt x="36639" y="35649"/>
                  </a:cubicBezTo>
                  <a:cubicBezTo>
                    <a:pt x="35913" y="35936"/>
                    <a:pt x="34830" y="36287"/>
                    <a:pt x="33866" y="36287"/>
                  </a:cubicBezTo>
                  <a:cubicBezTo>
                    <a:pt x="33300" y="36287"/>
                    <a:pt x="32776" y="36166"/>
                    <a:pt x="32388" y="35841"/>
                  </a:cubicBezTo>
                  <a:cubicBezTo>
                    <a:pt x="31539" y="35016"/>
                    <a:pt x="32188" y="34327"/>
                    <a:pt x="31891" y="33983"/>
                  </a:cubicBezTo>
                  <a:cubicBezTo>
                    <a:pt x="31459" y="33687"/>
                    <a:pt x="30746" y="33335"/>
                    <a:pt x="31003" y="32686"/>
                  </a:cubicBezTo>
                  <a:cubicBezTo>
                    <a:pt x="31603" y="31509"/>
                    <a:pt x="33469" y="31093"/>
                    <a:pt x="34662" y="30837"/>
                  </a:cubicBezTo>
                  <a:cubicBezTo>
                    <a:pt x="35576" y="30671"/>
                    <a:pt x="36503" y="30603"/>
                    <a:pt x="37431" y="30603"/>
                  </a:cubicBezTo>
                  <a:close/>
                  <a:moveTo>
                    <a:pt x="19759" y="0"/>
                  </a:moveTo>
                  <a:cubicBezTo>
                    <a:pt x="19498" y="0"/>
                    <a:pt x="19244" y="56"/>
                    <a:pt x="19025" y="195"/>
                  </a:cubicBezTo>
                  <a:cubicBezTo>
                    <a:pt x="18744" y="387"/>
                    <a:pt x="18592" y="716"/>
                    <a:pt x="18440" y="1012"/>
                  </a:cubicBezTo>
                  <a:cubicBezTo>
                    <a:pt x="18352" y="1196"/>
                    <a:pt x="18232" y="1380"/>
                    <a:pt x="18056" y="1500"/>
                  </a:cubicBezTo>
                  <a:cubicBezTo>
                    <a:pt x="17744" y="1700"/>
                    <a:pt x="17391" y="1836"/>
                    <a:pt x="17055" y="2013"/>
                  </a:cubicBezTo>
                  <a:cubicBezTo>
                    <a:pt x="16286" y="2389"/>
                    <a:pt x="15566" y="2933"/>
                    <a:pt x="15166" y="3710"/>
                  </a:cubicBezTo>
                  <a:cubicBezTo>
                    <a:pt x="14469" y="5055"/>
                    <a:pt x="14973" y="6584"/>
                    <a:pt x="15918" y="7665"/>
                  </a:cubicBezTo>
                  <a:cubicBezTo>
                    <a:pt x="16983" y="8898"/>
                    <a:pt x="18448" y="9691"/>
                    <a:pt x="19881" y="10452"/>
                  </a:cubicBezTo>
                  <a:cubicBezTo>
                    <a:pt x="20802" y="10924"/>
                    <a:pt x="21683" y="11468"/>
                    <a:pt x="22532" y="12077"/>
                  </a:cubicBezTo>
                  <a:cubicBezTo>
                    <a:pt x="23204" y="12557"/>
                    <a:pt x="23829" y="13118"/>
                    <a:pt x="24429" y="13694"/>
                  </a:cubicBezTo>
                  <a:cubicBezTo>
                    <a:pt x="24613" y="13862"/>
                    <a:pt x="24789" y="14039"/>
                    <a:pt x="24958" y="14223"/>
                  </a:cubicBezTo>
                  <a:cubicBezTo>
                    <a:pt x="24978" y="14256"/>
                    <a:pt x="25014" y="14273"/>
                    <a:pt x="25049" y="14273"/>
                  </a:cubicBezTo>
                  <a:cubicBezTo>
                    <a:pt x="25056" y="14273"/>
                    <a:pt x="25063" y="14272"/>
                    <a:pt x="25070" y="14271"/>
                  </a:cubicBezTo>
                  <a:cubicBezTo>
                    <a:pt x="25390" y="15168"/>
                    <a:pt x="25662" y="16072"/>
                    <a:pt x="25894" y="16993"/>
                  </a:cubicBezTo>
                  <a:cubicBezTo>
                    <a:pt x="25902" y="17041"/>
                    <a:pt x="25910" y="17089"/>
                    <a:pt x="25926" y="17137"/>
                  </a:cubicBezTo>
                  <a:cubicBezTo>
                    <a:pt x="24573" y="16441"/>
                    <a:pt x="23228" y="15760"/>
                    <a:pt x="21883" y="15063"/>
                  </a:cubicBezTo>
                  <a:cubicBezTo>
                    <a:pt x="21868" y="15012"/>
                    <a:pt x="21814" y="14974"/>
                    <a:pt x="21731" y="14974"/>
                  </a:cubicBezTo>
                  <a:cubicBezTo>
                    <a:pt x="21723" y="14974"/>
                    <a:pt x="21715" y="14975"/>
                    <a:pt x="21707" y="14975"/>
                  </a:cubicBezTo>
                  <a:cubicBezTo>
                    <a:pt x="19305" y="13750"/>
                    <a:pt x="16911" y="12509"/>
                    <a:pt x="14541" y="11220"/>
                  </a:cubicBezTo>
                  <a:cubicBezTo>
                    <a:pt x="14509" y="11188"/>
                    <a:pt x="14485" y="11156"/>
                    <a:pt x="14461" y="11124"/>
                  </a:cubicBezTo>
                  <a:cubicBezTo>
                    <a:pt x="14165" y="10788"/>
                    <a:pt x="13868" y="10444"/>
                    <a:pt x="13580" y="10091"/>
                  </a:cubicBezTo>
                  <a:cubicBezTo>
                    <a:pt x="12964" y="9347"/>
                    <a:pt x="12459" y="8506"/>
                    <a:pt x="11971" y="7673"/>
                  </a:cubicBezTo>
                  <a:cubicBezTo>
                    <a:pt x="10762" y="5616"/>
                    <a:pt x="9649" y="3342"/>
                    <a:pt x="7647" y="1925"/>
                  </a:cubicBezTo>
                  <a:cubicBezTo>
                    <a:pt x="7050" y="1502"/>
                    <a:pt x="6314" y="1209"/>
                    <a:pt x="5591" y="1209"/>
                  </a:cubicBezTo>
                  <a:cubicBezTo>
                    <a:pt x="5150" y="1209"/>
                    <a:pt x="4714" y="1318"/>
                    <a:pt x="4317" y="1572"/>
                  </a:cubicBezTo>
                  <a:cubicBezTo>
                    <a:pt x="3884" y="1828"/>
                    <a:pt x="3564" y="2237"/>
                    <a:pt x="3404" y="2701"/>
                  </a:cubicBezTo>
                  <a:cubicBezTo>
                    <a:pt x="3308" y="2941"/>
                    <a:pt x="3276" y="3222"/>
                    <a:pt x="3076" y="3398"/>
                  </a:cubicBezTo>
                  <a:cubicBezTo>
                    <a:pt x="2339" y="3862"/>
                    <a:pt x="1370" y="4046"/>
                    <a:pt x="858" y="4823"/>
                  </a:cubicBezTo>
                  <a:cubicBezTo>
                    <a:pt x="1" y="6080"/>
                    <a:pt x="642" y="7753"/>
                    <a:pt x="1770" y="8610"/>
                  </a:cubicBezTo>
                  <a:cubicBezTo>
                    <a:pt x="4052" y="10372"/>
                    <a:pt x="7263" y="10756"/>
                    <a:pt x="10049" y="11068"/>
                  </a:cubicBezTo>
                  <a:cubicBezTo>
                    <a:pt x="11338" y="11196"/>
                    <a:pt x="12619" y="11332"/>
                    <a:pt x="13900" y="11525"/>
                  </a:cubicBezTo>
                  <a:cubicBezTo>
                    <a:pt x="14133" y="11557"/>
                    <a:pt x="14405" y="11629"/>
                    <a:pt x="14645" y="11677"/>
                  </a:cubicBezTo>
                  <a:cubicBezTo>
                    <a:pt x="14709" y="11677"/>
                    <a:pt x="14741" y="11653"/>
                    <a:pt x="14757" y="11613"/>
                  </a:cubicBezTo>
                  <a:cubicBezTo>
                    <a:pt x="16094" y="12341"/>
                    <a:pt x="17447" y="13030"/>
                    <a:pt x="18801" y="13718"/>
                  </a:cubicBezTo>
                  <a:cubicBezTo>
                    <a:pt x="19649" y="14167"/>
                    <a:pt x="20506" y="14615"/>
                    <a:pt x="21355" y="15055"/>
                  </a:cubicBezTo>
                  <a:cubicBezTo>
                    <a:pt x="20026" y="15344"/>
                    <a:pt x="18696" y="15672"/>
                    <a:pt x="17351" y="15920"/>
                  </a:cubicBezTo>
                  <a:cubicBezTo>
                    <a:pt x="17271" y="15912"/>
                    <a:pt x="17191" y="15904"/>
                    <a:pt x="17135" y="15888"/>
                  </a:cubicBezTo>
                  <a:cubicBezTo>
                    <a:pt x="16535" y="15768"/>
                    <a:pt x="15950" y="15616"/>
                    <a:pt x="15358" y="15440"/>
                  </a:cubicBezTo>
                  <a:cubicBezTo>
                    <a:pt x="13380" y="14831"/>
                    <a:pt x="11498" y="13959"/>
                    <a:pt x="9561" y="13262"/>
                  </a:cubicBezTo>
                  <a:cubicBezTo>
                    <a:pt x="8323" y="12844"/>
                    <a:pt x="7052" y="12467"/>
                    <a:pt x="5741" y="12467"/>
                  </a:cubicBezTo>
                  <a:cubicBezTo>
                    <a:pt x="5619" y="12467"/>
                    <a:pt x="5496" y="12470"/>
                    <a:pt x="5373" y="12477"/>
                  </a:cubicBezTo>
                  <a:cubicBezTo>
                    <a:pt x="4589" y="12525"/>
                    <a:pt x="3652" y="12629"/>
                    <a:pt x="3156" y="13318"/>
                  </a:cubicBezTo>
                  <a:cubicBezTo>
                    <a:pt x="2787" y="13782"/>
                    <a:pt x="2899" y="14415"/>
                    <a:pt x="3164" y="14895"/>
                  </a:cubicBezTo>
                  <a:cubicBezTo>
                    <a:pt x="3252" y="15095"/>
                    <a:pt x="3452" y="15280"/>
                    <a:pt x="3452" y="15512"/>
                  </a:cubicBezTo>
                  <a:cubicBezTo>
                    <a:pt x="3380" y="15848"/>
                    <a:pt x="3132" y="16120"/>
                    <a:pt x="2995" y="16441"/>
                  </a:cubicBezTo>
                  <a:cubicBezTo>
                    <a:pt x="2723" y="16993"/>
                    <a:pt x="2651" y="17658"/>
                    <a:pt x="2891" y="18242"/>
                  </a:cubicBezTo>
                  <a:cubicBezTo>
                    <a:pt x="3212" y="18971"/>
                    <a:pt x="3804" y="19579"/>
                    <a:pt x="4413" y="20076"/>
                  </a:cubicBezTo>
                  <a:cubicBezTo>
                    <a:pt x="5349" y="20660"/>
                    <a:pt x="6438" y="21004"/>
                    <a:pt x="7527" y="21149"/>
                  </a:cubicBezTo>
                  <a:cubicBezTo>
                    <a:pt x="7681" y="21169"/>
                    <a:pt x="7836" y="21178"/>
                    <a:pt x="7991" y="21178"/>
                  </a:cubicBezTo>
                  <a:cubicBezTo>
                    <a:pt x="8434" y="21178"/>
                    <a:pt x="8880" y="21105"/>
                    <a:pt x="9313" y="21028"/>
                  </a:cubicBezTo>
                  <a:cubicBezTo>
                    <a:pt x="10305" y="20852"/>
                    <a:pt x="11298" y="20644"/>
                    <a:pt x="12259" y="20324"/>
                  </a:cubicBezTo>
                  <a:cubicBezTo>
                    <a:pt x="14445" y="19563"/>
                    <a:pt x="16046" y="17802"/>
                    <a:pt x="17616" y="16184"/>
                  </a:cubicBezTo>
                  <a:cubicBezTo>
                    <a:pt x="17640" y="16152"/>
                    <a:pt x="17656" y="16128"/>
                    <a:pt x="17656" y="16096"/>
                  </a:cubicBezTo>
                  <a:cubicBezTo>
                    <a:pt x="19009" y="15840"/>
                    <a:pt x="20346" y="15512"/>
                    <a:pt x="21683" y="15232"/>
                  </a:cubicBezTo>
                  <a:cubicBezTo>
                    <a:pt x="25982" y="17449"/>
                    <a:pt x="30314" y="19627"/>
                    <a:pt x="34526" y="22013"/>
                  </a:cubicBezTo>
                  <a:cubicBezTo>
                    <a:pt x="34878" y="22213"/>
                    <a:pt x="35222" y="22422"/>
                    <a:pt x="35566" y="22630"/>
                  </a:cubicBezTo>
                  <a:cubicBezTo>
                    <a:pt x="35582" y="22646"/>
                    <a:pt x="35598" y="22662"/>
                    <a:pt x="35622" y="22670"/>
                  </a:cubicBezTo>
                  <a:cubicBezTo>
                    <a:pt x="36367" y="23118"/>
                    <a:pt x="37096" y="23591"/>
                    <a:pt x="37816" y="24079"/>
                  </a:cubicBezTo>
                  <a:cubicBezTo>
                    <a:pt x="37584" y="24143"/>
                    <a:pt x="37352" y="24215"/>
                    <a:pt x="37120" y="24287"/>
                  </a:cubicBezTo>
                  <a:cubicBezTo>
                    <a:pt x="36199" y="24575"/>
                    <a:pt x="35262" y="24792"/>
                    <a:pt x="34309" y="24952"/>
                  </a:cubicBezTo>
                  <a:cubicBezTo>
                    <a:pt x="34037" y="25000"/>
                    <a:pt x="33765" y="25048"/>
                    <a:pt x="33493" y="25088"/>
                  </a:cubicBezTo>
                  <a:cubicBezTo>
                    <a:pt x="33036" y="24976"/>
                    <a:pt x="32588" y="24824"/>
                    <a:pt x="32156" y="24639"/>
                  </a:cubicBezTo>
                  <a:cubicBezTo>
                    <a:pt x="31427" y="24319"/>
                    <a:pt x="30754" y="23935"/>
                    <a:pt x="30050" y="23567"/>
                  </a:cubicBezTo>
                  <a:cubicBezTo>
                    <a:pt x="29257" y="23142"/>
                    <a:pt x="28449" y="22742"/>
                    <a:pt x="27616" y="22398"/>
                  </a:cubicBezTo>
                  <a:cubicBezTo>
                    <a:pt x="26655" y="21989"/>
                    <a:pt x="25670" y="21621"/>
                    <a:pt x="24661" y="21349"/>
                  </a:cubicBezTo>
                  <a:cubicBezTo>
                    <a:pt x="23945" y="21155"/>
                    <a:pt x="23194" y="20999"/>
                    <a:pt x="22447" y="20999"/>
                  </a:cubicBezTo>
                  <a:cubicBezTo>
                    <a:pt x="22050" y="20999"/>
                    <a:pt x="21655" y="21043"/>
                    <a:pt x="21267" y="21149"/>
                  </a:cubicBezTo>
                  <a:cubicBezTo>
                    <a:pt x="20682" y="21309"/>
                    <a:pt x="20066" y="21597"/>
                    <a:pt x="19745" y="22133"/>
                  </a:cubicBezTo>
                  <a:cubicBezTo>
                    <a:pt x="19601" y="22350"/>
                    <a:pt x="19569" y="22606"/>
                    <a:pt x="19593" y="22854"/>
                  </a:cubicBezTo>
                  <a:cubicBezTo>
                    <a:pt x="19601" y="22934"/>
                    <a:pt x="19609" y="23006"/>
                    <a:pt x="19617" y="23078"/>
                  </a:cubicBezTo>
                  <a:cubicBezTo>
                    <a:pt x="19633" y="23222"/>
                    <a:pt x="19665" y="23366"/>
                    <a:pt x="19617" y="23502"/>
                  </a:cubicBezTo>
                  <a:cubicBezTo>
                    <a:pt x="19537" y="23695"/>
                    <a:pt x="19393" y="23839"/>
                    <a:pt x="19265" y="23991"/>
                  </a:cubicBezTo>
                  <a:cubicBezTo>
                    <a:pt x="19185" y="24087"/>
                    <a:pt x="19105" y="24175"/>
                    <a:pt x="19025" y="24271"/>
                  </a:cubicBezTo>
                  <a:cubicBezTo>
                    <a:pt x="18528" y="24864"/>
                    <a:pt x="18104" y="25664"/>
                    <a:pt x="18384" y="26441"/>
                  </a:cubicBezTo>
                  <a:cubicBezTo>
                    <a:pt x="18632" y="27129"/>
                    <a:pt x="19249" y="27602"/>
                    <a:pt x="19881" y="27914"/>
                  </a:cubicBezTo>
                  <a:cubicBezTo>
                    <a:pt x="20839" y="28389"/>
                    <a:pt x="21918" y="28566"/>
                    <a:pt x="22986" y="28566"/>
                  </a:cubicBezTo>
                  <a:cubicBezTo>
                    <a:pt x="23142" y="28566"/>
                    <a:pt x="23297" y="28562"/>
                    <a:pt x="23452" y="28555"/>
                  </a:cubicBezTo>
                  <a:cubicBezTo>
                    <a:pt x="24389" y="28515"/>
                    <a:pt x="25326" y="28322"/>
                    <a:pt x="26239" y="28106"/>
                  </a:cubicBezTo>
                  <a:cubicBezTo>
                    <a:pt x="27872" y="27746"/>
                    <a:pt x="29417" y="27105"/>
                    <a:pt x="30955" y="26465"/>
                  </a:cubicBezTo>
                  <a:cubicBezTo>
                    <a:pt x="31515" y="26209"/>
                    <a:pt x="32067" y="25928"/>
                    <a:pt x="32628" y="25688"/>
                  </a:cubicBezTo>
                  <a:cubicBezTo>
                    <a:pt x="32780" y="25616"/>
                    <a:pt x="32932" y="25560"/>
                    <a:pt x="33084" y="25488"/>
                  </a:cubicBezTo>
                  <a:cubicBezTo>
                    <a:pt x="33124" y="25472"/>
                    <a:pt x="33140" y="25432"/>
                    <a:pt x="33140" y="25384"/>
                  </a:cubicBezTo>
                  <a:cubicBezTo>
                    <a:pt x="33317" y="25360"/>
                    <a:pt x="33485" y="25328"/>
                    <a:pt x="33653" y="25304"/>
                  </a:cubicBezTo>
                  <a:cubicBezTo>
                    <a:pt x="33685" y="25304"/>
                    <a:pt x="33717" y="25304"/>
                    <a:pt x="33749" y="25296"/>
                  </a:cubicBezTo>
                  <a:cubicBezTo>
                    <a:pt x="33757" y="25296"/>
                    <a:pt x="33757" y="25288"/>
                    <a:pt x="33765" y="25280"/>
                  </a:cubicBezTo>
                  <a:cubicBezTo>
                    <a:pt x="33981" y="25248"/>
                    <a:pt x="34205" y="25208"/>
                    <a:pt x="34421" y="25176"/>
                  </a:cubicBezTo>
                  <a:cubicBezTo>
                    <a:pt x="35494" y="24992"/>
                    <a:pt x="36543" y="24727"/>
                    <a:pt x="37584" y="24391"/>
                  </a:cubicBezTo>
                  <a:cubicBezTo>
                    <a:pt x="37744" y="24343"/>
                    <a:pt x="37904" y="24295"/>
                    <a:pt x="38064" y="24247"/>
                  </a:cubicBezTo>
                  <a:cubicBezTo>
                    <a:pt x="40370" y="25808"/>
                    <a:pt x="42596" y="27498"/>
                    <a:pt x="44822" y="29187"/>
                  </a:cubicBezTo>
                  <a:cubicBezTo>
                    <a:pt x="43797" y="29756"/>
                    <a:pt x="42772" y="30308"/>
                    <a:pt x="41731" y="30853"/>
                  </a:cubicBezTo>
                  <a:cubicBezTo>
                    <a:pt x="40266" y="30567"/>
                    <a:pt x="38774" y="30369"/>
                    <a:pt x="37284" y="30369"/>
                  </a:cubicBezTo>
                  <a:cubicBezTo>
                    <a:pt x="36437" y="30369"/>
                    <a:pt x="35591" y="30432"/>
                    <a:pt x="34750" y="30580"/>
                  </a:cubicBezTo>
                  <a:cubicBezTo>
                    <a:pt x="33421" y="30845"/>
                    <a:pt x="31907" y="31189"/>
                    <a:pt x="30979" y="32254"/>
                  </a:cubicBezTo>
                  <a:cubicBezTo>
                    <a:pt x="30458" y="32894"/>
                    <a:pt x="30754" y="33591"/>
                    <a:pt x="31427" y="33959"/>
                  </a:cubicBezTo>
                  <a:cubicBezTo>
                    <a:pt x="31963" y="34247"/>
                    <a:pt x="31635" y="34279"/>
                    <a:pt x="31675" y="34808"/>
                  </a:cubicBezTo>
                  <a:cubicBezTo>
                    <a:pt x="31807" y="36080"/>
                    <a:pt x="32699" y="36526"/>
                    <a:pt x="33826" y="36526"/>
                  </a:cubicBezTo>
                  <a:cubicBezTo>
                    <a:pt x="35564" y="36526"/>
                    <a:pt x="37864" y="35464"/>
                    <a:pt x="38801" y="34736"/>
                  </a:cubicBezTo>
                  <a:lnTo>
                    <a:pt x="38801" y="34744"/>
                  </a:lnTo>
                  <a:cubicBezTo>
                    <a:pt x="39570" y="34231"/>
                    <a:pt x="40178" y="33551"/>
                    <a:pt x="40739" y="32830"/>
                  </a:cubicBezTo>
                  <a:cubicBezTo>
                    <a:pt x="41235" y="32238"/>
                    <a:pt x="41627" y="31597"/>
                    <a:pt x="42108" y="30997"/>
                  </a:cubicBezTo>
                  <a:cubicBezTo>
                    <a:pt x="42132" y="30965"/>
                    <a:pt x="42132" y="30933"/>
                    <a:pt x="42132" y="30909"/>
                  </a:cubicBezTo>
                  <a:cubicBezTo>
                    <a:pt x="43101" y="30404"/>
                    <a:pt x="44069" y="29876"/>
                    <a:pt x="45030" y="29347"/>
                  </a:cubicBezTo>
                  <a:cubicBezTo>
                    <a:pt x="47368" y="31117"/>
                    <a:pt x="49722" y="32870"/>
                    <a:pt x="52196" y="34440"/>
                  </a:cubicBezTo>
                  <a:cubicBezTo>
                    <a:pt x="53605" y="35304"/>
                    <a:pt x="54982" y="36289"/>
                    <a:pt x="56480" y="36970"/>
                  </a:cubicBezTo>
                  <a:cubicBezTo>
                    <a:pt x="56712" y="36826"/>
                    <a:pt x="56095" y="36617"/>
                    <a:pt x="55679" y="36337"/>
                  </a:cubicBezTo>
                  <a:cubicBezTo>
                    <a:pt x="55207" y="36057"/>
                    <a:pt x="54726" y="35777"/>
                    <a:pt x="54262" y="35480"/>
                  </a:cubicBezTo>
                  <a:cubicBezTo>
                    <a:pt x="52180" y="34231"/>
                    <a:pt x="50194" y="32854"/>
                    <a:pt x="48241" y="31429"/>
                  </a:cubicBezTo>
                  <a:cubicBezTo>
                    <a:pt x="48297" y="31309"/>
                    <a:pt x="48305" y="31109"/>
                    <a:pt x="48345" y="31005"/>
                  </a:cubicBezTo>
                  <a:cubicBezTo>
                    <a:pt x="48761" y="28979"/>
                    <a:pt x="48905" y="26897"/>
                    <a:pt x="48753" y="24840"/>
                  </a:cubicBezTo>
                  <a:cubicBezTo>
                    <a:pt x="48801" y="24776"/>
                    <a:pt x="48825" y="24687"/>
                    <a:pt x="48865" y="24623"/>
                  </a:cubicBezTo>
                  <a:cubicBezTo>
                    <a:pt x="49010" y="24279"/>
                    <a:pt x="49130" y="23927"/>
                    <a:pt x="49242" y="23575"/>
                  </a:cubicBezTo>
                  <a:cubicBezTo>
                    <a:pt x="49458" y="22886"/>
                    <a:pt x="49618" y="22173"/>
                    <a:pt x="49714" y="21461"/>
                  </a:cubicBezTo>
                  <a:cubicBezTo>
                    <a:pt x="50130" y="18626"/>
                    <a:pt x="49802" y="15576"/>
                    <a:pt x="48297" y="13094"/>
                  </a:cubicBezTo>
                  <a:cubicBezTo>
                    <a:pt x="47931" y="12479"/>
                    <a:pt x="47168" y="11747"/>
                    <a:pt x="46492" y="11747"/>
                  </a:cubicBezTo>
                  <a:cubicBezTo>
                    <a:pt x="46148" y="11747"/>
                    <a:pt x="45826" y="11937"/>
                    <a:pt x="45591" y="12429"/>
                  </a:cubicBezTo>
                  <a:cubicBezTo>
                    <a:pt x="45487" y="12600"/>
                    <a:pt x="45438" y="12908"/>
                    <a:pt x="45202" y="12908"/>
                  </a:cubicBezTo>
                  <a:cubicBezTo>
                    <a:pt x="45184" y="12908"/>
                    <a:pt x="45164" y="12906"/>
                    <a:pt x="45142" y="12902"/>
                  </a:cubicBezTo>
                  <a:cubicBezTo>
                    <a:pt x="44739" y="12820"/>
                    <a:pt x="44337" y="12714"/>
                    <a:pt x="43957" y="12714"/>
                  </a:cubicBezTo>
                  <a:cubicBezTo>
                    <a:pt x="43553" y="12714"/>
                    <a:pt x="43174" y="12834"/>
                    <a:pt x="42844" y="13230"/>
                  </a:cubicBezTo>
                  <a:cubicBezTo>
                    <a:pt x="41419" y="15448"/>
                    <a:pt x="44822" y="19651"/>
                    <a:pt x="46119" y="21461"/>
                  </a:cubicBezTo>
                  <a:cubicBezTo>
                    <a:pt x="46832" y="22406"/>
                    <a:pt x="47488" y="23390"/>
                    <a:pt x="48129" y="24391"/>
                  </a:cubicBezTo>
                  <a:cubicBezTo>
                    <a:pt x="48209" y="24511"/>
                    <a:pt x="48305" y="24671"/>
                    <a:pt x="48385" y="24800"/>
                  </a:cubicBezTo>
                  <a:cubicBezTo>
                    <a:pt x="48417" y="24872"/>
                    <a:pt x="48465" y="24952"/>
                    <a:pt x="48529" y="24976"/>
                  </a:cubicBezTo>
                  <a:cubicBezTo>
                    <a:pt x="48657" y="26801"/>
                    <a:pt x="48553" y="28659"/>
                    <a:pt x="48201" y="30540"/>
                  </a:cubicBezTo>
                  <a:cubicBezTo>
                    <a:pt x="48153" y="30789"/>
                    <a:pt x="48105" y="31037"/>
                    <a:pt x="48033" y="31277"/>
                  </a:cubicBezTo>
                  <a:cubicBezTo>
                    <a:pt x="47080" y="30580"/>
                    <a:pt x="46135" y="29868"/>
                    <a:pt x="45190" y="29155"/>
                  </a:cubicBezTo>
                  <a:cubicBezTo>
                    <a:pt x="45182" y="29147"/>
                    <a:pt x="45182" y="29139"/>
                    <a:pt x="45174" y="29123"/>
                  </a:cubicBezTo>
                  <a:cubicBezTo>
                    <a:pt x="45154" y="29090"/>
                    <a:pt x="45123" y="29073"/>
                    <a:pt x="45090" y="29073"/>
                  </a:cubicBezTo>
                  <a:cubicBezTo>
                    <a:pt x="45084" y="29073"/>
                    <a:pt x="45077" y="29074"/>
                    <a:pt x="45070" y="29075"/>
                  </a:cubicBezTo>
                  <a:cubicBezTo>
                    <a:pt x="42844" y="27394"/>
                    <a:pt x="40611" y="25704"/>
                    <a:pt x="38305" y="24127"/>
                  </a:cubicBezTo>
                  <a:cubicBezTo>
                    <a:pt x="38313" y="24119"/>
                    <a:pt x="38321" y="24111"/>
                    <a:pt x="38321" y="24095"/>
                  </a:cubicBezTo>
                  <a:lnTo>
                    <a:pt x="38201" y="24015"/>
                  </a:lnTo>
                  <a:cubicBezTo>
                    <a:pt x="38185" y="24007"/>
                    <a:pt x="38169" y="23991"/>
                    <a:pt x="38145" y="23975"/>
                  </a:cubicBezTo>
                  <a:cubicBezTo>
                    <a:pt x="38129" y="23983"/>
                    <a:pt x="38121" y="23983"/>
                    <a:pt x="38104" y="23991"/>
                  </a:cubicBezTo>
                  <a:cubicBezTo>
                    <a:pt x="37336" y="23470"/>
                    <a:pt x="36567" y="22974"/>
                    <a:pt x="35783" y="22486"/>
                  </a:cubicBezTo>
                  <a:cubicBezTo>
                    <a:pt x="35815" y="22253"/>
                    <a:pt x="35839" y="22021"/>
                    <a:pt x="35871" y="21789"/>
                  </a:cubicBezTo>
                  <a:cubicBezTo>
                    <a:pt x="35991" y="20708"/>
                    <a:pt x="36023" y="19627"/>
                    <a:pt x="36015" y="18546"/>
                  </a:cubicBezTo>
                  <a:cubicBezTo>
                    <a:pt x="36207" y="18378"/>
                    <a:pt x="36375" y="17938"/>
                    <a:pt x="36487" y="17770"/>
                  </a:cubicBezTo>
                  <a:cubicBezTo>
                    <a:pt x="37296" y="16192"/>
                    <a:pt x="37712" y="14407"/>
                    <a:pt x="37776" y="12637"/>
                  </a:cubicBezTo>
                  <a:cubicBezTo>
                    <a:pt x="37800" y="11476"/>
                    <a:pt x="37704" y="10291"/>
                    <a:pt x="37288" y="9203"/>
                  </a:cubicBezTo>
                  <a:cubicBezTo>
                    <a:pt x="36928" y="8274"/>
                    <a:pt x="36495" y="7257"/>
                    <a:pt x="35590" y="6745"/>
                  </a:cubicBezTo>
                  <a:cubicBezTo>
                    <a:pt x="35340" y="6606"/>
                    <a:pt x="35037" y="6498"/>
                    <a:pt x="34740" y="6498"/>
                  </a:cubicBezTo>
                  <a:cubicBezTo>
                    <a:pt x="34572" y="6498"/>
                    <a:pt x="34407" y="6533"/>
                    <a:pt x="34253" y="6616"/>
                  </a:cubicBezTo>
                  <a:cubicBezTo>
                    <a:pt x="33949" y="6801"/>
                    <a:pt x="33797" y="7137"/>
                    <a:pt x="33565" y="7393"/>
                  </a:cubicBezTo>
                  <a:cubicBezTo>
                    <a:pt x="33504" y="7409"/>
                    <a:pt x="33443" y="7415"/>
                    <a:pt x="33381" y="7415"/>
                  </a:cubicBezTo>
                  <a:cubicBezTo>
                    <a:pt x="33195" y="7415"/>
                    <a:pt x="33004" y="7362"/>
                    <a:pt x="32815" y="7362"/>
                  </a:cubicBezTo>
                  <a:cubicBezTo>
                    <a:pt x="32777" y="7362"/>
                    <a:pt x="32738" y="7364"/>
                    <a:pt x="32700" y="7369"/>
                  </a:cubicBezTo>
                  <a:cubicBezTo>
                    <a:pt x="32116" y="7385"/>
                    <a:pt x="31499" y="7625"/>
                    <a:pt x="31203" y="8162"/>
                  </a:cubicBezTo>
                  <a:cubicBezTo>
                    <a:pt x="29882" y="10548"/>
                    <a:pt x="32716" y="14639"/>
                    <a:pt x="34365" y="16353"/>
                  </a:cubicBezTo>
                  <a:cubicBezTo>
                    <a:pt x="34678" y="16681"/>
                    <a:pt x="34990" y="17017"/>
                    <a:pt x="35294" y="17361"/>
                  </a:cubicBezTo>
                  <a:cubicBezTo>
                    <a:pt x="35454" y="17546"/>
                    <a:pt x="35622" y="17730"/>
                    <a:pt x="35783" y="17930"/>
                  </a:cubicBezTo>
                  <a:cubicBezTo>
                    <a:pt x="35799" y="18987"/>
                    <a:pt x="35791" y="20044"/>
                    <a:pt x="35703" y="21100"/>
                  </a:cubicBezTo>
                  <a:cubicBezTo>
                    <a:pt x="35662" y="21517"/>
                    <a:pt x="35622" y="21933"/>
                    <a:pt x="35566" y="22350"/>
                  </a:cubicBezTo>
                  <a:cubicBezTo>
                    <a:pt x="32484" y="20556"/>
                    <a:pt x="29337" y="18899"/>
                    <a:pt x="26175" y="17265"/>
                  </a:cubicBezTo>
                  <a:cubicBezTo>
                    <a:pt x="26183" y="17249"/>
                    <a:pt x="26183" y="17233"/>
                    <a:pt x="26183" y="17217"/>
                  </a:cubicBezTo>
                  <a:cubicBezTo>
                    <a:pt x="26159" y="17097"/>
                    <a:pt x="26135" y="16977"/>
                    <a:pt x="26103" y="16857"/>
                  </a:cubicBezTo>
                  <a:cubicBezTo>
                    <a:pt x="25862" y="15920"/>
                    <a:pt x="25574" y="14991"/>
                    <a:pt x="25246" y="14079"/>
                  </a:cubicBezTo>
                  <a:cubicBezTo>
                    <a:pt x="25246" y="13991"/>
                    <a:pt x="25230" y="13878"/>
                    <a:pt x="25230" y="13774"/>
                  </a:cubicBezTo>
                  <a:cubicBezTo>
                    <a:pt x="25158" y="12477"/>
                    <a:pt x="25110" y="11172"/>
                    <a:pt x="25014" y="9875"/>
                  </a:cubicBezTo>
                  <a:cubicBezTo>
                    <a:pt x="24910" y="8426"/>
                    <a:pt x="24733" y="6985"/>
                    <a:pt x="24349" y="5584"/>
                  </a:cubicBezTo>
                  <a:cubicBezTo>
                    <a:pt x="24037" y="4511"/>
                    <a:pt x="23621" y="3462"/>
                    <a:pt x="23020" y="2517"/>
                  </a:cubicBezTo>
                  <a:cubicBezTo>
                    <a:pt x="22492" y="1668"/>
                    <a:pt x="21651" y="668"/>
                    <a:pt x="20738" y="227"/>
                  </a:cubicBezTo>
                  <a:cubicBezTo>
                    <a:pt x="20448" y="96"/>
                    <a:pt x="20099" y="0"/>
                    <a:pt x="19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2446950" y="4387350"/>
              <a:ext cx="225" cy="425"/>
            </a:xfrm>
            <a:custGeom>
              <a:avLst/>
              <a:gdLst/>
              <a:ahLst/>
              <a:cxnLst/>
              <a:rect l="l" t="t" r="r" b="b"/>
              <a:pathLst>
                <a:path w="9" h="17" extrusionOk="0">
                  <a:moveTo>
                    <a:pt x="1" y="1"/>
                  </a:moveTo>
                  <a:cubicBezTo>
                    <a:pt x="3" y="2"/>
                    <a:pt x="4" y="4"/>
                    <a:pt x="5" y="5"/>
                  </a:cubicBezTo>
                  <a:lnTo>
                    <a:pt x="5" y="5"/>
                  </a:lnTo>
                  <a:lnTo>
                    <a:pt x="9" y="1"/>
                  </a:lnTo>
                  <a:close/>
                  <a:moveTo>
                    <a:pt x="5" y="5"/>
                  </a:moveTo>
                  <a:lnTo>
                    <a:pt x="1" y="9"/>
                  </a:lnTo>
                  <a:lnTo>
                    <a:pt x="9" y="17"/>
                  </a:lnTo>
                  <a:cubicBezTo>
                    <a:pt x="9" y="10"/>
                    <a:pt x="9" y="9"/>
                    <a:pt x="5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2402725" y="4368025"/>
              <a:ext cx="67875" cy="135550"/>
            </a:xfrm>
            <a:custGeom>
              <a:avLst/>
              <a:gdLst/>
              <a:ahLst/>
              <a:cxnLst/>
              <a:rect l="l" t="t" r="r" b="b"/>
              <a:pathLst>
                <a:path w="2715" h="5422" extrusionOk="0">
                  <a:moveTo>
                    <a:pt x="125" y="1"/>
                  </a:moveTo>
                  <a:cubicBezTo>
                    <a:pt x="93" y="1"/>
                    <a:pt x="62" y="15"/>
                    <a:pt x="40" y="45"/>
                  </a:cubicBezTo>
                  <a:cubicBezTo>
                    <a:pt x="0" y="93"/>
                    <a:pt x="8" y="165"/>
                    <a:pt x="56" y="205"/>
                  </a:cubicBezTo>
                  <a:cubicBezTo>
                    <a:pt x="145" y="277"/>
                    <a:pt x="225" y="349"/>
                    <a:pt x="313" y="430"/>
                  </a:cubicBezTo>
                  <a:cubicBezTo>
                    <a:pt x="513" y="606"/>
                    <a:pt x="689" y="814"/>
                    <a:pt x="849" y="1038"/>
                  </a:cubicBezTo>
                  <a:cubicBezTo>
                    <a:pt x="1193" y="1534"/>
                    <a:pt x="1442" y="2087"/>
                    <a:pt x="1690" y="2639"/>
                  </a:cubicBezTo>
                  <a:cubicBezTo>
                    <a:pt x="1994" y="3320"/>
                    <a:pt x="2250" y="4025"/>
                    <a:pt x="2418" y="4753"/>
                  </a:cubicBezTo>
                  <a:cubicBezTo>
                    <a:pt x="2458" y="4905"/>
                    <a:pt x="2491" y="5057"/>
                    <a:pt x="2531" y="5210"/>
                  </a:cubicBezTo>
                  <a:cubicBezTo>
                    <a:pt x="2539" y="5258"/>
                    <a:pt x="2547" y="5298"/>
                    <a:pt x="2555" y="5338"/>
                  </a:cubicBezTo>
                  <a:cubicBezTo>
                    <a:pt x="2548" y="5385"/>
                    <a:pt x="2581" y="5421"/>
                    <a:pt x="2621" y="5421"/>
                  </a:cubicBezTo>
                  <a:cubicBezTo>
                    <a:pt x="2628" y="5421"/>
                    <a:pt x="2635" y="5420"/>
                    <a:pt x="2643" y="5418"/>
                  </a:cubicBezTo>
                  <a:cubicBezTo>
                    <a:pt x="2691" y="5410"/>
                    <a:pt x="2715" y="5362"/>
                    <a:pt x="2699" y="5322"/>
                  </a:cubicBezTo>
                  <a:cubicBezTo>
                    <a:pt x="2691" y="5266"/>
                    <a:pt x="2691" y="5210"/>
                    <a:pt x="2683" y="5153"/>
                  </a:cubicBezTo>
                  <a:cubicBezTo>
                    <a:pt x="2659" y="4969"/>
                    <a:pt x="2619" y="4785"/>
                    <a:pt x="2579" y="4601"/>
                  </a:cubicBezTo>
                  <a:cubicBezTo>
                    <a:pt x="2394" y="3728"/>
                    <a:pt x="2058" y="2904"/>
                    <a:pt x="1690" y="2095"/>
                  </a:cubicBezTo>
                  <a:cubicBezTo>
                    <a:pt x="1378" y="1414"/>
                    <a:pt x="1009" y="734"/>
                    <a:pt x="441" y="229"/>
                  </a:cubicBezTo>
                  <a:cubicBezTo>
                    <a:pt x="361" y="157"/>
                    <a:pt x="281" y="85"/>
                    <a:pt x="201" y="29"/>
                  </a:cubicBezTo>
                  <a:cubicBezTo>
                    <a:pt x="179" y="11"/>
                    <a:pt x="15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2051675" y="4940625"/>
              <a:ext cx="104075" cy="15775"/>
            </a:xfrm>
            <a:custGeom>
              <a:avLst/>
              <a:gdLst/>
              <a:ahLst/>
              <a:cxnLst/>
              <a:rect l="l" t="t" r="r" b="b"/>
              <a:pathLst>
                <a:path w="4163" h="631" extrusionOk="0">
                  <a:moveTo>
                    <a:pt x="4082" y="0"/>
                  </a:moveTo>
                  <a:cubicBezTo>
                    <a:pt x="3994" y="0"/>
                    <a:pt x="3906" y="16"/>
                    <a:pt x="3818" y="40"/>
                  </a:cubicBezTo>
                  <a:cubicBezTo>
                    <a:pt x="3554" y="104"/>
                    <a:pt x="3282" y="176"/>
                    <a:pt x="3017" y="240"/>
                  </a:cubicBezTo>
                  <a:cubicBezTo>
                    <a:pt x="2598" y="335"/>
                    <a:pt x="2166" y="402"/>
                    <a:pt x="1737" y="402"/>
                  </a:cubicBezTo>
                  <a:cubicBezTo>
                    <a:pt x="1479" y="402"/>
                    <a:pt x="1221" y="378"/>
                    <a:pt x="968" y="320"/>
                  </a:cubicBezTo>
                  <a:cubicBezTo>
                    <a:pt x="703" y="248"/>
                    <a:pt x="463" y="128"/>
                    <a:pt x="223" y="16"/>
                  </a:cubicBezTo>
                  <a:cubicBezTo>
                    <a:pt x="204" y="8"/>
                    <a:pt x="186" y="4"/>
                    <a:pt x="169" y="4"/>
                  </a:cubicBezTo>
                  <a:cubicBezTo>
                    <a:pt x="58" y="4"/>
                    <a:pt x="1" y="169"/>
                    <a:pt x="119" y="224"/>
                  </a:cubicBezTo>
                  <a:cubicBezTo>
                    <a:pt x="487" y="417"/>
                    <a:pt x="880" y="577"/>
                    <a:pt x="1296" y="609"/>
                  </a:cubicBezTo>
                  <a:cubicBezTo>
                    <a:pt x="1436" y="624"/>
                    <a:pt x="1576" y="631"/>
                    <a:pt x="1716" y="631"/>
                  </a:cubicBezTo>
                  <a:cubicBezTo>
                    <a:pt x="2392" y="631"/>
                    <a:pt x="3061" y="466"/>
                    <a:pt x="3698" y="240"/>
                  </a:cubicBezTo>
                  <a:cubicBezTo>
                    <a:pt x="3818" y="200"/>
                    <a:pt x="3930" y="152"/>
                    <a:pt x="4042" y="104"/>
                  </a:cubicBezTo>
                  <a:cubicBezTo>
                    <a:pt x="4074" y="88"/>
                    <a:pt x="4162" y="64"/>
                    <a:pt x="4122" y="8"/>
                  </a:cubicBezTo>
                  <a:cubicBezTo>
                    <a:pt x="4114" y="0"/>
                    <a:pt x="4098" y="0"/>
                    <a:pt x="4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3"/>
            <p:cNvSpPr/>
            <p:nvPr/>
          </p:nvSpPr>
          <p:spPr>
            <a:xfrm>
              <a:off x="1810500" y="4605525"/>
              <a:ext cx="234550" cy="85850"/>
            </a:xfrm>
            <a:custGeom>
              <a:avLst/>
              <a:gdLst/>
              <a:ahLst/>
              <a:cxnLst/>
              <a:rect l="l" t="t" r="r" b="b"/>
              <a:pathLst>
                <a:path w="9382" h="3434" extrusionOk="0">
                  <a:moveTo>
                    <a:pt x="158" y="1"/>
                  </a:moveTo>
                  <a:cubicBezTo>
                    <a:pt x="13" y="1"/>
                    <a:pt x="1" y="210"/>
                    <a:pt x="150" y="225"/>
                  </a:cubicBezTo>
                  <a:cubicBezTo>
                    <a:pt x="502" y="273"/>
                    <a:pt x="855" y="321"/>
                    <a:pt x="1207" y="369"/>
                  </a:cubicBezTo>
                  <a:cubicBezTo>
                    <a:pt x="2216" y="530"/>
                    <a:pt x="3209" y="810"/>
                    <a:pt x="4153" y="1202"/>
                  </a:cubicBezTo>
                  <a:cubicBezTo>
                    <a:pt x="5707" y="1827"/>
                    <a:pt x="7196" y="2587"/>
                    <a:pt x="8749" y="3236"/>
                  </a:cubicBezTo>
                  <a:cubicBezTo>
                    <a:pt x="8893" y="3292"/>
                    <a:pt x="9037" y="3364"/>
                    <a:pt x="9181" y="3412"/>
                  </a:cubicBezTo>
                  <a:cubicBezTo>
                    <a:pt x="9214" y="3417"/>
                    <a:pt x="9254" y="3434"/>
                    <a:pt x="9291" y="3434"/>
                  </a:cubicBezTo>
                  <a:cubicBezTo>
                    <a:pt x="9309" y="3434"/>
                    <a:pt x="9326" y="3430"/>
                    <a:pt x="9342" y="3420"/>
                  </a:cubicBezTo>
                  <a:cubicBezTo>
                    <a:pt x="9374" y="3404"/>
                    <a:pt x="9382" y="3356"/>
                    <a:pt x="9358" y="3324"/>
                  </a:cubicBezTo>
                  <a:cubicBezTo>
                    <a:pt x="9326" y="3284"/>
                    <a:pt x="9262" y="3268"/>
                    <a:pt x="9213" y="3244"/>
                  </a:cubicBezTo>
                  <a:cubicBezTo>
                    <a:pt x="8973" y="3132"/>
                    <a:pt x="8733" y="3020"/>
                    <a:pt x="8501" y="2907"/>
                  </a:cubicBezTo>
                  <a:cubicBezTo>
                    <a:pt x="7524" y="2459"/>
                    <a:pt x="6555" y="2003"/>
                    <a:pt x="5570" y="1554"/>
                  </a:cubicBezTo>
                  <a:cubicBezTo>
                    <a:pt x="4730" y="1186"/>
                    <a:pt x="3881" y="818"/>
                    <a:pt x="3000" y="546"/>
                  </a:cubicBezTo>
                  <a:cubicBezTo>
                    <a:pt x="2080" y="257"/>
                    <a:pt x="1127" y="105"/>
                    <a:pt x="166" y="1"/>
                  </a:cubicBezTo>
                  <a:cubicBezTo>
                    <a:pt x="163" y="1"/>
                    <a:pt x="161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1749775" y="4604425"/>
              <a:ext cx="40075" cy="13600"/>
            </a:xfrm>
            <a:custGeom>
              <a:avLst/>
              <a:gdLst/>
              <a:ahLst/>
              <a:cxnLst/>
              <a:rect l="l" t="t" r="r" b="b"/>
              <a:pathLst>
                <a:path w="1603" h="544" extrusionOk="0">
                  <a:moveTo>
                    <a:pt x="1387" y="1"/>
                  </a:moveTo>
                  <a:cubicBezTo>
                    <a:pt x="1007" y="1"/>
                    <a:pt x="254" y="272"/>
                    <a:pt x="81" y="333"/>
                  </a:cubicBezTo>
                  <a:cubicBezTo>
                    <a:pt x="25" y="357"/>
                    <a:pt x="1" y="429"/>
                    <a:pt x="25" y="485"/>
                  </a:cubicBezTo>
                  <a:cubicBezTo>
                    <a:pt x="51" y="528"/>
                    <a:pt x="91" y="544"/>
                    <a:pt x="137" y="544"/>
                  </a:cubicBezTo>
                  <a:cubicBezTo>
                    <a:pt x="277" y="544"/>
                    <a:pt x="482" y="403"/>
                    <a:pt x="601" y="397"/>
                  </a:cubicBezTo>
                  <a:cubicBezTo>
                    <a:pt x="826" y="325"/>
                    <a:pt x="1050" y="261"/>
                    <a:pt x="1282" y="213"/>
                  </a:cubicBezTo>
                  <a:cubicBezTo>
                    <a:pt x="1378" y="173"/>
                    <a:pt x="1586" y="229"/>
                    <a:pt x="1602" y="85"/>
                  </a:cubicBezTo>
                  <a:cubicBezTo>
                    <a:pt x="1580" y="25"/>
                    <a:pt x="1500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2147725" y="4288275"/>
              <a:ext cx="27425" cy="192800"/>
            </a:xfrm>
            <a:custGeom>
              <a:avLst/>
              <a:gdLst/>
              <a:ahLst/>
              <a:cxnLst/>
              <a:rect l="l" t="t" r="r" b="b"/>
              <a:pathLst>
                <a:path w="1097" h="7712" extrusionOk="0">
                  <a:moveTo>
                    <a:pt x="496" y="0"/>
                  </a:moveTo>
                  <a:cubicBezTo>
                    <a:pt x="483" y="0"/>
                    <a:pt x="469" y="3"/>
                    <a:pt x="456" y="9"/>
                  </a:cubicBezTo>
                  <a:cubicBezTo>
                    <a:pt x="400" y="25"/>
                    <a:pt x="368" y="81"/>
                    <a:pt x="376" y="137"/>
                  </a:cubicBezTo>
                  <a:cubicBezTo>
                    <a:pt x="432" y="321"/>
                    <a:pt x="496" y="505"/>
                    <a:pt x="544" y="689"/>
                  </a:cubicBezTo>
                  <a:cubicBezTo>
                    <a:pt x="633" y="1009"/>
                    <a:pt x="713" y="1338"/>
                    <a:pt x="761" y="1666"/>
                  </a:cubicBezTo>
                  <a:cubicBezTo>
                    <a:pt x="1009" y="3652"/>
                    <a:pt x="657" y="5685"/>
                    <a:pt x="40" y="7575"/>
                  </a:cubicBezTo>
                  <a:cubicBezTo>
                    <a:pt x="24" y="7607"/>
                    <a:pt x="0" y="7647"/>
                    <a:pt x="32" y="7687"/>
                  </a:cubicBezTo>
                  <a:cubicBezTo>
                    <a:pt x="48" y="7702"/>
                    <a:pt x="70" y="7711"/>
                    <a:pt x="90" y="7711"/>
                  </a:cubicBezTo>
                  <a:cubicBezTo>
                    <a:pt x="101" y="7711"/>
                    <a:pt x="112" y="7709"/>
                    <a:pt x="120" y="7703"/>
                  </a:cubicBezTo>
                  <a:cubicBezTo>
                    <a:pt x="200" y="7639"/>
                    <a:pt x="232" y="7527"/>
                    <a:pt x="272" y="7439"/>
                  </a:cubicBezTo>
                  <a:cubicBezTo>
                    <a:pt x="352" y="7255"/>
                    <a:pt x="416" y="7062"/>
                    <a:pt x="472" y="6870"/>
                  </a:cubicBezTo>
                  <a:cubicBezTo>
                    <a:pt x="729" y="5957"/>
                    <a:pt x="937" y="5013"/>
                    <a:pt x="1017" y="4060"/>
                  </a:cubicBezTo>
                  <a:cubicBezTo>
                    <a:pt x="1097" y="3123"/>
                    <a:pt x="1097" y="2162"/>
                    <a:pt x="913" y="1242"/>
                  </a:cubicBezTo>
                  <a:cubicBezTo>
                    <a:pt x="857" y="945"/>
                    <a:pt x="777" y="657"/>
                    <a:pt x="689" y="369"/>
                  </a:cubicBezTo>
                  <a:cubicBezTo>
                    <a:pt x="657" y="265"/>
                    <a:pt x="633" y="169"/>
                    <a:pt x="601" y="73"/>
                  </a:cubicBezTo>
                  <a:cubicBezTo>
                    <a:pt x="582" y="29"/>
                    <a:pt x="540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2119900" y="4236300"/>
              <a:ext cx="33850" cy="38400"/>
            </a:xfrm>
            <a:custGeom>
              <a:avLst/>
              <a:gdLst/>
              <a:ahLst/>
              <a:cxnLst/>
              <a:rect l="l" t="t" r="r" b="b"/>
              <a:pathLst>
                <a:path w="1354" h="1536" extrusionOk="0">
                  <a:moveTo>
                    <a:pt x="149" y="0"/>
                  </a:moveTo>
                  <a:cubicBezTo>
                    <a:pt x="116" y="0"/>
                    <a:pt x="84" y="15"/>
                    <a:pt x="56" y="54"/>
                  </a:cubicBezTo>
                  <a:cubicBezTo>
                    <a:pt x="0" y="158"/>
                    <a:pt x="80" y="214"/>
                    <a:pt x="160" y="262"/>
                  </a:cubicBezTo>
                  <a:cubicBezTo>
                    <a:pt x="344" y="398"/>
                    <a:pt x="513" y="566"/>
                    <a:pt x="657" y="742"/>
                  </a:cubicBezTo>
                  <a:cubicBezTo>
                    <a:pt x="817" y="943"/>
                    <a:pt x="953" y="1159"/>
                    <a:pt x="1097" y="1367"/>
                  </a:cubicBezTo>
                  <a:cubicBezTo>
                    <a:pt x="1145" y="1415"/>
                    <a:pt x="1193" y="1535"/>
                    <a:pt x="1273" y="1535"/>
                  </a:cubicBezTo>
                  <a:cubicBezTo>
                    <a:pt x="1353" y="1527"/>
                    <a:pt x="1345" y="1439"/>
                    <a:pt x="1313" y="1391"/>
                  </a:cubicBezTo>
                  <a:cubicBezTo>
                    <a:pt x="1121" y="999"/>
                    <a:pt x="881" y="614"/>
                    <a:pt x="561" y="302"/>
                  </a:cubicBezTo>
                  <a:cubicBezTo>
                    <a:pt x="497" y="238"/>
                    <a:pt x="408" y="158"/>
                    <a:pt x="328" y="94"/>
                  </a:cubicBezTo>
                  <a:cubicBezTo>
                    <a:pt x="276" y="52"/>
                    <a:pt x="21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1839850" y="4247575"/>
              <a:ext cx="10050" cy="13125"/>
            </a:xfrm>
            <a:custGeom>
              <a:avLst/>
              <a:gdLst/>
              <a:ahLst/>
              <a:cxnLst/>
              <a:rect l="l" t="t" r="r" b="b"/>
              <a:pathLst>
                <a:path w="402" h="525" extrusionOk="0">
                  <a:moveTo>
                    <a:pt x="180" y="1"/>
                  </a:moveTo>
                  <a:cubicBezTo>
                    <a:pt x="171" y="1"/>
                    <a:pt x="162" y="2"/>
                    <a:pt x="153" y="3"/>
                  </a:cubicBezTo>
                  <a:cubicBezTo>
                    <a:pt x="1" y="91"/>
                    <a:pt x="161" y="307"/>
                    <a:pt x="169" y="436"/>
                  </a:cubicBezTo>
                  <a:cubicBezTo>
                    <a:pt x="183" y="493"/>
                    <a:pt x="224" y="525"/>
                    <a:pt x="278" y="525"/>
                  </a:cubicBezTo>
                  <a:cubicBezTo>
                    <a:pt x="284" y="525"/>
                    <a:pt x="291" y="524"/>
                    <a:pt x="297" y="524"/>
                  </a:cubicBezTo>
                  <a:cubicBezTo>
                    <a:pt x="353" y="508"/>
                    <a:pt x="401" y="452"/>
                    <a:pt x="377" y="396"/>
                  </a:cubicBezTo>
                  <a:cubicBezTo>
                    <a:pt x="324" y="281"/>
                    <a:pt x="34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1824650" y="4198025"/>
              <a:ext cx="9800" cy="14775"/>
            </a:xfrm>
            <a:custGeom>
              <a:avLst/>
              <a:gdLst/>
              <a:ahLst/>
              <a:cxnLst/>
              <a:rect l="l" t="t" r="r" b="b"/>
              <a:pathLst>
                <a:path w="392" h="591" extrusionOk="0">
                  <a:moveTo>
                    <a:pt x="96" y="0"/>
                  </a:moveTo>
                  <a:cubicBezTo>
                    <a:pt x="82" y="0"/>
                    <a:pt x="68" y="3"/>
                    <a:pt x="56" y="8"/>
                  </a:cubicBezTo>
                  <a:cubicBezTo>
                    <a:pt x="16" y="32"/>
                    <a:pt x="0" y="80"/>
                    <a:pt x="16" y="128"/>
                  </a:cubicBezTo>
                  <a:cubicBezTo>
                    <a:pt x="88" y="264"/>
                    <a:pt x="160" y="392"/>
                    <a:pt x="225" y="536"/>
                  </a:cubicBezTo>
                  <a:cubicBezTo>
                    <a:pt x="236" y="575"/>
                    <a:pt x="262" y="591"/>
                    <a:pt x="289" y="591"/>
                  </a:cubicBezTo>
                  <a:cubicBezTo>
                    <a:pt x="340" y="591"/>
                    <a:pt x="392" y="535"/>
                    <a:pt x="345" y="472"/>
                  </a:cubicBezTo>
                  <a:lnTo>
                    <a:pt x="345" y="464"/>
                  </a:lnTo>
                  <a:cubicBezTo>
                    <a:pt x="281" y="328"/>
                    <a:pt x="241" y="184"/>
                    <a:pt x="168" y="48"/>
                  </a:cubicBezTo>
                  <a:cubicBezTo>
                    <a:pt x="157" y="14"/>
                    <a:pt x="12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1470150" y="4406800"/>
              <a:ext cx="143750" cy="48675"/>
            </a:xfrm>
            <a:custGeom>
              <a:avLst/>
              <a:gdLst/>
              <a:ahLst/>
              <a:cxnLst/>
              <a:rect l="l" t="t" r="r" b="b"/>
              <a:pathLst>
                <a:path w="5750" h="1947" extrusionOk="0">
                  <a:moveTo>
                    <a:pt x="125" y="0"/>
                  </a:moveTo>
                  <a:cubicBezTo>
                    <a:pt x="78" y="0"/>
                    <a:pt x="29" y="35"/>
                    <a:pt x="17" y="80"/>
                  </a:cubicBezTo>
                  <a:cubicBezTo>
                    <a:pt x="1" y="144"/>
                    <a:pt x="33" y="200"/>
                    <a:pt x="97" y="224"/>
                  </a:cubicBezTo>
                  <a:cubicBezTo>
                    <a:pt x="265" y="280"/>
                    <a:pt x="441" y="344"/>
                    <a:pt x="617" y="408"/>
                  </a:cubicBezTo>
                  <a:cubicBezTo>
                    <a:pt x="1306" y="624"/>
                    <a:pt x="1994" y="816"/>
                    <a:pt x="2675" y="1064"/>
                  </a:cubicBezTo>
                  <a:cubicBezTo>
                    <a:pt x="3363" y="1305"/>
                    <a:pt x="4084" y="1449"/>
                    <a:pt x="4781" y="1681"/>
                  </a:cubicBezTo>
                  <a:cubicBezTo>
                    <a:pt x="4949" y="1745"/>
                    <a:pt x="5125" y="1809"/>
                    <a:pt x="5301" y="1865"/>
                  </a:cubicBezTo>
                  <a:cubicBezTo>
                    <a:pt x="5359" y="1881"/>
                    <a:pt x="5531" y="1946"/>
                    <a:pt x="5644" y="1946"/>
                  </a:cubicBezTo>
                  <a:cubicBezTo>
                    <a:pt x="5701" y="1946"/>
                    <a:pt x="5744" y="1929"/>
                    <a:pt x="5749" y="1881"/>
                  </a:cubicBezTo>
                  <a:cubicBezTo>
                    <a:pt x="5749" y="1817"/>
                    <a:pt x="5677" y="1817"/>
                    <a:pt x="5637" y="1801"/>
                  </a:cubicBezTo>
                  <a:cubicBezTo>
                    <a:pt x="5533" y="1753"/>
                    <a:pt x="5413" y="1713"/>
                    <a:pt x="5301" y="1665"/>
                  </a:cubicBezTo>
                  <a:cubicBezTo>
                    <a:pt x="5085" y="1585"/>
                    <a:pt x="4885" y="1497"/>
                    <a:pt x="4652" y="1425"/>
                  </a:cubicBezTo>
                  <a:cubicBezTo>
                    <a:pt x="4188" y="1273"/>
                    <a:pt x="3716" y="1160"/>
                    <a:pt x="3251" y="1016"/>
                  </a:cubicBezTo>
                  <a:cubicBezTo>
                    <a:pt x="2731" y="864"/>
                    <a:pt x="2226" y="664"/>
                    <a:pt x="1698" y="504"/>
                  </a:cubicBezTo>
                  <a:cubicBezTo>
                    <a:pt x="1186" y="352"/>
                    <a:pt x="665" y="192"/>
                    <a:pt x="161" y="7"/>
                  </a:cubicBezTo>
                  <a:cubicBezTo>
                    <a:pt x="149" y="3"/>
                    <a:pt x="137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1613875" y="4453625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1331025" y="4381175"/>
              <a:ext cx="31075" cy="59875"/>
            </a:xfrm>
            <a:custGeom>
              <a:avLst/>
              <a:gdLst/>
              <a:ahLst/>
              <a:cxnLst/>
              <a:rect l="l" t="t" r="r" b="b"/>
              <a:pathLst>
                <a:path w="1243" h="2395" extrusionOk="0">
                  <a:moveTo>
                    <a:pt x="1100" y="1"/>
                  </a:moveTo>
                  <a:cubicBezTo>
                    <a:pt x="1064" y="1"/>
                    <a:pt x="1029" y="5"/>
                    <a:pt x="1002" y="8"/>
                  </a:cubicBezTo>
                  <a:cubicBezTo>
                    <a:pt x="682" y="56"/>
                    <a:pt x="409" y="280"/>
                    <a:pt x="257" y="552"/>
                  </a:cubicBezTo>
                  <a:cubicBezTo>
                    <a:pt x="1" y="1008"/>
                    <a:pt x="81" y="1561"/>
                    <a:pt x="257" y="2033"/>
                  </a:cubicBezTo>
                  <a:cubicBezTo>
                    <a:pt x="315" y="2142"/>
                    <a:pt x="334" y="2395"/>
                    <a:pt x="479" y="2395"/>
                  </a:cubicBezTo>
                  <a:cubicBezTo>
                    <a:pt x="494" y="2395"/>
                    <a:pt x="511" y="2392"/>
                    <a:pt x="529" y="2386"/>
                  </a:cubicBezTo>
                  <a:cubicBezTo>
                    <a:pt x="762" y="2274"/>
                    <a:pt x="57" y="1441"/>
                    <a:pt x="425" y="712"/>
                  </a:cubicBezTo>
                  <a:cubicBezTo>
                    <a:pt x="537" y="472"/>
                    <a:pt x="746" y="280"/>
                    <a:pt x="1002" y="208"/>
                  </a:cubicBezTo>
                  <a:cubicBezTo>
                    <a:pt x="1082" y="176"/>
                    <a:pt x="1225" y="223"/>
                    <a:pt x="1242" y="97"/>
                  </a:cubicBezTo>
                  <a:lnTo>
                    <a:pt x="1242" y="97"/>
                  </a:lnTo>
                  <a:cubicBezTo>
                    <a:pt x="1242" y="99"/>
                    <a:pt x="1242" y="101"/>
                    <a:pt x="1242" y="104"/>
                  </a:cubicBezTo>
                  <a:lnTo>
                    <a:pt x="1242" y="96"/>
                  </a:lnTo>
                  <a:cubicBezTo>
                    <a:pt x="1242" y="96"/>
                    <a:pt x="1242" y="97"/>
                    <a:pt x="1242" y="97"/>
                  </a:cubicBezTo>
                  <a:lnTo>
                    <a:pt x="1242" y="97"/>
                  </a:lnTo>
                  <a:cubicBezTo>
                    <a:pt x="1238" y="17"/>
                    <a:pt x="1169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1376475" y="4105300"/>
              <a:ext cx="178175" cy="197550"/>
            </a:xfrm>
            <a:custGeom>
              <a:avLst/>
              <a:gdLst/>
              <a:ahLst/>
              <a:cxnLst/>
              <a:rect l="l" t="t" r="r" b="b"/>
              <a:pathLst>
                <a:path w="7127" h="7902" extrusionOk="0">
                  <a:moveTo>
                    <a:pt x="116" y="1"/>
                  </a:moveTo>
                  <a:cubicBezTo>
                    <a:pt x="58" y="1"/>
                    <a:pt x="8" y="54"/>
                    <a:pt x="1" y="114"/>
                  </a:cubicBezTo>
                  <a:cubicBezTo>
                    <a:pt x="1" y="210"/>
                    <a:pt x="89" y="242"/>
                    <a:pt x="177" y="242"/>
                  </a:cubicBezTo>
                  <a:cubicBezTo>
                    <a:pt x="657" y="298"/>
                    <a:pt x="1089" y="402"/>
                    <a:pt x="1482" y="698"/>
                  </a:cubicBezTo>
                  <a:cubicBezTo>
                    <a:pt x="2130" y="1154"/>
                    <a:pt x="2659" y="1755"/>
                    <a:pt x="3147" y="2371"/>
                  </a:cubicBezTo>
                  <a:cubicBezTo>
                    <a:pt x="3908" y="3308"/>
                    <a:pt x="4564" y="4325"/>
                    <a:pt x="5213" y="5342"/>
                  </a:cubicBezTo>
                  <a:cubicBezTo>
                    <a:pt x="5645" y="6054"/>
                    <a:pt x="6110" y="6743"/>
                    <a:pt x="6598" y="7408"/>
                  </a:cubicBezTo>
                  <a:cubicBezTo>
                    <a:pt x="6686" y="7528"/>
                    <a:pt x="6774" y="7648"/>
                    <a:pt x="6870" y="7768"/>
                  </a:cubicBezTo>
                  <a:cubicBezTo>
                    <a:pt x="6910" y="7808"/>
                    <a:pt x="6950" y="7902"/>
                    <a:pt x="7007" y="7902"/>
                  </a:cubicBezTo>
                  <a:cubicBezTo>
                    <a:pt x="7019" y="7902"/>
                    <a:pt x="7032" y="7898"/>
                    <a:pt x="7046" y="7888"/>
                  </a:cubicBezTo>
                  <a:cubicBezTo>
                    <a:pt x="7126" y="7824"/>
                    <a:pt x="7030" y="7752"/>
                    <a:pt x="6998" y="7680"/>
                  </a:cubicBezTo>
                  <a:cubicBezTo>
                    <a:pt x="6918" y="7552"/>
                    <a:pt x="6838" y="7432"/>
                    <a:pt x="6750" y="7304"/>
                  </a:cubicBezTo>
                  <a:cubicBezTo>
                    <a:pt x="5429" y="5382"/>
                    <a:pt x="4332" y="3300"/>
                    <a:pt x="2771" y="1555"/>
                  </a:cubicBezTo>
                  <a:cubicBezTo>
                    <a:pt x="2346" y="1090"/>
                    <a:pt x="1882" y="650"/>
                    <a:pt x="1338" y="330"/>
                  </a:cubicBezTo>
                  <a:cubicBezTo>
                    <a:pt x="969" y="122"/>
                    <a:pt x="545" y="41"/>
                    <a:pt x="129" y="1"/>
                  </a:cubicBezTo>
                  <a:cubicBezTo>
                    <a:pt x="124" y="1"/>
                    <a:pt x="12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1413500" y="4215675"/>
              <a:ext cx="20850" cy="25825"/>
            </a:xfrm>
            <a:custGeom>
              <a:avLst/>
              <a:gdLst/>
              <a:ahLst/>
              <a:cxnLst/>
              <a:rect l="l" t="t" r="r" b="b"/>
              <a:pathLst>
                <a:path w="834" h="1033" extrusionOk="0">
                  <a:moveTo>
                    <a:pt x="187" y="1"/>
                  </a:moveTo>
                  <a:cubicBezTo>
                    <a:pt x="176" y="1"/>
                    <a:pt x="165" y="2"/>
                    <a:pt x="153" y="6"/>
                  </a:cubicBezTo>
                  <a:cubicBezTo>
                    <a:pt x="1" y="118"/>
                    <a:pt x="289" y="406"/>
                    <a:pt x="321" y="551"/>
                  </a:cubicBezTo>
                  <a:cubicBezTo>
                    <a:pt x="409" y="646"/>
                    <a:pt x="491" y="1032"/>
                    <a:pt x="634" y="1032"/>
                  </a:cubicBezTo>
                  <a:cubicBezTo>
                    <a:pt x="647" y="1032"/>
                    <a:pt x="660" y="1029"/>
                    <a:pt x="673" y="1023"/>
                  </a:cubicBezTo>
                  <a:cubicBezTo>
                    <a:pt x="833" y="927"/>
                    <a:pt x="537" y="607"/>
                    <a:pt x="505" y="471"/>
                  </a:cubicBezTo>
                  <a:cubicBezTo>
                    <a:pt x="415" y="358"/>
                    <a:pt x="346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1396700" y="4209450"/>
              <a:ext cx="18025" cy="21125"/>
            </a:xfrm>
            <a:custGeom>
              <a:avLst/>
              <a:gdLst/>
              <a:ahLst/>
              <a:cxnLst/>
              <a:rect l="l" t="t" r="r" b="b"/>
              <a:pathLst>
                <a:path w="721" h="845" extrusionOk="0">
                  <a:moveTo>
                    <a:pt x="203" y="0"/>
                  </a:moveTo>
                  <a:cubicBezTo>
                    <a:pt x="190" y="0"/>
                    <a:pt x="176" y="2"/>
                    <a:pt x="160" y="7"/>
                  </a:cubicBezTo>
                  <a:cubicBezTo>
                    <a:pt x="0" y="135"/>
                    <a:pt x="256" y="343"/>
                    <a:pt x="296" y="495"/>
                  </a:cubicBezTo>
                  <a:cubicBezTo>
                    <a:pt x="375" y="588"/>
                    <a:pt x="415" y="845"/>
                    <a:pt x="547" y="845"/>
                  </a:cubicBezTo>
                  <a:cubicBezTo>
                    <a:pt x="563" y="845"/>
                    <a:pt x="581" y="841"/>
                    <a:pt x="601" y="832"/>
                  </a:cubicBezTo>
                  <a:cubicBezTo>
                    <a:pt x="721" y="720"/>
                    <a:pt x="497" y="519"/>
                    <a:pt x="465" y="383"/>
                  </a:cubicBezTo>
                  <a:lnTo>
                    <a:pt x="473" y="383"/>
                  </a:lnTo>
                  <a:cubicBezTo>
                    <a:pt x="384" y="280"/>
                    <a:pt x="35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1347650" y="4282600"/>
              <a:ext cx="11425" cy="11925"/>
            </a:xfrm>
            <a:custGeom>
              <a:avLst/>
              <a:gdLst/>
              <a:ahLst/>
              <a:cxnLst/>
              <a:rect l="l" t="t" r="r" b="b"/>
              <a:pathLst>
                <a:path w="457" h="477" extrusionOk="0">
                  <a:moveTo>
                    <a:pt x="194" y="1"/>
                  </a:moveTo>
                  <a:cubicBezTo>
                    <a:pt x="179" y="1"/>
                    <a:pt x="163" y="4"/>
                    <a:pt x="145" y="11"/>
                  </a:cubicBezTo>
                  <a:cubicBezTo>
                    <a:pt x="1" y="115"/>
                    <a:pt x="201" y="308"/>
                    <a:pt x="241" y="428"/>
                  </a:cubicBezTo>
                  <a:cubicBezTo>
                    <a:pt x="261" y="459"/>
                    <a:pt x="299" y="476"/>
                    <a:pt x="336" y="476"/>
                  </a:cubicBezTo>
                  <a:cubicBezTo>
                    <a:pt x="356" y="476"/>
                    <a:pt x="376" y="471"/>
                    <a:pt x="393" y="460"/>
                  </a:cubicBezTo>
                  <a:cubicBezTo>
                    <a:pt x="457" y="412"/>
                    <a:pt x="441" y="332"/>
                    <a:pt x="393" y="276"/>
                  </a:cubicBezTo>
                  <a:cubicBezTo>
                    <a:pt x="343" y="204"/>
                    <a:pt x="312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1335450" y="4282425"/>
              <a:ext cx="8950" cy="7475"/>
            </a:xfrm>
            <a:custGeom>
              <a:avLst/>
              <a:gdLst/>
              <a:ahLst/>
              <a:cxnLst/>
              <a:rect l="l" t="t" r="r" b="b"/>
              <a:pathLst>
                <a:path w="358" h="299" extrusionOk="0">
                  <a:moveTo>
                    <a:pt x="154" y="0"/>
                  </a:moveTo>
                  <a:cubicBezTo>
                    <a:pt x="140" y="0"/>
                    <a:pt x="126" y="3"/>
                    <a:pt x="112" y="10"/>
                  </a:cubicBezTo>
                  <a:cubicBezTo>
                    <a:pt x="0" y="66"/>
                    <a:pt x="96" y="299"/>
                    <a:pt x="212" y="299"/>
                  </a:cubicBezTo>
                  <a:cubicBezTo>
                    <a:pt x="229" y="299"/>
                    <a:pt x="247" y="294"/>
                    <a:pt x="264" y="283"/>
                  </a:cubicBezTo>
                  <a:cubicBezTo>
                    <a:pt x="357" y="211"/>
                    <a:pt x="266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1424025" y="4468500"/>
              <a:ext cx="87700" cy="6975"/>
            </a:xfrm>
            <a:custGeom>
              <a:avLst/>
              <a:gdLst/>
              <a:ahLst/>
              <a:cxnLst/>
              <a:rect l="l" t="t" r="r" b="b"/>
              <a:pathLst>
                <a:path w="3508" h="279" extrusionOk="0">
                  <a:moveTo>
                    <a:pt x="1797" y="0"/>
                  </a:moveTo>
                  <a:cubicBezTo>
                    <a:pt x="1037" y="0"/>
                    <a:pt x="272" y="35"/>
                    <a:pt x="140" y="54"/>
                  </a:cubicBezTo>
                  <a:cubicBezTo>
                    <a:pt x="1" y="61"/>
                    <a:pt x="19" y="279"/>
                    <a:pt x="150" y="279"/>
                  </a:cubicBezTo>
                  <a:cubicBezTo>
                    <a:pt x="155" y="279"/>
                    <a:pt x="159" y="278"/>
                    <a:pt x="164" y="278"/>
                  </a:cubicBezTo>
                  <a:cubicBezTo>
                    <a:pt x="508" y="246"/>
                    <a:pt x="861" y="238"/>
                    <a:pt x="1213" y="230"/>
                  </a:cubicBezTo>
                  <a:cubicBezTo>
                    <a:pt x="1505" y="230"/>
                    <a:pt x="1797" y="227"/>
                    <a:pt x="2089" y="227"/>
                  </a:cubicBezTo>
                  <a:cubicBezTo>
                    <a:pt x="2455" y="227"/>
                    <a:pt x="2822" y="231"/>
                    <a:pt x="3191" y="254"/>
                  </a:cubicBezTo>
                  <a:cubicBezTo>
                    <a:pt x="3233" y="258"/>
                    <a:pt x="3291" y="278"/>
                    <a:pt x="3340" y="278"/>
                  </a:cubicBezTo>
                  <a:cubicBezTo>
                    <a:pt x="3384" y="278"/>
                    <a:pt x="3420" y="262"/>
                    <a:pt x="3431" y="206"/>
                  </a:cubicBezTo>
                  <a:cubicBezTo>
                    <a:pt x="3507" y="44"/>
                    <a:pt x="2656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1507975" y="4536175"/>
              <a:ext cx="19050" cy="18700"/>
            </a:xfrm>
            <a:custGeom>
              <a:avLst/>
              <a:gdLst/>
              <a:ahLst/>
              <a:cxnLst/>
              <a:rect l="l" t="t" r="r" b="b"/>
              <a:pathLst>
                <a:path w="762" h="748" extrusionOk="0">
                  <a:moveTo>
                    <a:pt x="169" y="0"/>
                  </a:moveTo>
                  <a:cubicBezTo>
                    <a:pt x="149" y="0"/>
                    <a:pt x="130" y="7"/>
                    <a:pt x="113" y="21"/>
                  </a:cubicBezTo>
                  <a:cubicBezTo>
                    <a:pt x="1" y="173"/>
                    <a:pt x="273" y="317"/>
                    <a:pt x="337" y="453"/>
                  </a:cubicBezTo>
                  <a:cubicBezTo>
                    <a:pt x="435" y="530"/>
                    <a:pt x="515" y="748"/>
                    <a:pt x="646" y="748"/>
                  </a:cubicBezTo>
                  <a:cubicBezTo>
                    <a:pt x="664" y="748"/>
                    <a:pt x="684" y="743"/>
                    <a:pt x="705" y="733"/>
                  </a:cubicBezTo>
                  <a:cubicBezTo>
                    <a:pt x="753" y="701"/>
                    <a:pt x="761" y="637"/>
                    <a:pt x="729" y="581"/>
                  </a:cubicBezTo>
                  <a:cubicBezTo>
                    <a:pt x="607" y="481"/>
                    <a:pt x="344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1495375" y="4539750"/>
              <a:ext cx="22250" cy="19300"/>
            </a:xfrm>
            <a:custGeom>
              <a:avLst/>
              <a:gdLst/>
              <a:ahLst/>
              <a:cxnLst/>
              <a:rect l="l" t="t" r="r" b="b"/>
              <a:pathLst>
                <a:path w="890" h="772" extrusionOk="0">
                  <a:moveTo>
                    <a:pt x="183" y="1"/>
                  </a:moveTo>
                  <a:cubicBezTo>
                    <a:pt x="160" y="1"/>
                    <a:pt x="137" y="7"/>
                    <a:pt x="113" y="22"/>
                  </a:cubicBezTo>
                  <a:cubicBezTo>
                    <a:pt x="0" y="182"/>
                    <a:pt x="297" y="342"/>
                    <a:pt x="377" y="470"/>
                  </a:cubicBezTo>
                  <a:cubicBezTo>
                    <a:pt x="473" y="539"/>
                    <a:pt x="581" y="772"/>
                    <a:pt x="705" y="772"/>
                  </a:cubicBezTo>
                  <a:cubicBezTo>
                    <a:pt x="726" y="772"/>
                    <a:pt x="747" y="765"/>
                    <a:pt x="769" y="751"/>
                  </a:cubicBezTo>
                  <a:cubicBezTo>
                    <a:pt x="889" y="606"/>
                    <a:pt x="577" y="446"/>
                    <a:pt x="513" y="318"/>
                  </a:cubicBezTo>
                  <a:cubicBezTo>
                    <a:pt x="410" y="242"/>
                    <a:pt x="318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1800825" y="4718475"/>
              <a:ext cx="17450" cy="22600"/>
            </a:xfrm>
            <a:custGeom>
              <a:avLst/>
              <a:gdLst/>
              <a:ahLst/>
              <a:cxnLst/>
              <a:rect l="l" t="t" r="r" b="b"/>
              <a:pathLst>
                <a:path w="698" h="904" extrusionOk="0">
                  <a:moveTo>
                    <a:pt x="175" y="1"/>
                  </a:moveTo>
                  <a:cubicBezTo>
                    <a:pt x="163" y="1"/>
                    <a:pt x="150" y="3"/>
                    <a:pt x="137" y="7"/>
                  </a:cubicBezTo>
                  <a:cubicBezTo>
                    <a:pt x="1" y="111"/>
                    <a:pt x="225" y="367"/>
                    <a:pt x="257" y="503"/>
                  </a:cubicBezTo>
                  <a:cubicBezTo>
                    <a:pt x="329" y="599"/>
                    <a:pt x="377" y="904"/>
                    <a:pt x="497" y="904"/>
                  </a:cubicBezTo>
                  <a:cubicBezTo>
                    <a:pt x="697" y="840"/>
                    <a:pt x="449" y="543"/>
                    <a:pt x="433" y="407"/>
                  </a:cubicBezTo>
                  <a:cubicBezTo>
                    <a:pt x="359" y="303"/>
                    <a:pt x="326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1789825" y="4717775"/>
              <a:ext cx="18375" cy="23150"/>
            </a:xfrm>
            <a:custGeom>
              <a:avLst/>
              <a:gdLst/>
              <a:ahLst/>
              <a:cxnLst/>
              <a:rect l="l" t="t" r="r" b="b"/>
              <a:pathLst>
                <a:path w="735" h="926" extrusionOk="0">
                  <a:moveTo>
                    <a:pt x="226" y="0"/>
                  </a:moveTo>
                  <a:cubicBezTo>
                    <a:pt x="212" y="0"/>
                    <a:pt x="198" y="3"/>
                    <a:pt x="184" y="11"/>
                  </a:cubicBezTo>
                  <a:cubicBezTo>
                    <a:pt x="0" y="91"/>
                    <a:pt x="433" y="707"/>
                    <a:pt x="481" y="868"/>
                  </a:cubicBezTo>
                  <a:cubicBezTo>
                    <a:pt x="504" y="909"/>
                    <a:pt x="536" y="925"/>
                    <a:pt x="568" y="925"/>
                  </a:cubicBezTo>
                  <a:cubicBezTo>
                    <a:pt x="653" y="925"/>
                    <a:pt x="734" y="805"/>
                    <a:pt x="641" y="723"/>
                  </a:cubicBezTo>
                  <a:cubicBezTo>
                    <a:pt x="529" y="597"/>
                    <a:pt x="40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3"/>
            <p:cNvSpPr/>
            <p:nvPr/>
          </p:nvSpPr>
          <p:spPr>
            <a:xfrm>
              <a:off x="1714275" y="4080450"/>
              <a:ext cx="108000" cy="89600"/>
            </a:xfrm>
            <a:custGeom>
              <a:avLst/>
              <a:gdLst/>
              <a:ahLst/>
              <a:cxnLst/>
              <a:rect l="l" t="t" r="r" b="b"/>
              <a:pathLst>
                <a:path w="4320" h="3584" extrusionOk="0">
                  <a:moveTo>
                    <a:pt x="966" y="0"/>
                  </a:moveTo>
                  <a:cubicBezTo>
                    <a:pt x="802" y="0"/>
                    <a:pt x="644" y="48"/>
                    <a:pt x="508" y="131"/>
                  </a:cubicBezTo>
                  <a:cubicBezTo>
                    <a:pt x="364" y="211"/>
                    <a:pt x="228" y="291"/>
                    <a:pt x="100" y="395"/>
                  </a:cubicBezTo>
                  <a:cubicBezTo>
                    <a:pt x="0" y="468"/>
                    <a:pt x="71" y="607"/>
                    <a:pt x="171" y="607"/>
                  </a:cubicBezTo>
                  <a:cubicBezTo>
                    <a:pt x="192" y="607"/>
                    <a:pt x="214" y="601"/>
                    <a:pt x="236" y="587"/>
                  </a:cubicBezTo>
                  <a:cubicBezTo>
                    <a:pt x="308" y="531"/>
                    <a:pt x="380" y="475"/>
                    <a:pt x="460" y="427"/>
                  </a:cubicBezTo>
                  <a:cubicBezTo>
                    <a:pt x="615" y="335"/>
                    <a:pt x="783" y="237"/>
                    <a:pt x="969" y="237"/>
                  </a:cubicBezTo>
                  <a:cubicBezTo>
                    <a:pt x="994" y="237"/>
                    <a:pt x="1019" y="239"/>
                    <a:pt x="1045" y="243"/>
                  </a:cubicBezTo>
                  <a:cubicBezTo>
                    <a:pt x="1941" y="371"/>
                    <a:pt x="2966" y="1804"/>
                    <a:pt x="3479" y="2533"/>
                  </a:cubicBezTo>
                  <a:cubicBezTo>
                    <a:pt x="3647" y="2781"/>
                    <a:pt x="3815" y="3037"/>
                    <a:pt x="3975" y="3293"/>
                  </a:cubicBezTo>
                  <a:cubicBezTo>
                    <a:pt x="4023" y="3373"/>
                    <a:pt x="4071" y="3453"/>
                    <a:pt x="4127" y="3534"/>
                  </a:cubicBezTo>
                  <a:cubicBezTo>
                    <a:pt x="4139" y="3563"/>
                    <a:pt x="4167" y="3583"/>
                    <a:pt x="4197" y="3583"/>
                  </a:cubicBezTo>
                  <a:cubicBezTo>
                    <a:pt x="4209" y="3583"/>
                    <a:pt x="4220" y="3580"/>
                    <a:pt x="4231" y="3574"/>
                  </a:cubicBezTo>
                  <a:cubicBezTo>
                    <a:pt x="4319" y="3518"/>
                    <a:pt x="4239" y="3421"/>
                    <a:pt x="4207" y="3357"/>
                  </a:cubicBezTo>
                  <a:lnTo>
                    <a:pt x="4215" y="3357"/>
                  </a:lnTo>
                  <a:cubicBezTo>
                    <a:pt x="3967" y="2861"/>
                    <a:pt x="3647" y="2405"/>
                    <a:pt x="3326" y="1948"/>
                  </a:cubicBezTo>
                  <a:cubicBezTo>
                    <a:pt x="2838" y="1276"/>
                    <a:pt x="1981" y="179"/>
                    <a:pt x="1141" y="19"/>
                  </a:cubicBezTo>
                  <a:cubicBezTo>
                    <a:pt x="1082" y="6"/>
                    <a:pt x="1023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3"/>
            <p:cNvSpPr/>
            <p:nvPr/>
          </p:nvSpPr>
          <p:spPr>
            <a:xfrm>
              <a:off x="1693125" y="4153175"/>
              <a:ext cx="40275" cy="37625"/>
            </a:xfrm>
            <a:custGeom>
              <a:avLst/>
              <a:gdLst/>
              <a:ahLst/>
              <a:cxnLst/>
              <a:rect l="l" t="t" r="r" b="b"/>
              <a:pathLst>
                <a:path w="1611" h="1505" extrusionOk="0">
                  <a:moveTo>
                    <a:pt x="175" y="0"/>
                  </a:moveTo>
                  <a:cubicBezTo>
                    <a:pt x="147" y="0"/>
                    <a:pt x="120" y="10"/>
                    <a:pt x="97" y="32"/>
                  </a:cubicBezTo>
                  <a:cubicBezTo>
                    <a:pt x="1" y="160"/>
                    <a:pt x="201" y="240"/>
                    <a:pt x="273" y="320"/>
                  </a:cubicBezTo>
                  <a:cubicBezTo>
                    <a:pt x="361" y="408"/>
                    <a:pt x="449" y="496"/>
                    <a:pt x="537" y="593"/>
                  </a:cubicBezTo>
                  <a:cubicBezTo>
                    <a:pt x="754" y="809"/>
                    <a:pt x="970" y="1033"/>
                    <a:pt x="1194" y="1249"/>
                  </a:cubicBezTo>
                  <a:cubicBezTo>
                    <a:pt x="1282" y="1296"/>
                    <a:pt x="1370" y="1504"/>
                    <a:pt x="1468" y="1504"/>
                  </a:cubicBezTo>
                  <a:cubicBezTo>
                    <a:pt x="1486" y="1504"/>
                    <a:pt x="1504" y="1497"/>
                    <a:pt x="1522" y="1481"/>
                  </a:cubicBezTo>
                  <a:lnTo>
                    <a:pt x="1530" y="1481"/>
                  </a:lnTo>
                  <a:cubicBezTo>
                    <a:pt x="1610" y="1289"/>
                    <a:pt x="850" y="665"/>
                    <a:pt x="714" y="464"/>
                  </a:cubicBezTo>
                  <a:cubicBezTo>
                    <a:pt x="596" y="375"/>
                    <a:pt x="34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7" name="Google Shape;907;p43"/>
          <p:cNvSpPr/>
          <p:nvPr/>
        </p:nvSpPr>
        <p:spPr>
          <a:xfrm rot="-1659934">
            <a:off x="576857" y="826511"/>
            <a:ext cx="810907" cy="452260"/>
          </a:xfrm>
          <a:custGeom>
            <a:avLst/>
            <a:gdLst/>
            <a:ahLst/>
            <a:cxnLst/>
            <a:rect l="l" t="t" r="r" b="b"/>
            <a:pathLst>
              <a:path w="21203" h="11825" extrusionOk="0">
                <a:moveTo>
                  <a:pt x="20978" y="210"/>
                </a:moveTo>
                <a:cubicBezTo>
                  <a:pt x="20722" y="778"/>
                  <a:pt x="20410" y="1323"/>
                  <a:pt x="20145" y="1891"/>
                </a:cubicBezTo>
                <a:cubicBezTo>
                  <a:pt x="19977" y="2236"/>
                  <a:pt x="19857" y="2604"/>
                  <a:pt x="19737" y="2972"/>
                </a:cubicBezTo>
                <a:cubicBezTo>
                  <a:pt x="19633" y="3292"/>
                  <a:pt x="19553" y="3613"/>
                  <a:pt x="19441" y="3933"/>
                </a:cubicBezTo>
                <a:cubicBezTo>
                  <a:pt x="19265" y="4405"/>
                  <a:pt x="19064" y="4870"/>
                  <a:pt x="18872" y="5326"/>
                </a:cubicBezTo>
                <a:cubicBezTo>
                  <a:pt x="18672" y="5791"/>
                  <a:pt x="18432" y="6231"/>
                  <a:pt x="18232" y="6687"/>
                </a:cubicBezTo>
                <a:cubicBezTo>
                  <a:pt x="18072" y="7048"/>
                  <a:pt x="17919" y="7416"/>
                  <a:pt x="17687" y="7736"/>
                </a:cubicBezTo>
                <a:cubicBezTo>
                  <a:pt x="17295" y="8249"/>
                  <a:pt x="16702" y="8561"/>
                  <a:pt x="16142" y="8849"/>
                </a:cubicBezTo>
                <a:cubicBezTo>
                  <a:pt x="15173" y="9331"/>
                  <a:pt x="14346" y="9498"/>
                  <a:pt x="13387" y="9498"/>
                </a:cubicBezTo>
                <a:cubicBezTo>
                  <a:pt x="13103" y="9498"/>
                  <a:pt x="12806" y="9483"/>
                  <a:pt x="12491" y="9458"/>
                </a:cubicBezTo>
                <a:cubicBezTo>
                  <a:pt x="11506" y="9402"/>
                  <a:pt x="10521" y="9329"/>
                  <a:pt x="9553" y="9137"/>
                </a:cubicBezTo>
                <a:cubicBezTo>
                  <a:pt x="9424" y="9113"/>
                  <a:pt x="9304" y="9089"/>
                  <a:pt x="9184" y="9057"/>
                </a:cubicBezTo>
                <a:cubicBezTo>
                  <a:pt x="9168" y="9057"/>
                  <a:pt x="9152" y="9049"/>
                  <a:pt x="9128" y="9041"/>
                </a:cubicBezTo>
                <a:cubicBezTo>
                  <a:pt x="9184" y="9025"/>
                  <a:pt x="9240" y="9009"/>
                  <a:pt x="9296" y="8993"/>
                </a:cubicBezTo>
                <a:cubicBezTo>
                  <a:pt x="9577" y="8881"/>
                  <a:pt x="9849" y="8753"/>
                  <a:pt x="10137" y="8657"/>
                </a:cubicBezTo>
                <a:cubicBezTo>
                  <a:pt x="10617" y="8481"/>
                  <a:pt x="11114" y="8361"/>
                  <a:pt x="11594" y="8193"/>
                </a:cubicBezTo>
                <a:cubicBezTo>
                  <a:pt x="12011" y="8040"/>
                  <a:pt x="12403" y="7832"/>
                  <a:pt x="12811" y="7656"/>
                </a:cubicBezTo>
                <a:cubicBezTo>
                  <a:pt x="13292" y="7464"/>
                  <a:pt x="13788" y="7312"/>
                  <a:pt x="14244" y="7072"/>
                </a:cubicBezTo>
                <a:cubicBezTo>
                  <a:pt x="14837" y="6767"/>
                  <a:pt x="15397" y="6383"/>
                  <a:pt x="15934" y="5975"/>
                </a:cubicBezTo>
                <a:cubicBezTo>
                  <a:pt x="16366" y="5638"/>
                  <a:pt x="16758" y="5246"/>
                  <a:pt x="17151" y="4854"/>
                </a:cubicBezTo>
                <a:cubicBezTo>
                  <a:pt x="17383" y="4614"/>
                  <a:pt x="17607" y="4365"/>
                  <a:pt x="17847" y="4133"/>
                </a:cubicBezTo>
                <a:cubicBezTo>
                  <a:pt x="17903" y="4069"/>
                  <a:pt x="17975" y="4021"/>
                  <a:pt x="18000" y="3941"/>
                </a:cubicBezTo>
                <a:cubicBezTo>
                  <a:pt x="18008" y="3917"/>
                  <a:pt x="17992" y="3893"/>
                  <a:pt x="17967" y="3893"/>
                </a:cubicBezTo>
                <a:cubicBezTo>
                  <a:pt x="17951" y="3893"/>
                  <a:pt x="17927" y="3901"/>
                  <a:pt x="17919" y="3909"/>
                </a:cubicBezTo>
                <a:cubicBezTo>
                  <a:pt x="17479" y="4277"/>
                  <a:pt x="17103" y="4710"/>
                  <a:pt x="16694" y="5102"/>
                </a:cubicBezTo>
                <a:cubicBezTo>
                  <a:pt x="16286" y="5494"/>
                  <a:pt x="15862" y="5863"/>
                  <a:pt x="15389" y="6183"/>
                </a:cubicBezTo>
                <a:cubicBezTo>
                  <a:pt x="14997" y="6455"/>
                  <a:pt x="14597" y="6711"/>
                  <a:pt x="14172" y="6927"/>
                </a:cubicBezTo>
                <a:cubicBezTo>
                  <a:pt x="13780" y="7128"/>
                  <a:pt x="13356" y="7272"/>
                  <a:pt x="12947" y="7424"/>
                </a:cubicBezTo>
                <a:cubicBezTo>
                  <a:pt x="12443" y="7616"/>
                  <a:pt x="11963" y="7888"/>
                  <a:pt x="11450" y="8064"/>
                </a:cubicBezTo>
                <a:cubicBezTo>
                  <a:pt x="10930" y="8241"/>
                  <a:pt x="10401" y="8377"/>
                  <a:pt x="9889" y="8577"/>
                </a:cubicBezTo>
                <a:cubicBezTo>
                  <a:pt x="9649" y="8665"/>
                  <a:pt x="9424" y="8769"/>
                  <a:pt x="9184" y="8857"/>
                </a:cubicBezTo>
                <a:cubicBezTo>
                  <a:pt x="9136" y="8873"/>
                  <a:pt x="9080" y="8889"/>
                  <a:pt x="9032" y="8905"/>
                </a:cubicBezTo>
                <a:cubicBezTo>
                  <a:pt x="9024" y="8785"/>
                  <a:pt x="9048" y="8665"/>
                  <a:pt x="9080" y="8545"/>
                </a:cubicBezTo>
                <a:cubicBezTo>
                  <a:pt x="9152" y="8265"/>
                  <a:pt x="9280" y="7992"/>
                  <a:pt x="9456" y="7760"/>
                </a:cubicBezTo>
                <a:lnTo>
                  <a:pt x="9456" y="7752"/>
                </a:lnTo>
                <a:cubicBezTo>
                  <a:pt x="9480" y="7712"/>
                  <a:pt x="9504" y="7680"/>
                  <a:pt x="9521" y="7640"/>
                </a:cubicBezTo>
                <a:cubicBezTo>
                  <a:pt x="9537" y="7624"/>
                  <a:pt x="9545" y="7608"/>
                  <a:pt x="9553" y="7592"/>
                </a:cubicBezTo>
                <a:cubicBezTo>
                  <a:pt x="9561" y="7584"/>
                  <a:pt x="9561" y="7576"/>
                  <a:pt x="9569" y="7568"/>
                </a:cubicBezTo>
                <a:lnTo>
                  <a:pt x="9569" y="7560"/>
                </a:lnTo>
                <a:cubicBezTo>
                  <a:pt x="9585" y="7544"/>
                  <a:pt x="9593" y="7528"/>
                  <a:pt x="9609" y="7504"/>
                </a:cubicBezTo>
                <a:cubicBezTo>
                  <a:pt x="9617" y="7488"/>
                  <a:pt x="9633" y="7472"/>
                  <a:pt x="9641" y="7456"/>
                </a:cubicBezTo>
                <a:cubicBezTo>
                  <a:pt x="9657" y="7440"/>
                  <a:pt x="9665" y="7416"/>
                  <a:pt x="9681" y="7400"/>
                </a:cubicBezTo>
                <a:cubicBezTo>
                  <a:pt x="9689" y="7384"/>
                  <a:pt x="9705" y="7368"/>
                  <a:pt x="9713" y="7352"/>
                </a:cubicBezTo>
                <a:cubicBezTo>
                  <a:pt x="9721" y="7344"/>
                  <a:pt x="9721" y="7336"/>
                  <a:pt x="9729" y="7336"/>
                </a:cubicBezTo>
                <a:cubicBezTo>
                  <a:pt x="9737" y="7320"/>
                  <a:pt x="9753" y="7304"/>
                  <a:pt x="9761" y="7296"/>
                </a:cubicBezTo>
                <a:cubicBezTo>
                  <a:pt x="9809" y="7224"/>
                  <a:pt x="9849" y="7168"/>
                  <a:pt x="9897" y="7104"/>
                </a:cubicBezTo>
                <a:cubicBezTo>
                  <a:pt x="9921" y="7064"/>
                  <a:pt x="9945" y="7032"/>
                  <a:pt x="9977" y="7000"/>
                </a:cubicBezTo>
                <a:cubicBezTo>
                  <a:pt x="10073" y="6871"/>
                  <a:pt x="10177" y="6751"/>
                  <a:pt x="10289" y="6639"/>
                </a:cubicBezTo>
                <a:cubicBezTo>
                  <a:pt x="10353" y="6575"/>
                  <a:pt x="10425" y="6511"/>
                  <a:pt x="10481" y="6439"/>
                </a:cubicBezTo>
                <a:lnTo>
                  <a:pt x="10489" y="6439"/>
                </a:lnTo>
                <a:cubicBezTo>
                  <a:pt x="10770" y="6183"/>
                  <a:pt x="11066" y="5943"/>
                  <a:pt x="11370" y="5718"/>
                </a:cubicBezTo>
                <a:cubicBezTo>
                  <a:pt x="11738" y="5454"/>
                  <a:pt x="12115" y="5214"/>
                  <a:pt x="12531" y="5030"/>
                </a:cubicBezTo>
                <a:cubicBezTo>
                  <a:pt x="12859" y="4886"/>
                  <a:pt x="13204" y="4790"/>
                  <a:pt x="13548" y="4670"/>
                </a:cubicBezTo>
                <a:cubicBezTo>
                  <a:pt x="13732" y="4606"/>
                  <a:pt x="13916" y="4541"/>
                  <a:pt x="14092" y="4461"/>
                </a:cubicBezTo>
                <a:cubicBezTo>
                  <a:pt x="14365" y="4325"/>
                  <a:pt x="14621" y="4157"/>
                  <a:pt x="14877" y="4013"/>
                </a:cubicBezTo>
                <a:cubicBezTo>
                  <a:pt x="15077" y="3893"/>
                  <a:pt x="15269" y="3773"/>
                  <a:pt x="15461" y="3661"/>
                </a:cubicBezTo>
                <a:cubicBezTo>
                  <a:pt x="15782" y="3477"/>
                  <a:pt x="16118" y="3308"/>
                  <a:pt x="16446" y="3140"/>
                </a:cubicBezTo>
                <a:cubicBezTo>
                  <a:pt x="16839" y="2940"/>
                  <a:pt x="17247" y="2764"/>
                  <a:pt x="17615" y="2516"/>
                </a:cubicBezTo>
                <a:cubicBezTo>
                  <a:pt x="18096" y="2212"/>
                  <a:pt x="18536" y="1851"/>
                  <a:pt x="18984" y="1499"/>
                </a:cubicBezTo>
                <a:cubicBezTo>
                  <a:pt x="19617" y="1019"/>
                  <a:pt x="20305" y="634"/>
                  <a:pt x="20978" y="210"/>
                </a:cubicBezTo>
                <a:close/>
                <a:moveTo>
                  <a:pt x="21088" y="1"/>
                </a:moveTo>
                <a:cubicBezTo>
                  <a:pt x="21052" y="1"/>
                  <a:pt x="21014" y="19"/>
                  <a:pt x="20986" y="42"/>
                </a:cubicBezTo>
                <a:cubicBezTo>
                  <a:pt x="20930" y="74"/>
                  <a:pt x="20874" y="114"/>
                  <a:pt x="20818" y="146"/>
                </a:cubicBezTo>
                <a:cubicBezTo>
                  <a:pt x="20626" y="266"/>
                  <a:pt x="20442" y="378"/>
                  <a:pt x="20241" y="498"/>
                </a:cubicBezTo>
                <a:cubicBezTo>
                  <a:pt x="19745" y="794"/>
                  <a:pt x="19241" y="1107"/>
                  <a:pt x="18784" y="1467"/>
                </a:cubicBezTo>
                <a:cubicBezTo>
                  <a:pt x="18424" y="1747"/>
                  <a:pt x="18072" y="2027"/>
                  <a:pt x="17695" y="2276"/>
                </a:cubicBezTo>
                <a:cubicBezTo>
                  <a:pt x="17519" y="2396"/>
                  <a:pt x="17351" y="2508"/>
                  <a:pt x="17167" y="2604"/>
                </a:cubicBezTo>
                <a:cubicBezTo>
                  <a:pt x="16863" y="2772"/>
                  <a:pt x="16542" y="2908"/>
                  <a:pt x="16238" y="3076"/>
                </a:cubicBezTo>
                <a:cubicBezTo>
                  <a:pt x="15974" y="3212"/>
                  <a:pt x="15710" y="3340"/>
                  <a:pt x="15453" y="3493"/>
                </a:cubicBezTo>
                <a:cubicBezTo>
                  <a:pt x="15149" y="3669"/>
                  <a:pt x="14861" y="3861"/>
                  <a:pt x="14549" y="4037"/>
                </a:cubicBezTo>
                <a:cubicBezTo>
                  <a:pt x="14381" y="4133"/>
                  <a:pt x="14204" y="4245"/>
                  <a:pt x="14028" y="4333"/>
                </a:cubicBezTo>
                <a:cubicBezTo>
                  <a:pt x="13788" y="4437"/>
                  <a:pt x="13548" y="4517"/>
                  <a:pt x="13308" y="4598"/>
                </a:cubicBezTo>
                <a:cubicBezTo>
                  <a:pt x="12947" y="4710"/>
                  <a:pt x="12587" y="4822"/>
                  <a:pt x="12251" y="4998"/>
                </a:cubicBezTo>
                <a:cubicBezTo>
                  <a:pt x="11850" y="5190"/>
                  <a:pt x="11482" y="5446"/>
                  <a:pt x="11122" y="5710"/>
                </a:cubicBezTo>
                <a:cubicBezTo>
                  <a:pt x="10850" y="5911"/>
                  <a:pt x="10593" y="6127"/>
                  <a:pt x="10345" y="6359"/>
                </a:cubicBezTo>
                <a:cubicBezTo>
                  <a:pt x="10185" y="6519"/>
                  <a:pt x="10025" y="6687"/>
                  <a:pt x="9889" y="6871"/>
                </a:cubicBezTo>
                <a:cubicBezTo>
                  <a:pt x="9753" y="7024"/>
                  <a:pt x="9633" y="7184"/>
                  <a:pt x="9521" y="7352"/>
                </a:cubicBezTo>
                <a:cubicBezTo>
                  <a:pt x="9400" y="7512"/>
                  <a:pt x="9296" y="7680"/>
                  <a:pt x="9200" y="7856"/>
                </a:cubicBezTo>
                <a:cubicBezTo>
                  <a:pt x="9160" y="7920"/>
                  <a:pt x="9128" y="7984"/>
                  <a:pt x="9104" y="8040"/>
                </a:cubicBezTo>
                <a:cubicBezTo>
                  <a:pt x="9096" y="8048"/>
                  <a:pt x="9096" y="8056"/>
                  <a:pt x="9088" y="8064"/>
                </a:cubicBezTo>
                <a:cubicBezTo>
                  <a:pt x="9064" y="8128"/>
                  <a:pt x="9032" y="8193"/>
                  <a:pt x="9008" y="8257"/>
                </a:cubicBezTo>
                <a:cubicBezTo>
                  <a:pt x="9000" y="8281"/>
                  <a:pt x="8992" y="8297"/>
                  <a:pt x="8984" y="8313"/>
                </a:cubicBezTo>
                <a:cubicBezTo>
                  <a:pt x="8952" y="8401"/>
                  <a:pt x="8928" y="8497"/>
                  <a:pt x="8912" y="8585"/>
                </a:cubicBezTo>
                <a:lnTo>
                  <a:pt x="8904" y="8617"/>
                </a:lnTo>
                <a:cubicBezTo>
                  <a:pt x="8904" y="8625"/>
                  <a:pt x="8896" y="8641"/>
                  <a:pt x="8896" y="8649"/>
                </a:cubicBezTo>
                <a:cubicBezTo>
                  <a:pt x="8872" y="8753"/>
                  <a:pt x="8864" y="8857"/>
                  <a:pt x="8880" y="8953"/>
                </a:cubicBezTo>
                <a:cubicBezTo>
                  <a:pt x="8320" y="9129"/>
                  <a:pt x="7743" y="9257"/>
                  <a:pt x="7175" y="9394"/>
                </a:cubicBezTo>
                <a:cubicBezTo>
                  <a:pt x="6270" y="9602"/>
                  <a:pt x="5357" y="9778"/>
                  <a:pt x="4444" y="9954"/>
                </a:cubicBezTo>
                <a:cubicBezTo>
                  <a:pt x="4596" y="9674"/>
                  <a:pt x="4781" y="9402"/>
                  <a:pt x="4965" y="9137"/>
                </a:cubicBezTo>
                <a:cubicBezTo>
                  <a:pt x="5213" y="8793"/>
                  <a:pt x="5501" y="8473"/>
                  <a:pt x="5805" y="8177"/>
                </a:cubicBezTo>
                <a:cubicBezTo>
                  <a:pt x="5813" y="8160"/>
                  <a:pt x="5829" y="8152"/>
                  <a:pt x="5837" y="8144"/>
                </a:cubicBezTo>
                <a:cubicBezTo>
                  <a:pt x="5845" y="8152"/>
                  <a:pt x="5861" y="8152"/>
                  <a:pt x="5869" y="8152"/>
                </a:cubicBezTo>
                <a:lnTo>
                  <a:pt x="6070" y="8152"/>
                </a:lnTo>
                <a:cubicBezTo>
                  <a:pt x="6518" y="8136"/>
                  <a:pt x="6950" y="8064"/>
                  <a:pt x="7375" y="7920"/>
                </a:cubicBezTo>
                <a:cubicBezTo>
                  <a:pt x="7413" y="7963"/>
                  <a:pt x="7460" y="7981"/>
                  <a:pt x="7508" y="7981"/>
                </a:cubicBezTo>
                <a:cubicBezTo>
                  <a:pt x="7638" y="7981"/>
                  <a:pt x="7772" y="7845"/>
                  <a:pt x="7743" y="7704"/>
                </a:cubicBezTo>
                <a:cubicBezTo>
                  <a:pt x="7730" y="7612"/>
                  <a:pt x="7646" y="7552"/>
                  <a:pt x="7558" y="7552"/>
                </a:cubicBezTo>
                <a:cubicBezTo>
                  <a:pt x="7540" y="7552"/>
                  <a:pt x="7521" y="7554"/>
                  <a:pt x="7503" y="7560"/>
                </a:cubicBezTo>
                <a:cubicBezTo>
                  <a:pt x="7423" y="7592"/>
                  <a:pt x="7351" y="7672"/>
                  <a:pt x="7367" y="7760"/>
                </a:cubicBezTo>
                <a:cubicBezTo>
                  <a:pt x="7070" y="7856"/>
                  <a:pt x="6766" y="7928"/>
                  <a:pt x="6462" y="7960"/>
                </a:cubicBezTo>
                <a:cubicBezTo>
                  <a:pt x="6350" y="7976"/>
                  <a:pt x="6238" y="7984"/>
                  <a:pt x="6126" y="8000"/>
                </a:cubicBezTo>
                <a:lnTo>
                  <a:pt x="6094" y="8000"/>
                </a:lnTo>
                <a:cubicBezTo>
                  <a:pt x="6222" y="7920"/>
                  <a:pt x="6358" y="7840"/>
                  <a:pt x="6486" y="7752"/>
                </a:cubicBezTo>
                <a:cubicBezTo>
                  <a:pt x="6942" y="7416"/>
                  <a:pt x="7431" y="7128"/>
                  <a:pt x="7895" y="6791"/>
                </a:cubicBezTo>
                <a:cubicBezTo>
                  <a:pt x="7923" y="6805"/>
                  <a:pt x="7954" y="6812"/>
                  <a:pt x="7985" y="6812"/>
                </a:cubicBezTo>
                <a:cubicBezTo>
                  <a:pt x="8112" y="6812"/>
                  <a:pt x="8243" y="6702"/>
                  <a:pt x="8223" y="6567"/>
                </a:cubicBezTo>
                <a:cubicBezTo>
                  <a:pt x="8209" y="6467"/>
                  <a:pt x="8134" y="6422"/>
                  <a:pt x="8056" y="6422"/>
                </a:cubicBezTo>
                <a:cubicBezTo>
                  <a:pt x="7964" y="6422"/>
                  <a:pt x="7868" y="6483"/>
                  <a:pt x="7855" y="6591"/>
                </a:cubicBezTo>
                <a:cubicBezTo>
                  <a:pt x="7847" y="6599"/>
                  <a:pt x="7839" y="6607"/>
                  <a:pt x="7839" y="6615"/>
                </a:cubicBezTo>
                <a:cubicBezTo>
                  <a:pt x="7831" y="6623"/>
                  <a:pt x="7823" y="6639"/>
                  <a:pt x="7823" y="6647"/>
                </a:cubicBezTo>
                <a:cubicBezTo>
                  <a:pt x="7375" y="6976"/>
                  <a:pt x="6902" y="7256"/>
                  <a:pt x="6454" y="7576"/>
                </a:cubicBezTo>
                <a:cubicBezTo>
                  <a:pt x="6294" y="7688"/>
                  <a:pt x="6126" y="7792"/>
                  <a:pt x="5966" y="7896"/>
                </a:cubicBezTo>
                <a:cubicBezTo>
                  <a:pt x="6014" y="7736"/>
                  <a:pt x="6062" y="7568"/>
                  <a:pt x="6126" y="7408"/>
                </a:cubicBezTo>
                <a:cubicBezTo>
                  <a:pt x="6238" y="7152"/>
                  <a:pt x="6390" y="6911"/>
                  <a:pt x="6542" y="6671"/>
                </a:cubicBezTo>
                <a:cubicBezTo>
                  <a:pt x="6549" y="6672"/>
                  <a:pt x="6556" y="6672"/>
                  <a:pt x="6563" y="6672"/>
                </a:cubicBezTo>
                <a:cubicBezTo>
                  <a:pt x="6638" y="6672"/>
                  <a:pt x="6724" y="6633"/>
                  <a:pt x="6790" y="6567"/>
                </a:cubicBezTo>
                <a:cubicBezTo>
                  <a:pt x="6902" y="6455"/>
                  <a:pt x="6870" y="6191"/>
                  <a:pt x="6686" y="6175"/>
                </a:cubicBezTo>
                <a:cubicBezTo>
                  <a:pt x="6678" y="6174"/>
                  <a:pt x="6669" y="6174"/>
                  <a:pt x="6660" y="6174"/>
                </a:cubicBezTo>
                <a:cubicBezTo>
                  <a:pt x="6507" y="6174"/>
                  <a:pt x="6342" y="6304"/>
                  <a:pt x="6350" y="6471"/>
                </a:cubicBezTo>
                <a:cubicBezTo>
                  <a:pt x="6350" y="6535"/>
                  <a:pt x="6374" y="6583"/>
                  <a:pt x="6406" y="6623"/>
                </a:cubicBezTo>
                <a:cubicBezTo>
                  <a:pt x="6318" y="6735"/>
                  <a:pt x="6246" y="6855"/>
                  <a:pt x="6174" y="6976"/>
                </a:cubicBezTo>
                <a:cubicBezTo>
                  <a:pt x="5982" y="7296"/>
                  <a:pt x="5853" y="7648"/>
                  <a:pt x="5765" y="8008"/>
                </a:cubicBezTo>
                <a:cubicBezTo>
                  <a:pt x="5133" y="8569"/>
                  <a:pt x="4628" y="9265"/>
                  <a:pt x="4228" y="10002"/>
                </a:cubicBezTo>
                <a:cubicBezTo>
                  <a:pt x="3796" y="10090"/>
                  <a:pt x="3363" y="10178"/>
                  <a:pt x="2931" y="10274"/>
                </a:cubicBezTo>
                <a:cubicBezTo>
                  <a:pt x="2210" y="10434"/>
                  <a:pt x="1506" y="10635"/>
                  <a:pt x="825" y="10907"/>
                </a:cubicBezTo>
                <a:cubicBezTo>
                  <a:pt x="561" y="11011"/>
                  <a:pt x="289" y="11107"/>
                  <a:pt x="41" y="11251"/>
                </a:cubicBezTo>
                <a:cubicBezTo>
                  <a:pt x="9" y="11267"/>
                  <a:pt x="1" y="11307"/>
                  <a:pt x="17" y="11339"/>
                </a:cubicBezTo>
                <a:cubicBezTo>
                  <a:pt x="23" y="11359"/>
                  <a:pt x="52" y="11373"/>
                  <a:pt x="75" y="11373"/>
                </a:cubicBezTo>
                <a:cubicBezTo>
                  <a:pt x="80" y="11373"/>
                  <a:pt x="84" y="11373"/>
                  <a:pt x="89" y="11371"/>
                </a:cubicBezTo>
                <a:cubicBezTo>
                  <a:pt x="249" y="11323"/>
                  <a:pt x="393" y="11259"/>
                  <a:pt x="545" y="11195"/>
                </a:cubicBezTo>
                <a:cubicBezTo>
                  <a:pt x="1130" y="10955"/>
                  <a:pt x="1730" y="10747"/>
                  <a:pt x="2347" y="10587"/>
                </a:cubicBezTo>
                <a:cubicBezTo>
                  <a:pt x="3652" y="10250"/>
                  <a:pt x="4981" y="10026"/>
                  <a:pt x="6302" y="9754"/>
                </a:cubicBezTo>
                <a:cubicBezTo>
                  <a:pt x="6334" y="9770"/>
                  <a:pt x="6366" y="9786"/>
                  <a:pt x="6390" y="9802"/>
                </a:cubicBezTo>
                <a:cubicBezTo>
                  <a:pt x="6846" y="10082"/>
                  <a:pt x="7303" y="10362"/>
                  <a:pt x="7791" y="10587"/>
                </a:cubicBezTo>
                <a:cubicBezTo>
                  <a:pt x="7791" y="10595"/>
                  <a:pt x="7791" y="10603"/>
                  <a:pt x="7791" y="10611"/>
                </a:cubicBezTo>
                <a:cubicBezTo>
                  <a:pt x="7847" y="10955"/>
                  <a:pt x="8047" y="11259"/>
                  <a:pt x="8239" y="11547"/>
                </a:cubicBezTo>
                <a:cubicBezTo>
                  <a:pt x="8220" y="11715"/>
                  <a:pt x="8364" y="11825"/>
                  <a:pt x="8506" y="11825"/>
                </a:cubicBezTo>
                <a:cubicBezTo>
                  <a:pt x="8594" y="11825"/>
                  <a:pt x="8682" y="11782"/>
                  <a:pt x="8728" y="11683"/>
                </a:cubicBezTo>
                <a:cubicBezTo>
                  <a:pt x="8803" y="11520"/>
                  <a:pt x="8626" y="11356"/>
                  <a:pt x="8461" y="11356"/>
                </a:cubicBezTo>
                <a:cubicBezTo>
                  <a:pt x="8417" y="11356"/>
                  <a:pt x="8373" y="11368"/>
                  <a:pt x="8336" y="11395"/>
                </a:cubicBezTo>
                <a:cubicBezTo>
                  <a:pt x="8175" y="11171"/>
                  <a:pt x="8031" y="10923"/>
                  <a:pt x="7951" y="10659"/>
                </a:cubicBezTo>
                <a:lnTo>
                  <a:pt x="7951" y="10659"/>
                </a:lnTo>
                <a:cubicBezTo>
                  <a:pt x="8063" y="10699"/>
                  <a:pt x="8175" y="10747"/>
                  <a:pt x="8287" y="10779"/>
                </a:cubicBezTo>
                <a:cubicBezTo>
                  <a:pt x="8328" y="10795"/>
                  <a:pt x="8504" y="10851"/>
                  <a:pt x="8624" y="10867"/>
                </a:cubicBezTo>
                <a:cubicBezTo>
                  <a:pt x="8632" y="11007"/>
                  <a:pt x="8758" y="11089"/>
                  <a:pt x="8882" y="11089"/>
                </a:cubicBezTo>
                <a:cubicBezTo>
                  <a:pt x="9006" y="11089"/>
                  <a:pt x="9128" y="11007"/>
                  <a:pt x="9128" y="10819"/>
                </a:cubicBezTo>
                <a:cubicBezTo>
                  <a:pt x="9115" y="10692"/>
                  <a:pt x="9005" y="10632"/>
                  <a:pt x="8890" y="10632"/>
                </a:cubicBezTo>
                <a:cubicBezTo>
                  <a:pt x="8794" y="10632"/>
                  <a:pt x="8695" y="10674"/>
                  <a:pt x="8648" y="10755"/>
                </a:cubicBezTo>
                <a:cubicBezTo>
                  <a:pt x="8496" y="10691"/>
                  <a:pt x="8328" y="10651"/>
                  <a:pt x="8167" y="10578"/>
                </a:cubicBezTo>
                <a:cubicBezTo>
                  <a:pt x="7919" y="10482"/>
                  <a:pt x="7679" y="10362"/>
                  <a:pt x="7439" y="10234"/>
                </a:cubicBezTo>
                <a:cubicBezTo>
                  <a:pt x="7471" y="10218"/>
                  <a:pt x="7503" y="10202"/>
                  <a:pt x="7543" y="10186"/>
                </a:cubicBezTo>
                <a:cubicBezTo>
                  <a:pt x="7775" y="10098"/>
                  <a:pt x="8031" y="10034"/>
                  <a:pt x="8279" y="10026"/>
                </a:cubicBezTo>
                <a:cubicBezTo>
                  <a:pt x="8318" y="10108"/>
                  <a:pt x="8391" y="10146"/>
                  <a:pt x="8471" y="10146"/>
                </a:cubicBezTo>
                <a:cubicBezTo>
                  <a:pt x="8492" y="10146"/>
                  <a:pt x="8514" y="10143"/>
                  <a:pt x="8536" y="10138"/>
                </a:cubicBezTo>
                <a:cubicBezTo>
                  <a:pt x="8624" y="10114"/>
                  <a:pt x="8704" y="10034"/>
                  <a:pt x="8712" y="9946"/>
                </a:cubicBezTo>
                <a:cubicBezTo>
                  <a:pt x="8712" y="9834"/>
                  <a:pt x="8624" y="9730"/>
                  <a:pt x="8512" y="9730"/>
                </a:cubicBezTo>
                <a:cubicBezTo>
                  <a:pt x="8505" y="9729"/>
                  <a:pt x="8498" y="9729"/>
                  <a:pt x="8491" y="9729"/>
                </a:cubicBezTo>
                <a:cubicBezTo>
                  <a:pt x="8401" y="9729"/>
                  <a:pt x="8309" y="9777"/>
                  <a:pt x="8279" y="9866"/>
                </a:cubicBezTo>
                <a:cubicBezTo>
                  <a:pt x="7959" y="9874"/>
                  <a:pt x="7543" y="9970"/>
                  <a:pt x="7279" y="10146"/>
                </a:cubicBezTo>
                <a:cubicBezTo>
                  <a:pt x="7062" y="10018"/>
                  <a:pt x="6846" y="9890"/>
                  <a:pt x="6630" y="9762"/>
                </a:cubicBezTo>
                <a:cubicBezTo>
                  <a:pt x="6606" y="9754"/>
                  <a:pt x="6566" y="9730"/>
                  <a:pt x="6534" y="9698"/>
                </a:cubicBezTo>
                <a:cubicBezTo>
                  <a:pt x="6862" y="9634"/>
                  <a:pt x="7191" y="9562"/>
                  <a:pt x="7527" y="9482"/>
                </a:cubicBezTo>
                <a:cubicBezTo>
                  <a:pt x="7999" y="9369"/>
                  <a:pt x="8472" y="9257"/>
                  <a:pt x="8944" y="9113"/>
                </a:cubicBezTo>
                <a:cubicBezTo>
                  <a:pt x="9008" y="9185"/>
                  <a:pt x="9128" y="9217"/>
                  <a:pt x="9232" y="9233"/>
                </a:cubicBezTo>
                <a:cubicBezTo>
                  <a:pt x="9368" y="9265"/>
                  <a:pt x="9504" y="9289"/>
                  <a:pt x="9633" y="9313"/>
                </a:cubicBezTo>
                <a:cubicBezTo>
                  <a:pt x="10802" y="9538"/>
                  <a:pt x="11995" y="9594"/>
                  <a:pt x="13188" y="9658"/>
                </a:cubicBezTo>
                <a:cubicBezTo>
                  <a:pt x="13269" y="9661"/>
                  <a:pt x="13349" y="9662"/>
                  <a:pt x="13430" y="9662"/>
                </a:cubicBezTo>
                <a:cubicBezTo>
                  <a:pt x="14444" y="9662"/>
                  <a:pt x="15398" y="9427"/>
                  <a:pt x="16310" y="8945"/>
                </a:cubicBezTo>
                <a:cubicBezTo>
                  <a:pt x="16863" y="8657"/>
                  <a:pt x="17431" y="8345"/>
                  <a:pt x="17815" y="7832"/>
                </a:cubicBezTo>
                <a:cubicBezTo>
                  <a:pt x="18096" y="7440"/>
                  <a:pt x="18280" y="6984"/>
                  <a:pt x="18480" y="6543"/>
                </a:cubicBezTo>
                <a:cubicBezTo>
                  <a:pt x="18640" y="6207"/>
                  <a:pt x="18808" y="5879"/>
                  <a:pt x="18960" y="5542"/>
                </a:cubicBezTo>
                <a:cubicBezTo>
                  <a:pt x="19136" y="5126"/>
                  <a:pt x="19313" y="4702"/>
                  <a:pt x="19481" y="4285"/>
                </a:cubicBezTo>
                <a:cubicBezTo>
                  <a:pt x="19785" y="3509"/>
                  <a:pt x="19937" y="2684"/>
                  <a:pt x="20297" y="1931"/>
                </a:cubicBezTo>
                <a:cubicBezTo>
                  <a:pt x="20490" y="1531"/>
                  <a:pt x="20690" y="1147"/>
                  <a:pt x="20890" y="762"/>
                </a:cubicBezTo>
                <a:cubicBezTo>
                  <a:pt x="20970" y="602"/>
                  <a:pt x="21050" y="442"/>
                  <a:pt x="21114" y="274"/>
                </a:cubicBezTo>
                <a:cubicBezTo>
                  <a:pt x="21146" y="202"/>
                  <a:pt x="21202" y="114"/>
                  <a:pt x="21154" y="34"/>
                </a:cubicBezTo>
                <a:cubicBezTo>
                  <a:pt x="21137" y="10"/>
                  <a:pt x="21113" y="1"/>
                  <a:pt x="21088" y="1"/>
                </a:cubicBezTo>
                <a:close/>
              </a:path>
            </a:pathLst>
          </a:custGeom>
          <a:solidFill>
            <a:schemeClr val="dk1"/>
          </a:solidFill>
          <a:ln w="2600" cap="flat" cmpd="sng">
            <a:solidFill>
              <a:schemeClr val="dk1"/>
            </a:solidFill>
            <a:prstDash val="solid"/>
            <a:miter lim="80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8" name="Google Shape;908;p43"/>
          <p:cNvPicPr preferRelativeResize="0"/>
          <p:nvPr/>
        </p:nvPicPr>
        <p:blipFill rotWithShape="1">
          <a:blip r:embed="rId5">
            <a:alphaModFix/>
          </a:blip>
          <a:srcRect l="9341" t="-21461" r="-3512" b="27290"/>
          <a:stretch/>
        </p:blipFill>
        <p:spPr>
          <a:xfrm>
            <a:off x="4135244" y="1340700"/>
            <a:ext cx="1846580" cy="246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2624" y="2569950"/>
            <a:ext cx="1533727" cy="204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44"/>
          <p:cNvSpPr txBox="1">
            <a:spLocks noGrp="1"/>
          </p:cNvSpPr>
          <p:nvPr>
            <p:ph type="subTitle" idx="5"/>
          </p:nvPr>
        </p:nvSpPr>
        <p:spPr>
          <a:xfrm>
            <a:off x="1092216" y="1407800"/>
            <a:ext cx="2811000" cy="4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Research</a:t>
            </a:r>
            <a:r>
              <a:rPr lang="en" dirty="0" smtClean="0"/>
              <a:t> </a:t>
            </a:r>
            <a:r>
              <a:rPr lang="en" dirty="0"/>
              <a:t>Partner</a:t>
            </a:r>
            <a:endParaRPr dirty="0"/>
          </a:p>
        </p:txBody>
      </p:sp>
      <p:sp>
        <p:nvSpPr>
          <p:cNvPr id="915" name="Google Shape;915;p44"/>
          <p:cNvSpPr txBox="1">
            <a:spLocks noGrp="1"/>
          </p:cNvSpPr>
          <p:nvPr>
            <p:ph type="subTitle" idx="6"/>
          </p:nvPr>
        </p:nvSpPr>
        <p:spPr>
          <a:xfrm>
            <a:off x="1554316" y="3152200"/>
            <a:ext cx="2811000" cy="4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916" name="Google Shape;916;p44"/>
          <p:cNvSpPr txBox="1">
            <a:spLocks noGrp="1"/>
          </p:cNvSpPr>
          <p:nvPr>
            <p:ph type="subTitle" idx="7"/>
          </p:nvPr>
        </p:nvSpPr>
        <p:spPr>
          <a:xfrm>
            <a:off x="4968879" y="1407800"/>
            <a:ext cx="2811000" cy="4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</a:t>
            </a:r>
            <a:endParaRPr/>
          </a:p>
        </p:txBody>
      </p:sp>
      <p:sp>
        <p:nvSpPr>
          <p:cNvPr id="917" name="Google Shape;917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Host Family </a:t>
            </a:r>
            <a:endParaRPr/>
          </a:p>
        </p:txBody>
      </p:sp>
      <p:pic>
        <p:nvPicPr>
          <p:cNvPr id="918" name="Google Shape;9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122" y="1825106"/>
            <a:ext cx="2136699" cy="284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316" y="1854050"/>
            <a:ext cx="4018135" cy="301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5"/>
          <p:cNvSpPr txBox="1">
            <a:spLocks noGrp="1"/>
          </p:cNvSpPr>
          <p:nvPr>
            <p:ph type="title"/>
          </p:nvPr>
        </p:nvSpPr>
        <p:spPr>
          <a:xfrm>
            <a:off x="402475" y="3431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Antrop</a:t>
            </a:r>
            <a:r>
              <a:rPr lang="es-419" smtClean="0"/>
              <a:t>ó</a:t>
            </a:r>
            <a:r>
              <a:rPr lang="en" dirty="0" smtClean="0"/>
              <a:t>logos </a:t>
            </a:r>
            <a:r>
              <a:rPr lang="en" dirty="0"/>
              <a:t>in Training</a:t>
            </a:r>
            <a:endParaRPr dirty="0"/>
          </a:p>
        </p:txBody>
      </p:sp>
      <p:pic>
        <p:nvPicPr>
          <p:cNvPr id="925" name="Google Shape;9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175" y="1111450"/>
            <a:ext cx="509463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 Role of Marketing in Environmental Protection by Slidesgo">
  <a:themeElements>
    <a:clrScheme name="Simple Light">
      <a:dk1>
        <a:srgbClr val="263A29"/>
      </a:dk1>
      <a:lt1>
        <a:srgbClr val="FAFAFA"/>
      </a:lt1>
      <a:dk2>
        <a:srgbClr val="3A6358"/>
      </a:dk2>
      <a:lt2>
        <a:srgbClr val="4F6B33"/>
      </a:lt2>
      <a:accent1>
        <a:srgbClr val="93AB31"/>
      </a:accent1>
      <a:accent2>
        <a:srgbClr val="93C647"/>
      </a:accent2>
      <a:accent3>
        <a:srgbClr val="ABC694"/>
      </a:accent3>
      <a:accent4>
        <a:srgbClr val="E4EEC7"/>
      </a:accent4>
      <a:accent5>
        <a:srgbClr val="FFFFFF"/>
      </a:accent5>
      <a:accent6>
        <a:srgbClr val="FFFFFF"/>
      </a:accent6>
      <a:hlink>
        <a:srgbClr val="263A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</Words>
  <Application>Microsoft Office PowerPoint</Application>
  <PresentationFormat>On-screen Show (16:9)</PresentationFormat>
  <Paragraphs>18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Nunito Light</vt:lpstr>
      <vt:lpstr>PT Sans</vt:lpstr>
      <vt:lpstr>Assistant</vt:lpstr>
      <vt:lpstr>Bebas Neue</vt:lpstr>
      <vt:lpstr>Arial</vt:lpstr>
      <vt:lpstr>Raleway</vt:lpstr>
      <vt:lpstr>Bellota Text</vt:lpstr>
      <vt:lpstr>Avenir</vt:lpstr>
      <vt:lpstr>The Role of Marketing in Environmental Protection by Slidesgo</vt:lpstr>
      <vt:lpstr>Social Anthropology in Querétaro</vt:lpstr>
      <vt:lpstr>Week of Training</vt:lpstr>
      <vt:lpstr>Querétaro,Boxasní </vt:lpstr>
      <vt:lpstr>Boxasní </vt:lpstr>
      <vt:lpstr>Takeaways</vt:lpstr>
      <vt:lpstr>Host Family </vt:lpstr>
      <vt:lpstr>Antropólogos in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Anthropology in Querétaro</dc:title>
  <cp:lastModifiedBy>Wendy Wilson</cp:lastModifiedBy>
  <cp:revision>5</cp:revision>
  <dcterms:modified xsi:type="dcterms:W3CDTF">2023-10-16T16:35:52Z</dcterms:modified>
</cp:coreProperties>
</file>